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00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315C8-86D9-F374-3BA8-937063D73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7B7E5-EBE9-B9A8-57A6-0B2E4F0E7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DF839-736E-ED61-6577-04E7761D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3B33-4059-4954-A385-67159D277647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9D09E-5B70-71A9-C43F-F3832E01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980A7-C16D-38BA-6E89-D8D968E7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D7771-1728-4B76-8DE8-EFB558B6C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00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1E30-96CF-3719-99A6-8F6264B14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596F-1979-8F08-5773-4FCD4A463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D6B4C-28F9-F83D-5AE2-F941A495A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3B33-4059-4954-A385-67159D277647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F0839-67C6-902B-5EA5-1572F2903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12484-209D-979A-E1A5-AA5E307A7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D7771-1728-4B76-8DE8-EFB558B6C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81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C6A07C-9482-5791-033A-E680765E2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C8443-46DD-79F8-2DEF-9AB02AE7E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1217D-12DA-54EF-688C-2A4A91C76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3B33-4059-4954-A385-67159D277647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C9F02-2D49-1927-8C7B-7325FE23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04F39-1870-69A6-481E-604532CB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D7771-1728-4B76-8DE8-EFB558B6C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73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335A-3B4D-1D00-9990-1F417BBB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B9C60-9006-CF71-255B-4C9129E89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8B130-4921-9B99-EAA4-505173DF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3B33-4059-4954-A385-67159D277647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E356C-542D-40BF-C251-3F6D6ADA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F0227-A018-EAEB-7B5E-5A634D8D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D7771-1728-4B76-8DE8-EFB558B6C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49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63B4C-1A0D-E8A4-878C-D99EAF4D9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245D-E598-F551-FCEC-BB825A264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F173D-67B0-5071-ED9B-EE0A0DDA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3B33-4059-4954-A385-67159D277647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2B8BE-52AB-C684-B57E-E80A2E438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129C4-ADC2-06AD-A2B5-FF6AAB49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D7771-1728-4B76-8DE8-EFB558B6C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26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C0E62-A8BD-B5EE-2570-EF448EE92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FA778-C969-4905-DB6E-585860A72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24E1F-5C71-72FC-A1F1-F6D1E5AFD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858E8-3B42-0EED-CC5F-68467C0D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3B33-4059-4954-A385-67159D277647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17A12-5AB8-ECE6-66E4-D42223E3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DA5C6-A6A6-2C82-1699-6D9FF124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D7771-1728-4B76-8DE8-EFB558B6C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67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BF911-0B4C-99D0-8F65-356B80188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E53C6-7193-1261-432F-C3BEE85D6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1B819-A31A-75C1-5373-43F01EE50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B92A3-AD85-D3FE-DFBE-E558A9F2E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97BF08-8C19-D8FE-6343-E6E4628A6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AC3A78-AA84-38C3-E58A-AC687732D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3B33-4059-4954-A385-67159D277647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99E7ED-0253-F12C-6497-08D007AC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FE20AB-83D4-D736-FF35-3E443514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D7771-1728-4B76-8DE8-EFB558B6C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20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318F-FD51-E1EE-1C80-BB6458F1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D2C7F-EC56-55F6-B357-EF78CE76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3B33-4059-4954-A385-67159D277647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DB66E-E657-3A5A-1B41-FC3C3E60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5EE85-EB89-253B-5B8A-EBD6534BA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D7771-1728-4B76-8DE8-EFB558B6C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7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C7097-3606-F741-5EE7-BE2DD3166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3B33-4059-4954-A385-67159D277647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0C6FD4-A6B7-244C-84C2-89B4C304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34FC0-6665-931F-0F55-B41F7ECF0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D7771-1728-4B76-8DE8-EFB558B6C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02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B16B-67B5-68A1-5987-72474D4E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CD15B-36F9-84E1-344A-5A32B2D39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C8C99-6E33-F2D4-87E9-1283BF5C7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37B1C-84BA-8A51-A55E-24BBF95E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3B33-4059-4954-A385-67159D277647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236FA-1B71-688B-F829-467190BB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C63D3-33FB-53D8-2536-6CACFF04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D7771-1728-4B76-8DE8-EFB558B6C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64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06A74-9777-096F-A131-95AB474E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127F0-351C-65D1-4D6B-8F2F5F360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F2E17-5B6F-D636-C8DF-5A5A67903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D52E2-A17F-F9B3-F3AA-C31E4185E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3B33-4059-4954-A385-67159D277647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13A0B-5362-87A3-895B-586F7F70F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82DBD-A909-721B-FCCB-C2942BED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D7771-1728-4B76-8DE8-EFB558B6C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2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A3A90-E4AE-6E3B-D803-5482539EC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F213C-4AF0-B004-778D-F5BA88404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97A32-F483-FAE0-E888-1606D1145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43B33-4059-4954-A385-67159D277647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86B4D-AAEB-3BC2-E7BC-046C28C92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A9812-5C58-D4AB-1CE5-4581E6E09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D7771-1728-4B76-8DE8-EFB558B6C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44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F3D7C-077F-52A4-FC2D-7B87654F10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FC93D-EC6B-DB3D-AB45-5D5C8C605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183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Single gear with solid fill">
            <a:extLst>
              <a:ext uri="{FF2B5EF4-FFF2-40B4-BE49-F238E27FC236}">
                <a16:creationId xmlns:a16="http://schemas.microsoft.com/office/drawing/2014/main" id="{D4C74D88-F576-B696-0FB8-622DE734F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2720" y="3205480"/>
            <a:ext cx="1960880" cy="1960880"/>
          </a:xfrm>
          <a:prstGeom prst="rect">
            <a:avLst/>
          </a:prstGeom>
        </p:spPr>
      </p:pic>
      <p:pic>
        <p:nvPicPr>
          <p:cNvPr id="8" name="Graphic 7" descr="Single gear with solid fill">
            <a:extLst>
              <a:ext uri="{FF2B5EF4-FFF2-40B4-BE49-F238E27FC236}">
                <a16:creationId xmlns:a16="http://schemas.microsoft.com/office/drawing/2014/main" id="{503F62CA-FA85-23FE-27C2-7C11401A6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3920" y="3205480"/>
            <a:ext cx="1960880" cy="1960880"/>
          </a:xfrm>
          <a:prstGeom prst="rect">
            <a:avLst/>
          </a:prstGeom>
        </p:spPr>
      </p:pic>
      <p:sp>
        <p:nvSpPr>
          <p:cNvPr id="9" name="Left Bracket 8">
            <a:extLst>
              <a:ext uri="{FF2B5EF4-FFF2-40B4-BE49-F238E27FC236}">
                <a16:creationId xmlns:a16="http://schemas.microsoft.com/office/drawing/2014/main" id="{08805A81-DA4D-CD7F-0670-1DFDBFAFB764}"/>
              </a:ext>
            </a:extLst>
          </p:cNvPr>
          <p:cNvSpPr/>
          <p:nvPr/>
        </p:nvSpPr>
        <p:spPr>
          <a:xfrm>
            <a:off x="1036320" y="3393440"/>
            <a:ext cx="9682480" cy="1615440"/>
          </a:xfrm>
          <a:prstGeom prst="lef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B4578E-A0EE-D6EA-BD68-730DFCDC4E84}"/>
              </a:ext>
            </a:extLst>
          </p:cNvPr>
          <p:cNvCxnSpPr>
            <a:cxnSpLocks/>
          </p:cNvCxnSpPr>
          <p:nvPr/>
        </p:nvCxnSpPr>
        <p:spPr>
          <a:xfrm>
            <a:off x="10718800" y="3359150"/>
            <a:ext cx="0" cy="1676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09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Single gear with solid fill">
            <a:extLst>
              <a:ext uri="{FF2B5EF4-FFF2-40B4-BE49-F238E27FC236}">
                <a16:creationId xmlns:a16="http://schemas.microsoft.com/office/drawing/2014/main" id="{D4C74D88-F576-B696-0FB8-622DE734F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2720" y="3205480"/>
            <a:ext cx="1960880" cy="1960880"/>
          </a:xfrm>
          <a:prstGeom prst="rect">
            <a:avLst/>
          </a:prstGeom>
        </p:spPr>
      </p:pic>
      <p:sp>
        <p:nvSpPr>
          <p:cNvPr id="9" name="Left Bracket 8">
            <a:extLst>
              <a:ext uri="{FF2B5EF4-FFF2-40B4-BE49-F238E27FC236}">
                <a16:creationId xmlns:a16="http://schemas.microsoft.com/office/drawing/2014/main" id="{08805A81-DA4D-CD7F-0670-1DFDBFAFB764}"/>
              </a:ext>
            </a:extLst>
          </p:cNvPr>
          <p:cNvSpPr/>
          <p:nvPr/>
        </p:nvSpPr>
        <p:spPr>
          <a:xfrm>
            <a:off x="1036320" y="3393440"/>
            <a:ext cx="9682480" cy="1615440"/>
          </a:xfrm>
          <a:prstGeom prst="lef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B4578E-A0EE-D6EA-BD68-730DFCDC4E84}"/>
              </a:ext>
            </a:extLst>
          </p:cNvPr>
          <p:cNvCxnSpPr>
            <a:cxnSpLocks/>
          </p:cNvCxnSpPr>
          <p:nvPr/>
        </p:nvCxnSpPr>
        <p:spPr>
          <a:xfrm>
            <a:off x="10718800" y="3359150"/>
            <a:ext cx="0" cy="1676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Run outline">
            <a:extLst>
              <a:ext uri="{FF2B5EF4-FFF2-40B4-BE49-F238E27FC236}">
                <a16:creationId xmlns:a16="http://schemas.microsoft.com/office/drawing/2014/main" id="{C9C0D9A8-5116-E66A-5A9E-F5943E28E3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305799" y="1540934"/>
            <a:ext cx="1960879" cy="1960879"/>
          </a:xfrm>
          <a:prstGeom prst="rect">
            <a:avLst/>
          </a:prstGeom>
        </p:spPr>
      </p:pic>
      <p:pic>
        <p:nvPicPr>
          <p:cNvPr id="4" name="Graphic 3" descr="Single gear with solid fill">
            <a:extLst>
              <a:ext uri="{FF2B5EF4-FFF2-40B4-BE49-F238E27FC236}">
                <a16:creationId xmlns:a16="http://schemas.microsoft.com/office/drawing/2014/main" id="{2AF0B4FF-BD6B-BFD8-82BA-2ACDC6599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3488" y="3205480"/>
            <a:ext cx="1960880" cy="196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0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59259E-6 L -0.57201 0.009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07" y="4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Single gear with solid fill">
            <a:extLst>
              <a:ext uri="{FF2B5EF4-FFF2-40B4-BE49-F238E27FC236}">
                <a16:creationId xmlns:a16="http://schemas.microsoft.com/office/drawing/2014/main" id="{D4C74D88-F576-B696-0FB8-622DE734F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2720" y="3205480"/>
            <a:ext cx="1960880" cy="1960880"/>
          </a:xfrm>
          <a:prstGeom prst="rect">
            <a:avLst/>
          </a:prstGeom>
        </p:spPr>
      </p:pic>
      <p:sp>
        <p:nvSpPr>
          <p:cNvPr id="9" name="Left Bracket 8">
            <a:extLst>
              <a:ext uri="{FF2B5EF4-FFF2-40B4-BE49-F238E27FC236}">
                <a16:creationId xmlns:a16="http://schemas.microsoft.com/office/drawing/2014/main" id="{08805A81-DA4D-CD7F-0670-1DFDBFAFB764}"/>
              </a:ext>
            </a:extLst>
          </p:cNvPr>
          <p:cNvSpPr/>
          <p:nvPr/>
        </p:nvSpPr>
        <p:spPr>
          <a:xfrm>
            <a:off x="1036320" y="3393440"/>
            <a:ext cx="9682480" cy="1615440"/>
          </a:xfrm>
          <a:prstGeom prst="lef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B4578E-A0EE-D6EA-BD68-730DFCDC4E84}"/>
              </a:ext>
            </a:extLst>
          </p:cNvPr>
          <p:cNvCxnSpPr>
            <a:cxnSpLocks/>
          </p:cNvCxnSpPr>
          <p:nvPr/>
        </p:nvCxnSpPr>
        <p:spPr>
          <a:xfrm>
            <a:off x="10718800" y="3359150"/>
            <a:ext cx="0" cy="1676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Run outline">
            <a:extLst>
              <a:ext uri="{FF2B5EF4-FFF2-40B4-BE49-F238E27FC236}">
                <a16:creationId xmlns:a16="http://schemas.microsoft.com/office/drawing/2014/main" id="{C9C0D9A8-5116-E66A-5A9E-F5943E28E3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305799" y="1540934"/>
            <a:ext cx="1960879" cy="1960879"/>
          </a:xfrm>
          <a:prstGeom prst="rect">
            <a:avLst/>
          </a:prstGeom>
        </p:spPr>
      </p:pic>
      <p:pic>
        <p:nvPicPr>
          <p:cNvPr id="4" name="Graphic 3" descr="Single gear with solid fill">
            <a:extLst>
              <a:ext uri="{FF2B5EF4-FFF2-40B4-BE49-F238E27FC236}">
                <a16:creationId xmlns:a16="http://schemas.microsoft.com/office/drawing/2014/main" id="{2AF0B4FF-BD6B-BFD8-82BA-2ACDC6599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3488" y="3205480"/>
            <a:ext cx="1960880" cy="1960880"/>
          </a:xfrm>
          <a:prstGeom prst="rect">
            <a:avLst/>
          </a:prstGeom>
        </p:spPr>
      </p:pic>
      <p:pic>
        <p:nvPicPr>
          <p:cNvPr id="5" name="Graphic 4" descr="Head with gears outline">
            <a:extLst>
              <a:ext uri="{FF2B5EF4-FFF2-40B4-BE49-F238E27FC236}">
                <a16:creationId xmlns:a16="http://schemas.microsoft.com/office/drawing/2014/main" id="{5651D42B-617D-3645-FA62-6BB73FBD49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20234" y="2901950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6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59259E-6 L -0.57201 0.009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07" y="4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242EE-7544-12F9-5CE1-6C9CCBA2193D}"/>
              </a:ext>
            </a:extLst>
          </p:cNvPr>
          <p:cNvSpPr/>
          <p:nvPr/>
        </p:nvSpPr>
        <p:spPr>
          <a:xfrm>
            <a:off x="1575879" y="3429000"/>
            <a:ext cx="1789890" cy="817124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3586C3-C8A1-905A-A5C3-F5E5FC1126F8}"/>
              </a:ext>
            </a:extLst>
          </p:cNvPr>
          <p:cNvSpPr/>
          <p:nvPr/>
        </p:nvSpPr>
        <p:spPr>
          <a:xfrm>
            <a:off x="4121285" y="3429000"/>
            <a:ext cx="1789890" cy="817124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866C3A-0F42-8130-9D5A-801B9D228E3B}"/>
              </a:ext>
            </a:extLst>
          </p:cNvPr>
          <p:cNvSpPr/>
          <p:nvPr/>
        </p:nvSpPr>
        <p:spPr>
          <a:xfrm>
            <a:off x="6760722" y="3429000"/>
            <a:ext cx="1789890" cy="817124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9AFE59-C2B4-C9AE-9140-F06657F0B9CF}"/>
              </a:ext>
            </a:extLst>
          </p:cNvPr>
          <p:cNvSpPr/>
          <p:nvPr/>
        </p:nvSpPr>
        <p:spPr>
          <a:xfrm>
            <a:off x="9461770" y="3429000"/>
            <a:ext cx="1789890" cy="817124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7C79EC-4076-B713-CFC2-B4FD2734B567}"/>
              </a:ext>
            </a:extLst>
          </p:cNvPr>
          <p:cNvSpPr txBox="1"/>
          <p:nvPr/>
        </p:nvSpPr>
        <p:spPr>
          <a:xfrm flipV="1">
            <a:off x="1936613" y="1714536"/>
            <a:ext cx="278697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700" b="1" dirty="0"/>
              <a:t>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DABAC9-4100-30FC-AE92-02A91D591D60}"/>
              </a:ext>
            </a:extLst>
          </p:cNvPr>
          <p:cNvSpPr txBox="1"/>
          <p:nvPr/>
        </p:nvSpPr>
        <p:spPr>
          <a:xfrm flipV="1">
            <a:off x="4517687" y="1714536"/>
            <a:ext cx="278697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700" b="1" dirty="0"/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90A215-E1F4-E2CC-264F-3EFE79254847}"/>
              </a:ext>
            </a:extLst>
          </p:cNvPr>
          <p:cNvSpPr txBox="1"/>
          <p:nvPr/>
        </p:nvSpPr>
        <p:spPr>
          <a:xfrm flipV="1">
            <a:off x="7098761" y="1714536"/>
            <a:ext cx="278697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700" b="1" dirty="0"/>
              <a:t>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75CFD-577D-BF1A-E68A-381A9115DBE3}"/>
              </a:ext>
            </a:extLst>
          </p:cNvPr>
          <p:cNvSpPr txBox="1"/>
          <p:nvPr/>
        </p:nvSpPr>
        <p:spPr>
          <a:xfrm>
            <a:off x="2731855" y="1400008"/>
            <a:ext cx="278697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700" b="1" dirty="0"/>
              <a:t>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E9B659-EF10-59A8-7967-19412AF1259A}"/>
              </a:ext>
            </a:extLst>
          </p:cNvPr>
          <p:cNvSpPr txBox="1"/>
          <p:nvPr/>
        </p:nvSpPr>
        <p:spPr>
          <a:xfrm>
            <a:off x="7984784" y="1360320"/>
            <a:ext cx="278697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700" b="1" dirty="0"/>
              <a:t>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BEE61C-3BB3-3BD6-39D5-04F2BBBA29B7}"/>
              </a:ext>
            </a:extLst>
          </p:cNvPr>
          <p:cNvSpPr txBox="1"/>
          <p:nvPr/>
        </p:nvSpPr>
        <p:spPr>
          <a:xfrm>
            <a:off x="5415463" y="1360319"/>
            <a:ext cx="278697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700" b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96504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Single gear with solid fill">
            <a:extLst>
              <a:ext uri="{FF2B5EF4-FFF2-40B4-BE49-F238E27FC236}">
                <a16:creationId xmlns:a16="http://schemas.microsoft.com/office/drawing/2014/main" id="{D4C74D88-F576-B696-0FB8-622DE734F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2720" y="3205480"/>
            <a:ext cx="1960880" cy="1960880"/>
          </a:xfrm>
          <a:prstGeom prst="rect">
            <a:avLst/>
          </a:prstGeom>
        </p:spPr>
      </p:pic>
      <p:sp>
        <p:nvSpPr>
          <p:cNvPr id="9" name="Left Bracket 8">
            <a:extLst>
              <a:ext uri="{FF2B5EF4-FFF2-40B4-BE49-F238E27FC236}">
                <a16:creationId xmlns:a16="http://schemas.microsoft.com/office/drawing/2014/main" id="{08805A81-DA4D-CD7F-0670-1DFDBFAFB764}"/>
              </a:ext>
            </a:extLst>
          </p:cNvPr>
          <p:cNvSpPr/>
          <p:nvPr/>
        </p:nvSpPr>
        <p:spPr>
          <a:xfrm>
            <a:off x="1036320" y="3393440"/>
            <a:ext cx="9682480" cy="1615440"/>
          </a:xfrm>
          <a:prstGeom prst="lef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B4578E-A0EE-D6EA-BD68-730DFCDC4E84}"/>
              </a:ext>
            </a:extLst>
          </p:cNvPr>
          <p:cNvCxnSpPr>
            <a:cxnSpLocks/>
          </p:cNvCxnSpPr>
          <p:nvPr/>
        </p:nvCxnSpPr>
        <p:spPr>
          <a:xfrm>
            <a:off x="10718800" y="3359150"/>
            <a:ext cx="0" cy="1676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Run outline">
            <a:extLst>
              <a:ext uri="{FF2B5EF4-FFF2-40B4-BE49-F238E27FC236}">
                <a16:creationId xmlns:a16="http://schemas.microsoft.com/office/drawing/2014/main" id="{C9C0D9A8-5116-E66A-5A9E-F5943E28E3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243148" y="1495586"/>
            <a:ext cx="1960879" cy="1960879"/>
          </a:xfrm>
          <a:prstGeom prst="rect">
            <a:avLst/>
          </a:prstGeom>
        </p:spPr>
      </p:pic>
      <p:pic>
        <p:nvPicPr>
          <p:cNvPr id="4" name="Graphic 3" descr="Single gear with solid fill">
            <a:extLst>
              <a:ext uri="{FF2B5EF4-FFF2-40B4-BE49-F238E27FC236}">
                <a16:creationId xmlns:a16="http://schemas.microsoft.com/office/drawing/2014/main" id="{2AF0B4FF-BD6B-BFD8-82BA-2ACDC6599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3488" y="3205480"/>
            <a:ext cx="1960880" cy="196088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CBA210-AB9F-8F6A-4F0F-CA60B1C3A9D1}"/>
              </a:ext>
            </a:extLst>
          </p:cNvPr>
          <p:cNvCxnSpPr>
            <a:cxnSpLocks/>
          </p:cNvCxnSpPr>
          <p:nvPr/>
        </p:nvCxnSpPr>
        <p:spPr>
          <a:xfrm flipV="1">
            <a:off x="10092267" y="2275417"/>
            <a:ext cx="0" cy="108373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Graphic 1" descr="Run outline">
            <a:extLst>
              <a:ext uri="{FF2B5EF4-FFF2-40B4-BE49-F238E27FC236}">
                <a16:creationId xmlns:a16="http://schemas.microsoft.com/office/drawing/2014/main" id="{8B9C8B2A-F5B9-224C-58DC-47B59F2D5A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115560" y="1533211"/>
            <a:ext cx="1960879" cy="196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8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59259E-6 L -0.57201 0.009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07" y="4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59259E-6 L -0.57201 0.0090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07" y="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7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Underwood, Lorraine</dc:creator>
  <cp:lastModifiedBy>Lorraine Lack</cp:lastModifiedBy>
  <cp:revision>6</cp:revision>
  <dcterms:created xsi:type="dcterms:W3CDTF">2023-04-23T23:20:58Z</dcterms:created>
  <dcterms:modified xsi:type="dcterms:W3CDTF">2023-05-04T22:55:06Z</dcterms:modified>
</cp:coreProperties>
</file>