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3C3CA-0794-7A73-C21E-1D1DF3731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3C2FC-7330-E8E8-84AD-2CE3ED78A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0B910-22F1-D138-0368-2B05C6BD0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804D-8ADC-4453-9869-B296F57B5FC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5401C-5674-7252-22DA-5ACB3976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C1BCC-3689-3E64-4F15-ABB0C0057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E651-4E74-4C74-AA92-7B6C39CF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6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3283-A7CC-2A24-4000-EC6F9E4DA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E786E-C8BF-A3DE-8F18-C0EB1128B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7DE4E-F57B-7969-4F63-EEE6D223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804D-8ADC-4453-9869-B296F57B5FC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8A114-1B9E-DAAC-86FA-230E450A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158AE-729E-035A-9BFD-E967F602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E651-4E74-4C74-AA92-7B6C39CF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1A53F0-BF26-652F-1784-6C8A96933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6A0C0-F1F7-D522-9E62-D95006AA8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1E-4089-FE55-4A36-7AB4AB8D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804D-8ADC-4453-9869-B296F57B5FC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668DA-BAD9-F732-F818-D9047FD5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2E4E8-174A-4210-438E-2FF2DFBD3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E651-4E74-4C74-AA92-7B6C39CF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3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656D-1C87-D69A-5A1F-5C21C3DE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706CB-1310-363F-4A55-7B66A1C70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E9664-7A80-70E3-ABCD-593C57082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804D-8ADC-4453-9869-B296F57B5FC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E9604-9043-E7A4-A6BD-82080EFB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0F004-E98B-7D9A-FFE6-5D964B77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E651-4E74-4C74-AA92-7B6C39CF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2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F2E3-D16A-D025-4FA4-F9A676F9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931CF-D42A-7432-3886-EE47AE53D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C10A-9B19-29AA-5D4A-FAE89636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804D-8ADC-4453-9869-B296F57B5FC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1DC97-728B-BEE3-0083-A74F8992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2EEA3-FD66-4E71-0D67-7F981028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E651-4E74-4C74-AA92-7B6C39CF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7E6E-69C7-44A7-4C77-425D2AAB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FCF16-F5C9-E51F-F8A6-3DC573D90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07B01-A494-290B-406C-F34DDC8EF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454FA-4183-D3FD-E612-293ABB591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804D-8ADC-4453-9869-B296F57B5FC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98BCA-77BC-8205-946D-788D76DC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5CB4E-244E-7D54-DFB0-74C1233E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E651-4E74-4C74-AA92-7B6C39CF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7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0FB2-D6D7-08D3-5710-A3090274D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C8E40-8889-35D3-DD62-51699B2E6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59617-A7FB-0BDD-9C85-47242EDDD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417CEE-EE37-8C18-759B-9ADD10457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BBF91E-BD78-095B-B73E-3F930FE0C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E36067-59D1-8C98-10B0-17E0EDE6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804D-8ADC-4453-9869-B296F57B5FC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BFF75-0700-E6F6-5232-64AF6930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22FC02-9291-EF07-957F-C48AAD38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E651-4E74-4C74-AA92-7B6C39CF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3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00C7-87FE-A011-51A6-209B68984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72A9D1-241F-45F6-FD90-4B648350D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804D-8ADC-4453-9869-B296F57B5FC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92E746-02D5-6CFD-11D7-5CB624D7E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4E657-DEA0-1FB8-EE41-72C5D508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E651-4E74-4C74-AA92-7B6C39CF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2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5B25E-FD6E-C7EC-24D4-F2363B554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804D-8ADC-4453-9869-B296F57B5FC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837A7F-6502-BC13-895C-2232AD4A7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EFBC1-F6C7-8500-1EB7-38FD3CE3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E651-4E74-4C74-AA92-7B6C39CF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2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E56FB-1DCF-58CC-6273-CF09BB622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EF050-8F21-0370-220E-14A020B9B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AACC6-976D-592E-B497-47E2245AB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73E44-DFAE-B309-1F88-DD33253D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804D-8ADC-4453-9869-B296F57B5FC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46E5B-B194-B7FE-E542-9EF7285B4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26DDB-02ED-3D0E-BCD4-0D997E8F0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E651-4E74-4C74-AA92-7B6C39CF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1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AA09-DEF2-0C55-9CDA-F2E08EE3E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762795-4D86-D1F3-5DFF-0D59D9436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59521-99CA-3C90-A63F-B2BDEF3F7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336CB-7BF6-B155-72A8-A4272370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804D-8ADC-4453-9869-B296F57B5FC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A91E0-7D7B-5D1F-EE78-4E3D01792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E85AA-7BFB-61D0-187F-15EE82EF1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FE651-4E74-4C74-AA92-7B6C39CF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1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BD649B-D278-4897-F71E-0DF05AD1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76835-3DA8-487B-697D-7E1B1C2FB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4B7C6-FF92-8436-2D98-5CD962699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9804D-8ADC-4453-9869-B296F57B5FC9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62BAD-F10F-9FE1-DBA9-634698B74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D59D1-6D16-8DB3-4D0F-AAB9A30C1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FE651-4E74-4C74-AA92-7B6C39CF2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3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makesense.ai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0C7A-AF18-E104-F650-060222BC9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Relaxation/</a:t>
            </a:r>
            <a:r>
              <a:rPr lang="en-US" dirty="0" err="1"/>
              <a:t>Shenmen</a:t>
            </a:r>
            <a:r>
              <a:rPr lang="en-US" dirty="0"/>
              <a:t>/Point Zero Acupoints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91A68-43CE-8EC6-687C-8CC4F9595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Images source: Dr. Shu-</a:t>
            </a:r>
            <a:r>
              <a:rPr lang="en-US" dirty="0" err="1"/>
              <a:t>ming</a:t>
            </a:r>
            <a:r>
              <a:rPr lang="en-US" dirty="0"/>
              <a:t> Wang</a:t>
            </a:r>
          </a:p>
        </p:txBody>
      </p:sp>
    </p:spTree>
    <p:extLst>
      <p:ext uri="{BB962C8B-B14F-4D97-AF65-F5344CB8AC3E}">
        <p14:creationId xmlns:p14="http://schemas.microsoft.com/office/powerpoint/2010/main" val="1276832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C651E-5429-7E85-569C-0616BCBAB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Google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4A809-8ED9-377E-BC2E-E13FBC2C7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images can also be download using: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Load images: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7558F-832B-361C-F6D2-38E4BE8F91C4}"/>
              </a:ext>
            </a:extLst>
          </p:cNvPr>
          <p:cNvSpPr txBox="1"/>
          <p:nvPr/>
        </p:nvSpPr>
        <p:spPr>
          <a:xfrm>
            <a:off x="838200" y="2289054"/>
            <a:ext cx="8305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!echo "Downloading Ear AMI dataset subset-1 for image notebooks"</a:t>
            </a:r>
          </a:p>
          <a:p>
            <a:r>
              <a:rPr lang="en-US" dirty="0"/>
              <a:t>!curl -L -o subset-1.zip --progress-bar https://ctim.ulpgc.es/research_works/ami_ear_database/subset-1.zip</a:t>
            </a:r>
          </a:p>
          <a:p>
            <a:r>
              <a:rPr lang="en-US" dirty="0"/>
              <a:t>!unzip subset-1.zip</a:t>
            </a:r>
          </a:p>
          <a:p>
            <a:r>
              <a:rPr lang="en-US" dirty="0"/>
              <a:t>!rm subset-1.zip</a:t>
            </a:r>
          </a:p>
          <a:p>
            <a:r>
              <a:rPr lang="en-US" dirty="0"/>
              <a:t>!ls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361F0A-D7DB-0086-E5CA-77C21803B5A2}"/>
              </a:ext>
            </a:extLst>
          </p:cNvPr>
          <p:cNvSpPr txBox="1"/>
          <p:nvPr/>
        </p:nvSpPr>
        <p:spPr>
          <a:xfrm>
            <a:off x="3300663" y="4043380"/>
            <a:ext cx="805313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subset1_images = []</a:t>
            </a:r>
          </a:p>
          <a:p>
            <a:r>
              <a:rPr lang="en-US" dirty="0"/>
              <a:t>include = ['_back_ear.jpg','_front_ear.jpg','_left_ear.jpg','_right_ear.jpg']</a:t>
            </a:r>
          </a:p>
          <a:p>
            <a:r>
              <a:rPr lang="en-US" dirty="0"/>
              <a:t>for </a:t>
            </a:r>
            <a:r>
              <a:rPr lang="en-US" dirty="0" err="1"/>
              <a:t>dp</a:t>
            </a:r>
            <a:r>
              <a:rPr lang="en-US" dirty="0"/>
              <a:t>, </a:t>
            </a:r>
            <a:r>
              <a:rPr lang="en-US" dirty="0" err="1"/>
              <a:t>dn</a:t>
            </a:r>
            <a:r>
              <a:rPr lang="en-US" dirty="0"/>
              <a:t>, filenames in </a:t>
            </a:r>
            <a:r>
              <a:rPr lang="en-US" dirty="0" err="1"/>
              <a:t>os.walk</a:t>
            </a:r>
            <a:r>
              <a:rPr lang="en-US" dirty="0"/>
              <a:t>(root):</a:t>
            </a:r>
          </a:p>
          <a:p>
            <a:r>
              <a:rPr lang="en-US" dirty="0"/>
              <a:t>  print(</a:t>
            </a:r>
            <a:r>
              <a:rPr lang="en-US" dirty="0" err="1"/>
              <a:t>dp</a:t>
            </a:r>
            <a:r>
              <a:rPr lang="en-US" dirty="0"/>
              <a:t>)</a:t>
            </a:r>
          </a:p>
          <a:p>
            <a:r>
              <a:rPr lang="en-US" dirty="0"/>
              <a:t>  for m in include:</a:t>
            </a:r>
          </a:p>
          <a:p>
            <a:r>
              <a:rPr lang="en-US" dirty="0"/>
              <a:t>    # print(m)  # str</a:t>
            </a:r>
          </a:p>
          <a:p>
            <a:r>
              <a:rPr lang="en-US" dirty="0"/>
              <a:t>    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(filenames)):</a:t>
            </a:r>
          </a:p>
          <a:p>
            <a:r>
              <a:rPr lang="en-US" dirty="0"/>
              <a:t>      if m in filenames[</a:t>
            </a:r>
            <a:r>
              <a:rPr lang="en-US" dirty="0" err="1"/>
              <a:t>i</a:t>
            </a:r>
            <a:r>
              <a:rPr lang="en-US" dirty="0"/>
              <a:t>]:</a:t>
            </a:r>
          </a:p>
          <a:p>
            <a:r>
              <a:rPr lang="en-US" dirty="0"/>
              <a:t>        subset1_images.append(</a:t>
            </a:r>
            <a:r>
              <a:rPr lang="en-US" dirty="0" err="1"/>
              <a:t>os.path.join</a:t>
            </a:r>
            <a:r>
              <a:rPr lang="en-US" dirty="0"/>
              <a:t>(</a:t>
            </a:r>
            <a:r>
              <a:rPr lang="en-US" dirty="0" err="1"/>
              <a:t>dp</a:t>
            </a:r>
            <a:r>
              <a:rPr lang="en-US" dirty="0"/>
              <a:t>, filenames[</a:t>
            </a:r>
            <a:r>
              <a:rPr lang="en-US" dirty="0" err="1"/>
              <a:t>i</a:t>
            </a:r>
            <a:r>
              <a:rPr lang="en-US" dirty="0"/>
              <a:t>]))</a:t>
            </a:r>
          </a:p>
        </p:txBody>
      </p:sp>
    </p:spTree>
    <p:extLst>
      <p:ext uri="{BB962C8B-B14F-4D97-AF65-F5344CB8AC3E}">
        <p14:creationId xmlns:p14="http://schemas.microsoft.com/office/powerpoint/2010/main" val="4214143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F013-E52D-9830-83E5-6FD09B98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Google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D3368-5ED1-0155-25ED-3A3529192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Load the image and add corresponding annotations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BA331-D55E-807D-F389-444D0F6D7D93}"/>
              </a:ext>
            </a:extLst>
          </p:cNvPr>
          <p:cNvSpPr txBox="1"/>
          <p:nvPr/>
        </p:nvSpPr>
        <p:spPr>
          <a:xfrm>
            <a:off x="176463" y="2555847"/>
            <a:ext cx="111773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relaxation_labels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('/content/drive/</a:t>
            </a:r>
            <a:r>
              <a:rPr lang="en-US" dirty="0" err="1"/>
              <a:t>MyDrive</a:t>
            </a:r>
            <a:r>
              <a:rPr lang="en-US" dirty="0"/>
              <a:t>/PhD/2020-2021/2021 Acupoint detection/Dataset/Annotation download/First annotation/labels_relaxation_2021-06-09-08-12-11.csv', header=None)</a:t>
            </a:r>
          </a:p>
          <a:p>
            <a:endParaRPr lang="en-US" dirty="0"/>
          </a:p>
          <a:p>
            <a:r>
              <a:rPr lang="en-US" dirty="0" err="1"/>
              <a:t>relaxation_labels_np</a:t>
            </a:r>
            <a:r>
              <a:rPr lang="en-US" dirty="0"/>
              <a:t> = </a:t>
            </a:r>
            <a:r>
              <a:rPr lang="en-US" dirty="0" err="1"/>
              <a:t>relaxation_labels.to_numpy</a:t>
            </a:r>
            <a:r>
              <a:rPr lang="en-US" dirty="0"/>
              <a:t>()</a:t>
            </a:r>
          </a:p>
          <a:p>
            <a:r>
              <a:rPr lang="en-US" dirty="0" err="1"/>
              <a:t>relaxation_coordinates</a:t>
            </a:r>
            <a:r>
              <a:rPr lang="en-US" dirty="0"/>
              <a:t> = </a:t>
            </a:r>
            <a:r>
              <a:rPr lang="en-US" dirty="0" err="1"/>
              <a:t>relaxation_labels.iloc</a:t>
            </a:r>
            <a:r>
              <a:rPr lang="en-US" dirty="0"/>
              <a:t>[:, [1,2]]</a:t>
            </a:r>
          </a:p>
          <a:p>
            <a:r>
              <a:rPr lang="en-US" dirty="0" err="1"/>
              <a:t>relaxation_coordinates_np</a:t>
            </a:r>
            <a:r>
              <a:rPr lang="en-US" dirty="0"/>
              <a:t> = </a:t>
            </a:r>
            <a:r>
              <a:rPr lang="en-US" dirty="0" err="1"/>
              <a:t>relaxation_coordinates.to_numpy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87122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F13E5-67AF-18C2-08E2-22955B0D5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F1B98-571A-AFD8-8A1F-D8E285B84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Google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19236-1CD0-A5CE-CAC6-C0311792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4318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Load the image and add corresponding annotations (cont.)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72B45A-ED0B-8A15-7848-0CEBEFC64564}"/>
              </a:ext>
            </a:extLst>
          </p:cNvPr>
          <p:cNvSpPr txBox="1"/>
          <p:nvPr/>
        </p:nvSpPr>
        <p:spPr>
          <a:xfrm>
            <a:off x="6112476" y="675503"/>
            <a:ext cx="582111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images_dir</a:t>
            </a:r>
            <a:r>
              <a:rPr lang="en-US" dirty="0"/>
              <a:t> = '/content/relaxation_subset1/'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(subset1_images)):</a:t>
            </a:r>
          </a:p>
          <a:p>
            <a:r>
              <a:rPr lang="en-US" dirty="0"/>
              <a:t>  </a:t>
            </a:r>
            <a:r>
              <a:rPr lang="en-US" dirty="0" err="1"/>
              <a:t>img_path</a:t>
            </a:r>
            <a:r>
              <a:rPr lang="en-US" dirty="0"/>
              <a:t>= subset1_images[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  print(</a:t>
            </a:r>
            <a:r>
              <a:rPr lang="en-US" dirty="0" err="1"/>
              <a:t>img_path</a:t>
            </a:r>
            <a:r>
              <a:rPr lang="en-US" dirty="0"/>
              <a:t>)</a:t>
            </a:r>
          </a:p>
          <a:p>
            <a:r>
              <a:rPr lang="en-US" dirty="0"/>
              <a:t>  # load the coordinate from labels</a:t>
            </a:r>
          </a:p>
          <a:p>
            <a:r>
              <a:rPr lang="en-US" dirty="0"/>
              <a:t>  coordinate = </a:t>
            </a:r>
            <a:r>
              <a:rPr lang="en-US" dirty="0" err="1"/>
              <a:t>relaxation_coordinates_np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  cx = coordinate[0]</a:t>
            </a:r>
          </a:p>
          <a:p>
            <a:r>
              <a:rPr lang="en-US" dirty="0"/>
              <a:t>  cy = coordinate[1]</a:t>
            </a:r>
          </a:p>
          <a:p>
            <a:r>
              <a:rPr lang="en-US" dirty="0"/>
              <a:t>  print(cx,", ",cy)</a:t>
            </a:r>
          </a:p>
          <a:p>
            <a:r>
              <a:rPr lang="en-US" dirty="0"/>
              <a:t>  # load the image from path</a:t>
            </a:r>
          </a:p>
          <a:p>
            <a:r>
              <a:rPr lang="en-US" dirty="0"/>
              <a:t>  </a:t>
            </a:r>
            <a:r>
              <a:rPr lang="en-US" dirty="0" err="1"/>
              <a:t>img</a:t>
            </a:r>
            <a:r>
              <a:rPr lang="en-US" dirty="0"/>
              <a:t> = </a:t>
            </a:r>
            <a:r>
              <a:rPr lang="en-US" dirty="0" err="1"/>
              <a:t>image.load_img</a:t>
            </a:r>
            <a:r>
              <a:rPr lang="en-US" dirty="0"/>
              <a:t>(</a:t>
            </a:r>
            <a:r>
              <a:rPr lang="en-US" dirty="0" err="1"/>
              <a:t>img_path</a:t>
            </a:r>
            <a:r>
              <a:rPr lang="en-US" dirty="0"/>
              <a:t>)#, </a:t>
            </a:r>
            <a:r>
              <a:rPr lang="en-US" dirty="0" err="1"/>
              <a:t>target_size</a:t>
            </a:r>
            <a:r>
              <a:rPr lang="en-US" dirty="0"/>
              <a:t>=(702, 492)</a:t>
            </a:r>
          </a:p>
          <a:p>
            <a:r>
              <a:rPr lang="en-US" dirty="0"/>
              <a:t>  # download to relaxation_subset1/subset-1/....</a:t>
            </a:r>
          </a:p>
          <a:p>
            <a:r>
              <a:rPr lang="en-US" dirty="0"/>
              <a:t>  </a:t>
            </a:r>
            <a:r>
              <a:rPr lang="en-US" dirty="0" err="1"/>
              <a:t>file_name</a:t>
            </a:r>
            <a:r>
              <a:rPr lang="en-US" dirty="0"/>
              <a:t> = subset1_images[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  <a:r>
              <a:rPr lang="en-US" dirty="0" err="1"/>
              <a:t>plt.figure</a:t>
            </a:r>
            <a:r>
              <a:rPr lang="en-US" dirty="0"/>
              <a:t>(dpi=200)</a:t>
            </a:r>
          </a:p>
          <a:p>
            <a:r>
              <a:rPr lang="en-US" dirty="0"/>
              <a:t>  </a:t>
            </a:r>
            <a:r>
              <a:rPr lang="en-US" dirty="0" err="1"/>
              <a:t>plt.imshow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</a:t>
            </a:r>
          </a:p>
          <a:p>
            <a:r>
              <a:rPr lang="en-US" dirty="0"/>
              <a:t>  #plt.annotate('25, 50', </a:t>
            </a:r>
            <a:r>
              <a:rPr lang="en-US" dirty="0" err="1"/>
              <a:t>xy</a:t>
            </a:r>
            <a:r>
              <a:rPr lang="en-US" dirty="0"/>
              <a:t>=(25, 50), </a:t>
            </a:r>
            <a:r>
              <a:rPr lang="en-US" dirty="0" err="1"/>
              <a:t>xycoords</a:t>
            </a:r>
            <a:r>
              <a:rPr lang="en-US" dirty="0"/>
              <a:t>='data',</a:t>
            </a:r>
          </a:p>
          <a:p>
            <a:r>
              <a:rPr lang="en-US" dirty="0"/>
              <a:t>              #xytext=(0.5, 0.5), </a:t>
            </a:r>
            <a:r>
              <a:rPr lang="en-US" dirty="0" err="1"/>
              <a:t>textcoords</a:t>
            </a:r>
            <a:r>
              <a:rPr lang="en-US" dirty="0"/>
              <a:t>='figure fraction',</a:t>
            </a:r>
          </a:p>
          <a:p>
            <a:r>
              <a:rPr lang="en-US" dirty="0"/>
              <a:t>              #arrowprops=dict(arrowstyle="-&gt;"))</a:t>
            </a:r>
          </a:p>
          <a:p>
            <a:r>
              <a:rPr lang="en-US" dirty="0"/>
              <a:t>  </a:t>
            </a:r>
            <a:r>
              <a:rPr lang="en-US" dirty="0" err="1"/>
              <a:t>plt.scatter</a:t>
            </a:r>
            <a:r>
              <a:rPr lang="en-US" dirty="0"/>
              <a:t>(cx, cy, s=15, c='</a:t>
            </a:r>
            <a:r>
              <a:rPr lang="en-US" dirty="0" err="1"/>
              <a:t>dodgerblue</a:t>
            </a:r>
            <a:r>
              <a:rPr lang="en-US" dirty="0"/>
              <a:t>', marker='o')</a:t>
            </a:r>
          </a:p>
          <a:p>
            <a:r>
              <a:rPr lang="en-US" dirty="0"/>
              <a:t>  </a:t>
            </a:r>
            <a:r>
              <a:rPr lang="en-US" dirty="0" err="1"/>
              <a:t>plt.axis</a:t>
            </a:r>
            <a:r>
              <a:rPr lang="en-US" dirty="0"/>
              <a:t>('off')</a:t>
            </a:r>
          </a:p>
        </p:txBody>
      </p:sp>
    </p:spTree>
    <p:extLst>
      <p:ext uri="{BB962C8B-B14F-4D97-AF65-F5344CB8AC3E}">
        <p14:creationId xmlns:p14="http://schemas.microsoft.com/office/powerpoint/2010/main" val="14956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5C29-E729-C311-A501-F11B452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Relaxation Point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26E0E2-085A-8B8D-F388-5CC7AF9AA839}"/>
              </a:ext>
            </a:extLst>
          </p:cNvPr>
          <p:cNvSpPr txBox="1"/>
          <p:nvPr/>
        </p:nvSpPr>
        <p:spPr>
          <a:xfrm>
            <a:off x="838200" y="191507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Tip: tracing the right cartilage ridge surrounded the triangular fossa till the probe hit the top of under the ridge ( see the red line ) in the new power point.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Problem: </a:t>
            </a:r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Even though the NIR has good penetration capability on human skin. Energy expenditure in superficial skin might cause less energy passing to the reacting acupoint than enough.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17822F-9C48-E5E0-DBE8-1B1DD7190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799" y="3207737"/>
            <a:ext cx="2314575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1A7BA0-2AB4-0C82-BD93-61BBCF785A3A}"/>
              </a:ext>
            </a:extLst>
          </p:cNvPr>
          <p:cNvSpPr txBox="1"/>
          <p:nvPr/>
        </p:nvSpPr>
        <p:spPr>
          <a:xfrm>
            <a:off x="6097622" y="494832"/>
            <a:ext cx="6094378" cy="1733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10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also know as Hypertension</a:t>
            </a:r>
            <a:endParaRPr lang="en-US" b="0" dirty="0">
              <a:effectLst/>
            </a:endParaRPr>
          </a:p>
          <a:p>
            <a:pPr algn="ctr" rtl="0">
              <a:spcBef>
                <a:spcPts val="10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Located under the helix</a:t>
            </a:r>
            <a:endParaRPr lang="en-US" b="0" dirty="0">
              <a:effectLst/>
            </a:endParaRPr>
          </a:p>
          <a:p>
            <a:pPr algn="ctr" rtl="0">
              <a:spcBef>
                <a:spcPts val="10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on the line between A17 &amp; F5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42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06C42-140B-CE2B-E312-7C1569444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Shenmen</a:t>
            </a:r>
            <a:r>
              <a:rPr lang="en-US" dirty="0"/>
              <a:t> Point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4F24A93-32AA-2F1E-3138-CF784E0DD9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926" y="2268635"/>
            <a:ext cx="528128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6A33859-1F80-6DEC-C4D1-98825C97B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837" y="3007937"/>
            <a:ext cx="4167265" cy="334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6114D3-AF09-E0B7-1CEA-4045A8F1BCAD}"/>
              </a:ext>
            </a:extLst>
          </p:cNvPr>
          <p:cNvSpPr txBox="1"/>
          <p:nvPr/>
        </p:nvSpPr>
        <p:spPr>
          <a:xfrm>
            <a:off x="5257800" y="90324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10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located at triangular fossa about the midpoint of the line divides F1 &amp; F3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0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5C29-E729-C311-A501-F11B452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Zero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26E0E2-085A-8B8D-F388-5CC7AF9AA839}"/>
              </a:ext>
            </a:extLst>
          </p:cNvPr>
          <p:cNvSpPr txBox="1"/>
          <p:nvPr/>
        </p:nvSpPr>
        <p:spPr>
          <a:xfrm>
            <a:off x="838200" y="191507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Point Zero is located at the center of the ear which lies directly on the helix root.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Near the base of the helix root where it begins to rise you may feel a notch where Point Zero is located. (used in this doc)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1A7BA0-2AB4-0C82-BD93-61BBCF785A3A}"/>
              </a:ext>
            </a:extLst>
          </p:cNvPr>
          <p:cNvSpPr txBox="1"/>
          <p:nvPr/>
        </p:nvSpPr>
        <p:spPr>
          <a:xfrm>
            <a:off x="6097622" y="494832"/>
            <a:ext cx="6094378" cy="1733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10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also know as Hypertension</a:t>
            </a:r>
            <a:endParaRPr lang="en-US" b="0" dirty="0">
              <a:effectLst/>
            </a:endParaRPr>
          </a:p>
          <a:p>
            <a:pPr algn="ctr" rtl="0">
              <a:spcBef>
                <a:spcPts val="10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Located under the helix</a:t>
            </a:r>
            <a:endParaRPr lang="en-US" b="0" dirty="0">
              <a:effectLst/>
            </a:endParaRPr>
          </a:p>
          <a:p>
            <a:pPr algn="ctr" rtl="0">
              <a:spcBef>
                <a:spcPts val="10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on the line between A17 &amp; F5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F2A41A-D404-B595-B06C-992534469E2F}"/>
              </a:ext>
            </a:extLst>
          </p:cNvPr>
          <p:cNvSpPr txBox="1"/>
          <p:nvPr/>
        </p:nvSpPr>
        <p:spPr>
          <a:xfrm>
            <a:off x="3048000" y="241539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B4C84DF-0ECB-322C-42C7-4A6B72CAE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970" y="645130"/>
            <a:ext cx="4514850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276723E1-D849-6647-A61D-E370079A0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916" y="3736722"/>
            <a:ext cx="2880583" cy="288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688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7191-7252-AA5B-272F-265571E4C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Annotation online tool</a:t>
            </a:r>
            <a:br>
              <a:rPr lang="en-US" altLang="zh-CN" dirty="0"/>
            </a:br>
            <a:r>
              <a:rPr lang="en-US" b="0" i="0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https://www.makesense.ai/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A759DF-50D3-05BE-CF93-5EBA99FA4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66" y="2040018"/>
            <a:ext cx="2038635" cy="8478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95D40D-8BDC-FE54-7D96-668B23EEE622}"/>
              </a:ext>
            </a:extLst>
          </p:cNvPr>
          <p:cNvSpPr txBox="1"/>
          <p:nvPr/>
        </p:nvSpPr>
        <p:spPr>
          <a:xfrm>
            <a:off x="7216345" y="3001655"/>
            <a:ext cx="21205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 Start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Load 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Object Detection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7F296C-AA91-D425-25F9-3EB188A19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66" y="3001655"/>
            <a:ext cx="5119810" cy="28028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34A9B25-558D-8E8B-077C-39DEF291A9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1170" y="5918265"/>
            <a:ext cx="2695951" cy="762106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56B9D00-16D9-F02E-59D0-B6DCA98DD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5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624317-7031-6545-6775-23E47E7A9D56}"/>
              </a:ext>
            </a:extLst>
          </p:cNvPr>
          <p:cNvSpPr txBox="1"/>
          <p:nvPr/>
        </p:nvSpPr>
        <p:spPr>
          <a:xfrm>
            <a:off x="7241059" y="3001655"/>
            <a:ext cx="37809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one label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Start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Select Point annotation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Label the acupoint on each image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3894D3-F546-7192-CE93-096948A89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171" y="3924985"/>
            <a:ext cx="1539373" cy="571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41C0AF-5AE3-12C9-2AB9-D77C1D61F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68" y="582391"/>
            <a:ext cx="5849166" cy="30579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F6A1F0-0028-50C1-6F45-DC452AEE1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233" y="4716345"/>
            <a:ext cx="6200541" cy="172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0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FA18-62B2-12FE-BBE1-AB00BFD1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13038-9DD9-262B-0FBE-63D4B7165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9BFCAB-822C-1316-26C1-0E50D094E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34" y="365125"/>
            <a:ext cx="3115110" cy="2210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E88D0F-B773-297C-0302-E16E506CD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79917"/>
            <a:ext cx="4489285" cy="37521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75A2C8-E291-AAAE-CD61-813DE9471ED6}"/>
              </a:ext>
            </a:extLst>
          </p:cNvPr>
          <p:cNvSpPr txBox="1"/>
          <p:nvPr/>
        </p:nvSpPr>
        <p:spPr>
          <a:xfrm>
            <a:off x="7241059" y="3001655"/>
            <a:ext cx="40337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Once finish labeling the acupoint on all 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Actions -&gt; Export Annotations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 CSV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Export</a:t>
            </a:r>
          </a:p>
          <a:p>
            <a:r>
              <a:rPr lang="en-US" dirty="0"/>
              <a:t>Then you will have the coordinated of your labels. A simple python script will mark these coordinates on the original images.</a:t>
            </a:r>
          </a:p>
        </p:txBody>
      </p:sp>
    </p:spTree>
    <p:extLst>
      <p:ext uri="{BB962C8B-B14F-4D97-AF65-F5344CB8AC3E}">
        <p14:creationId xmlns:p14="http://schemas.microsoft.com/office/powerpoint/2010/main" val="2086160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6425-939B-B922-4162-404A0D0C0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script to visualize all the annotations</a:t>
            </a:r>
          </a:p>
        </p:txBody>
      </p:sp>
      <p:pic>
        <p:nvPicPr>
          <p:cNvPr id="5" name="Content Placeholder 4" descr="Close-up of a person's ear&#10;&#10;Description automatically generated">
            <a:extLst>
              <a:ext uri="{FF2B5EF4-FFF2-40B4-BE49-F238E27FC236}">
                <a16:creationId xmlns:a16="http://schemas.microsoft.com/office/drawing/2014/main" id="{74B31E15-7485-02A0-155F-AEB3AD493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72" y="2294826"/>
            <a:ext cx="2452975" cy="3499977"/>
          </a:xfr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8F4B199-964A-37E2-A1FC-1897AACBA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740" y="2294826"/>
            <a:ext cx="2451143" cy="349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F72633B-2970-FE2A-994F-25B37518E3CF}"/>
              </a:ext>
            </a:extLst>
          </p:cNvPr>
          <p:cNvSpPr txBox="1">
            <a:spLocks/>
          </p:cNvSpPr>
          <p:nvPr/>
        </p:nvSpPr>
        <p:spPr>
          <a:xfrm>
            <a:off x="3445476" y="3030066"/>
            <a:ext cx="33496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+ annotations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00497F-FDC2-5084-535C-05FC91223BC6}"/>
              </a:ext>
            </a:extLst>
          </p:cNvPr>
          <p:cNvSpPr txBox="1">
            <a:spLocks/>
          </p:cNvSpPr>
          <p:nvPr/>
        </p:nvSpPr>
        <p:spPr>
          <a:xfrm>
            <a:off x="7406948" y="3152904"/>
            <a:ext cx="8967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207577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457F7-F35A-425F-E4AA-03D8F66F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Google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E6EB52-DE57-0502-1502-6AE46379062B}"/>
              </a:ext>
            </a:extLst>
          </p:cNvPr>
          <p:cNvSpPr txBox="1"/>
          <p:nvPr/>
        </p:nvSpPr>
        <p:spPr>
          <a:xfrm>
            <a:off x="6272463" y="889843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%matplotlib inline # The resulting plots will then also be stored in the notebook document.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import random</a:t>
            </a:r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import </a:t>
            </a:r>
            <a:r>
              <a:rPr lang="en-US" dirty="0" err="1"/>
              <a:t>keras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io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matplotlib.pyplot</a:t>
            </a:r>
            <a:r>
              <a:rPr lang="en-US" dirty="0"/>
              <a:t> import </a:t>
            </a:r>
            <a:r>
              <a:rPr lang="en-US" dirty="0" err="1"/>
              <a:t>imshow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keras.preprocessing</a:t>
            </a:r>
            <a:r>
              <a:rPr lang="en-US" dirty="0"/>
              <a:t> import image</a:t>
            </a:r>
          </a:p>
          <a:p>
            <a:r>
              <a:rPr lang="en-US" dirty="0"/>
              <a:t>from </a:t>
            </a:r>
            <a:r>
              <a:rPr lang="en-US" dirty="0" err="1"/>
              <a:t>keras.applications.imagenet_utils</a:t>
            </a:r>
            <a:r>
              <a:rPr lang="en-US" dirty="0"/>
              <a:t> import </a:t>
            </a:r>
            <a:r>
              <a:rPr lang="en-US" dirty="0" err="1"/>
              <a:t>preprocess_input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keras.models</a:t>
            </a:r>
            <a:r>
              <a:rPr lang="en-US" dirty="0"/>
              <a:t> import Sequential</a:t>
            </a:r>
          </a:p>
          <a:p>
            <a:r>
              <a:rPr lang="en-US" dirty="0"/>
              <a:t>from </a:t>
            </a:r>
            <a:r>
              <a:rPr lang="en-US" dirty="0" err="1"/>
              <a:t>keras.layers</a:t>
            </a:r>
            <a:r>
              <a:rPr lang="en-US" dirty="0"/>
              <a:t> import Dense, Dropout, Flatten, Activation</a:t>
            </a:r>
          </a:p>
          <a:p>
            <a:r>
              <a:rPr lang="en-US" dirty="0"/>
              <a:t>from </a:t>
            </a:r>
            <a:r>
              <a:rPr lang="en-US" dirty="0" err="1"/>
              <a:t>keras.layers</a:t>
            </a:r>
            <a:r>
              <a:rPr lang="en-US" dirty="0"/>
              <a:t> import Conv2D, MaxPooling2D</a:t>
            </a:r>
          </a:p>
          <a:p>
            <a:r>
              <a:rPr lang="en-US" dirty="0"/>
              <a:t>from </a:t>
            </a:r>
            <a:r>
              <a:rPr lang="en-US" dirty="0" err="1"/>
              <a:t>keras.models</a:t>
            </a:r>
            <a:r>
              <a:rPr lang="en-US" dirty="0"/>
              <a:t> import Model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F418EE4-F8A9-AC17-F39B-EBDC43769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 packages</a:t>
            </a:r>
          </a:p>
        </p:txBody>
      </p:sp>
    </p:spTree>
    <p:extLst>
      <p:ext uri="{BB962C8B-B14F-4D97-AF65-F5344CB8AC3E}">
        <p14:creationId xmlns:p14="http://schemas.microsoft.com/office/powerpoint/2010/main" val="645541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854</Words>
  <Application>Microsoft Office PowerPoint</Application>
  <PresentationFormat>Widescreen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Relaxation/Shenmen/Point Zero Acupoints</vt:lpstr>
      <vt:lpstr>Relaxation Point</vt:lpstr>
      <vt:lpstr>Shenmen Point</vt:lpstr>
      <vt:lpstr>Point Zero</vt:lpstr>
      <vt:lpstr>Annotation online tool https://www.makesense.ai/</vt:lpstr>
      <vt:lpstr>PowerPoint Presentation</vt:lpstr>
      <vt:lpstr>PowerPoint Presentation</vt:lpstr>
      <vt:lpstr>Python script to visualize all the annotations</vt:lpstr>
      <vt:lpstr>Example: Google Colab</vt:lpstr>
      <vt:lpstr>Example: Google Colab</vt:lpstr>
      <vt:lpstr>Example: Google Colab</vt:lpstr>
      <vt:lpstr>Example: Google Colab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Wenrui Lin</dc:creator>
  <cp:lastModifiedBy>Wenrui Lin</cp:lastModifiedBy>
  <cp:revision>6</cp:revision>
  <dcterms:created xsi:type="dcterms:W3CDTF">2024-02-02T00:39:19Z</dcterms:created>
  <dcterms:modified xsi:type="dcterms:W3CDTF">2024-02-03T08:10:05Z</dcterms:modified>
</cp:coreProperties>
</file>