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1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7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22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9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25FF-2775-4064-9747-A4225B36C17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7E6B-4ECC-4A65-A3F7-99DE3F535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36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6B6DC-98F6-4826-A993-70D12F8E7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416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 err="1">
                <a:latin typeface="Century Gothic" panose="020B0502020202020204" pitchFamily="34" charset="0"/>
              </a:rPr>
              <a:t>Drunk&amp;Drink</a:t>
            </a:r>
            <a:endParaRPr lang="pt-BR" sz="8000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BC57C8-9E74-4B80-819F-A2BF685168BA}"/>
              </a:ext>
            </a:extLst>
          </p:cNvPr>
          <p:cNvSpPr txBox="1"/>
          <p:nvPr/>
        </p:nvSpPr>
        <p:spPr>
          <a:xfrm>
            <a:off x="2273643" y="4423719"/>
            <a:ext cx="85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Time: Isabela Silveira, Nathan Gonçalves, Pablo Magalhães, Victor Hugo Moreira</a:t>
            </a:r>
          </a:p>
        </p:txBody>
      </p:sp>
    </p:spTree>
    <p:extLst>
      <p:ext uri="{BB962C8B-B14F-4D97-AF65-F5344CB8AC3E}">
        <p14:creationId xmlns:p14="http://schemas.microsoft.com/office/powerpoint/2010/main" val="413144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x Me Bar - Consulte disponibilidade e preços">
            <a:extLst>
              <a:ext uri="{FF2B5EF4-FFF2-40B4-BE49-F238E27FC236}">
                <a16:creationId xmlns:a16="http://schemas.microsoft.com/office/drawing/2014/main" id="{04308D3F-6120-4ED4-A7F5-1FE8C278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9" y="1062681"/>
            <a:ext cx="7098957" cy="473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D810B6-1D71-46A5-9F7E-26514A5B9321}"/>
              </a:ext>
            </a:extLst>
          </p:cNvPr>
          <p:cNvSpPr txBox="1"/>
          <p:nvPr/>
        </p:nvSpPr>
        <p:spPr>
          <a:xfrm>
            <a:off x="6499655" y="2663223"/>
            <a:ext cx="7302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*Festas</a:t>
            </a:r>
          </a:p>
          <a:p>
            <a:pPr algn="ctr"/>
            <a:r>
              <a:rPr lang="pt-BR" sz="2800" dirty="0"/>
              <a:t>*Eventos</a:t>
            </a:r>
          </a:p>
          <a:p>
            <a:pPr algn="ctr"/>
            <a:r>
              <a:rPr lang="pt-BR" sz="2800" dirty="0"/>
              <a:t>*Casamentos</a:t>
            </a:r>
          </a:p>
        </p:txBody>
      </p:sp>
    </p:spTree>
    <p:extLst>
      <p:ext uri="{BB962C8B-B14F-4D97-AF65-F5344CB8AC3E}">
        <p14:creationId xmlns:p14="http://schemas.microsoft.com/office/powerpoint/2010/main" val="47271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279AF-E6BC-47A2-B21A-8BEDC64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-evento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959DA-37FD-4374-A641-775DEE9F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Coletar informações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Convidados</a:t>
            </a:r>
          </a:p>
          <a:p>
            <a:r>
              <a:rPr lang="pt-BR" dirty="0"/>
              <a:t>Cardápio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4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A9928-0BE2-4F41-96C7-CD956822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Durante o evento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111FD-DD12-4743-9ABD-82E934F1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</a:t>
            </a:r>
          </a:p>
          <a:p>
            <a:r>
              <a:rPr lang="pt-BR" dirty="0"/>
              <a:t>Contagem de ingredientes</a:t>
            </a:r>
          </a:p>
        </p:txBody>
      </p:sp>
    </p:spTree>
    <p:extLst>
      <p:ext uri="{BB962C8B-B14F-4D97-AF65-F5344CB8AC3E}">
        <p14:creationId xmlns:p14="http://schemas.microsoft.com/office/powerpoint/2010/main" val="42796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2A5F-15FE-438C-A471-3D0A575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Pós-evento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7348A-7DDE-4FC2-9A29-B93BDFC5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Contar os materiais </a:t>
            </a:r>
          </a:p>
          <a:p>
            <a:r>
              <a:rPr lang="pt-BR" dirty="0"/>
              <a:t>Guardar</a:t>
            </a:r>
          </a:p>
          <a:p>
            <a:r>
              <a:rPr lang="pt-BR" dirty="0"/>
              <a:t>Anotar</a:t>
            </a:r>
          </a:p>
        </p:txBody>
      </p:sp>
    </p:spTree>
    <p:extLst>
      <p:ext uri="{BB962C8B-B14F-4D97-AF65-F5344CB8AC3E}">
        <p14:creationId xmlns:p14="http://schemas.microsoft.com/office/powerpoint/2010/main" val="37294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22016-3995-417C-9E28-A28682ED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0945E-E816-40F8-AFCA-21E0023F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Organização</a:t>
            </a:r>
          </a:p>
          <a:p>
            <a:r>
              <a:rPr lang="pt-BR" dirty="0"/>
              <a:t>Qualidade</a:t>
            </a:r>
          </a:p>
          <a:p>
            <a:r>
              <a:rPr lang="pt-BR" dirty="0"/>
              <a:t>Agilidade</a:t>
            </a:r>
          </a:p>
        </p:txBody>
      </p:sp>
    </p:spTree>
    <p:extLst>
      <p:ext uri="{BB962C8B-B14F-4D97-AF65-F5344CB8AC3E}">
        <p14:creationId xmlns:p14="http://schemas.microsoft.com/office/powerpoint/2010/main" val="27087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3137-4B5D-4F87-AD8C-1A30A229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Drunk&amp;Drink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4DB7A-3E93-4B2B-BCE2-60821E21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Presente durante todo processo</a:t>
            </a:r>
          </a:p>
          <a:p>
            <a:r>
              <a:rPr lang="pt-BR" dirty="0"/>
              <a:t>Diminui erros e imprevistos</a:t>
            </a:r>
          </a:p>
          <a:p>
            <a:r>
              <a:rPr lang="pt-BR" dirty="0"/>
              <a:t>Evita desperdício e sobrecarga de trabalho</a:t>
            </a:r>
          </a:p>
          <a:p>
            <a:r>
              <a:rPr lang="pt-BR" dirty="0"/>
              <a:t>Gera feedback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82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Drunk&amp;Drink</vt:lpstr>
      <vt:lpstr>Apresentação do PowerPoint</vt:lpstr>
      <vt:lpstr>Pré-evento</vt:lpstr>
      <vt:lpstr>Durante o evento</vt:lpstr>
      <vt:lpstr>Pós-evento</vt:lpstr>
      <vt:lpstr>Pontos importantes</vt:lpstr>
      <vt:lpstr>Drunk&amp;Drink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Drunk&amp;Drink</dc:title>
  <dc:creator>Pablo Augusto Carneiro Magalhães</dc:creator>
  <cp:lastModifiedBy>Pablo Augusto Carneiro Magalhães</cp:lastModifiedBy>
  <cp:revision>1</cp:revision>
  <dcterms:created xsi:type="dcterms:W3CDTF">2022-02-17T22:43:46Z</dcterms:created>
  <dcterms:modified xsi:type="dcterms:W3CDTF">2022-02-17T23:03:33Z</dcterms:modified>
</cp:coreProperties>
</file>