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8E652-EA2E-4672-8709-C80EBA584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Drunk&amp;Drink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0CAA-1855-4034-9BD3-8E03ACE5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Integrantes: Isabela Silveira, Pablo Magalhães, Victor Hugo Moreira, Nathan Gonçalves</a:t>
            </a:r>
          </a:p>
        </p:txBody>
      </p:sp>
    </p:spTree>
    <p:extLst>
      <p:ext uri="{BB962C8B-B14F-4D97-AF65-F5344CB8AC3E}">
        <p14:creationId xmlns:p14="http://schemas.microsoft.com/office/powerpoint/2010/main" val="348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23EDE-ECAE-4E32-A56F-E7AE391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3281B-C02F-4FA0-AA77-C0DC4F7E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Tendência</a:t>
            </a:r>
          </a:p>
          <a:p>
            <a:r>
              <a:rPr lang="pt-BR" dirty="0"/>
              <a:t>Diferencial</a:t>
            </a:r>
          </a:p>
          <a:p>
            <a:r>
              <a:rPr lang="pt-BR" dirty="0"/>
              <a:t>Automatização</a:t>
            </a:r>
          </a:p>
          <a:p>
            <a:r>
              <a:rPr lang="pt-BR" dirty="0"/>
              <a:t>PIB – 4.32%</a:t>
            </a:r>
          </a:p>
        </p:txBody>
      </p:sp>
    </p:spTree>
    <p:extLst>
      <p:ext uri="{BB962C8B-B14F-4D97-AF65-F5344CB8AC3E}">
        <p14:creationId xmlns:p14="http://schemas.microsoft.com/office/powerpoint/2010/main" val="258073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7D53-C375-4224-BDA0-6323342E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3A5AE-E285-4313-B0DE-D964962F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  <a:p>
            <a:r>
              <a:rPr lang="pt-BR" dirty="0"/>
              <a:t>Imprevistos</a:t>
            </a:r>
          </a:p>
          <a:p>
            <a:r>
              <a:rPr lang="pt-BR" dirty="0"/>
              <a:t>Atendimento</a:t>
            </a:r>
          </a:p>
        </p:txBody>
      </p:sp>
    </p:spTree>
    <p:extLst>
      <p:ext uri="{BB962C8B-B14F-4D97-AF65-F5344CB8AC3E}">
        <p14:creationId xmlns:p14="http://schemas.microsoft.com/office/powerpoint/2010/main" val="30965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341D9-89D5-4527-AB16-28D465B6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34C3-9376-464B-8837-7A6EA9D9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Automatização</a:t>
            </a:r>
          </a:p>
          <a:p>
            <a:r>
              <a:rPr lang="pt-BR" dirty="0"/>
              <a:t>Agilizar o processo</a:t>
            </a:r>
          </a:p>
          <a:p>
            <a:r>
              <a:rPr lang="pt-BR" dirty="0"/>
              <a:t>Sobrecarga</a:t>
            </a:r>
          </a:p>
        </p:txBody>
      </p:sp>
    </p:spTree>
    <p:extLst>
      <p:ext uri="{BB962C8B-B14F-4D97-AF65-F5344CB8AC3E}">
        <p14:creationId xmlns:p14="http://schemas.microsoft.com/office/powerpoint/2010/main" val="26104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A0CD6-8F51-401D-8023-42428328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9BE04-3912-4BAB-99F3-E8E41011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Melhores experiências aos clientes e bartenders</a:t>
            </a:r>
          </a:p>
          <a:p>
            <a:r>
              <a:rPr lang="pt-BR" dirty="0"/>
              <a:t>Expectativa/Sonho</a:t>
            </a:r>
          </a:p>
        </p:txBody>
      </p:sp>
    </p:spTree>
    <p:extLst>
      <p:ext uri="{BB962C8B-B14F-4D97-AF65-F5344CB8AC3E}">
        <p14:creationId xmlns:p14="http://schemas.microsoft.com/office/powerpoint/2010/main" val="11507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E18A-4E91-4156-8799-B7E26EEC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5E18C-79C3-4703-A0A7-B91A8809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Bares de drink</a:t>
            </a:r>
          </a:p>
          <a:p>
            <a:r>
              <a:rPr lang="pt-BR" dirty="0"/>
              <a:t>Bartenders</a:t>
            </a:r>
          </a:p>
          <a:p>
            <a:r>
              <a:rPr lang="pt-BR" dirty="0"/>
              <a:t>Coordenadores</a:t>
            </a:r>
          </a:p>
          <a:p>
            <a:r>
              <a:rPr lang="pt-BR" dirty="0"/>
              <a:t>Contratantes</a:t>
            </a:r>
          </a:p>
        </p:txBody>
      </p:sp>
    </p:spTree>
    <p:extLst>
      <p:ext uri="{BB962C8B-B14F-4D97-AF65-F5344CB8AC3E}">
        <p14:creationId xmlns:p14="http://schemas.microsoft.com/office/powerpoint/2010/main" val="27710895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83</TotalTime>
  <Words>54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Drunk&amp;Drink</vt:lpstr>
      <vt:lpstr>Introdução</vt:lpstr>
      <vt:lpstr>Problema</vt:lpstr>
      <vt:lpstr>Objetivos</vt:lpstr>
      <vt:lpstr>Justificativas</vt:lpstr>
      <vt:lpstr>Participantes do Processo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Drunk&amp;Drink</dc:title>
  <dc:creator>Pablo Augusto Carneiro Magalhães</dc:creator>
  <cp:lastModifiedBy>Pablo Augusto Carneiro Magalhães</cp:lastModifiedBy>
  <cp:revision>1</cp:revision>
  <dcterms:created xsi:type="dcterms:W3CDTF">2022-02-24T21:41:43Z</dcterms:created>
  <dcterms:modified xsi:type="dcterms:W3CDTF">2022-02-24T23:05:09Z</dcterms:modified>
</cp:coreProperties>
</file>