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1" r:id="rId20"/>
    <p:sldId id="276" r:id="rId21"/>
    <p:sldId id="277" r:id="rId22"/>
    <p:sldId id="278" r:id="rId23"/>
    <p:sldId id="279" r:id="rId24"/>
    <p:sldId id="282" r:id="rId25"/>
    <p:sldId id="280" r:id="rId26"/>
    <p:sldId id="260" r:id="rId27"/>
    <p:sldId id="25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4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27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7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26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358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9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40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05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39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4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4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2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3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80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75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6959-0E22-4074-9C4E-D19220B6D1C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062024-EEBC-46F5-9CF3-BB867A23E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21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docs.io/pygame" TargetMode="External"/><Relationship Id="rId2" Type="http://schemas.openxmlformats.org/officeDocument/2006/relationships/hyperlink" Target="https://python-course.readthedocs.i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7B0F3-F6F4-DB39-57B6-A7514260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 err="1"/>
              <a:t>PyGame.Dark</a:t>
            </a:r>
            <a:r>
              <a:rPr lang="en-US" dirty="0"/>
              <a:t> Dungeons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682E1D-7425-6128-BFC4-292302377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Дроганов</a:t>
            </a:r>
            <a:r>
              <a:rPr lang="ru-RU" dirty="0"/>
              <a:t> Кирилл</a:t>
            </a:r>
          </a:p>
        </p:txBody>
      </p:sp>
    </p:spTree>
    <p:extLst>
      <p:ext uri="{BB962C8B-B14F-4D97-AF65-F5344CB8AC3E}">
        <p14:creationId xmlns:p14="http://schemas.microsoft.com/office/powerpoint/2010/main" val="414010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72CB1-A5FB-14EA-EDBA-299B64C4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219" y="96572"/>
            <a:ext cx="7131366" cy="650774"/>
          </a:xfrm>
        </p:spPr>
        <p:txBody>
          <a:bodyPr>
            <a:normAutofit fontScale="90000"/>
          </a:bodyPr>
          <a:lstStyle/>
          <a:p>
            <a:r>
              <a:rPr lang="ru-RU" dirty="0"/>
              <a:t>Немного об </a:t>
            </a:r>
            <a:r>
              <a:rPr lang="en-US" dirty="0" err="1"/>
              <a:t>generate_level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load_level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5DDA70-925D-266E-F76F-A0B90C821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8798" y="1250495"/>
            <a:ext cx="2699239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generate_level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global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door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global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new_player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[y])):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[y][x]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'.'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arr.append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empty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[x].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set_color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[y][x]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'#'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arr.append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[x].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set_color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[y][x]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'@'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arr.append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empty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new_player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Player(x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[x].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set_image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[y][x]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arr.append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empty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treasures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Treasure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y)]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[x].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set_color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[y][x]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arr.append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empty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[x].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set_color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[y][x].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isdigit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arr.append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empty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notes.append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(Note(x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[y][x]))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[x].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set_color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map_list.append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вернем игрока, а также размер поля в клетках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new_player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map_list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5F30A5-687A-521C-9916-83F4DF202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745" y="1250495"/>
            <a:ext cx="3684379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load_level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читаем уровень, убирая символы перевода строки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level_map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line.strip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и подсчитываем максимальную длину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max_width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level_map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дополняем каждую строку стенами ('#')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lambda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x.ljust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max_width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'#'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level_map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6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166B9-5002-02F7-43FF-58757BE2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3.end_screen()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CFC12-0CEC-0C0A-E27F-55463932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– оповещает о конце игры и о возможности посмотреть оставленные записки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Реализован почти так же, как 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D87717-FA44-33A5-3847-F16C23940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7" t="18243" r="23805" b="30445"/>
          <a:stretch/>
        </p:blipFill>
        <p:spPr bwMode="auto">
          <a:xfrm>
            <a:off x="2589212" y="3279481"/>
            <a:ext cx="6273434" cy="30751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253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45AF1-51F8-C0FD-A4AA-815C99A4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FA8C3-C2C4-279D-9BB8-15159790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2EEE0C-D43C-2754-DAEC-9E78AE0C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578" y="1360143"/>
            <a:ext cx="3956538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end_screen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clock = pygame.time.Clock()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size = WIDTH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900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450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outro_text = 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"КОНЕЦ ИГРЫ"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"НАЖМИТЕ F ДЛЯ ПРОСМОТРА СОБРАННЫХ ЗАПИСОК"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fon = pygame.transform.scale(load_image(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'fon.jpg'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(WIDTH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HEIGHT))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f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screen = pygame.display.set_mode(size)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screen.blit(fon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font = pygame.font.Font(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text_coord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outro_text: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string_rendered = font.render(line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pygame.Color(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'white'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outro_rect = string_rendered.get_rect()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text_coord +=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outro_rect.top = text_coord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outro_rect.x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text_coord += outro_rect.height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screen.blit(string_rendered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outro_rect)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running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while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running: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pygame.event.get():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event.type == pygame.QUIT: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terminate()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event.type == pygame.KEYDOWN: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event.key == pygame.K_f: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f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running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else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pygame.display.flip()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clock.tick(FPS)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messages_screen()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0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E07A6-51F9-3475-D25A-756377E3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4.messages_screen()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5A7E28-D5E7-1624-34F4-C17F5D82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хранит информацию обо всех найденных записках. Если записка не найдена – ее будет невозможно прочитать(визуально заблокирована замком)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399310-CBAD-968A-0F29-AFF0968E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45" t="18244" r="46510" b="47320"/>
          <a:stretch/>
        </p:blipFill>
        <p:spPr bwMode="auto">
          <a:xfrm>
            <a:off x="3757247" y="2916875"/>
            <a:ext cx="5984630" cy="3215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479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8EC87-3E97-FE14-0536-A6E63071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4580B5-6D18-54C9-8455-DD6B516F98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65158" y="1540189"/>
            <a:ext cx="5350242" cy="37776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messages_screen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size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WIDTH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HEIGHT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550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300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screen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pygame.display.set_mode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(size)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screen.fill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255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image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load_image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'lock.jpg'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running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coords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[(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100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120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220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300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320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400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420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500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while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running: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event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pygame.event.get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event.type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pygame.QUIT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terminate()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x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y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pygame.mouse.get_pos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event.type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pygame.MOUSEBUTTONDOWN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coords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 &lt;= x &lt;=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and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50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&lt;= y &lt;=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130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and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notes_opened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coords.index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 +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message_screen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coords.index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 +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screen)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x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draw_square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(screen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x *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100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not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notes_opened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(x +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)]):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screen.blit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(image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(x *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100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pygame.display.flip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18F36-B551-FF83-A426-B195D2E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об </a:t>
            </a:r>
            <a:r>
              <a:rPr lang="en-US" dirty="0" err="1"/>
              <a:t>message_screen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draw_square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02388C-059C-33B9-99AA-F22A523B9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1115" y="1905000"/>
            <a:ext cx="4185139" cy="43550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message_screen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(n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screen):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global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note_dict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screen.fill((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255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font = pygame.font.Font(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None,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text_coord =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text = note_dict[n]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text.append(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НАЖМИТЕ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ЛЮБУЮ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КНОПКУ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ДЛЯ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СКРЫТИЯ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ЗАПИСКИ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line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text: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string_rendered = font.render(line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pygame.Color(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'white'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intro_rect = string_rendered.get_rect()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text_coord +=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intro_rect.top = text_coord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intro_rect.x =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text_coord += intro_rect.height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screen.blit(string_rendered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intro_rect)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running =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while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running: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event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pygame.event.get():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event.type == pygame.QUIT: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terminate()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elif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event.type == pygame.KEYDOWN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or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event.type == pygame.MOUSEBUTTONDOWN: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screen.fill((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255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text.pop()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pygame.display.flip()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clock.tick(FPS)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5DB217-0B5E-8301-C60C-BF4CB7CF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450" y="1993240"/>
            <a:ext cx="2493412" cy="6617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draw_square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(screen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color = pygame.Color(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150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pygame.draw.rect(screen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(x +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80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80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9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A165A-7D59-5DFD-6F91-E47F6FDB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6A2042-644A-2EC4-952C-379256175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5" y="1723693"/>
            <a:ext cx="6850795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__ ==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main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__'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pygame.init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size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WIDTH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 =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550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screen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pygame.display.set_mode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size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start_screen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run_level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f'level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_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txt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end_screen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4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FCCCE-F496-6826-AD93-C5658319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57033C-E4C9-9555-3995-79AFE9F6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Модули: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(используются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mixer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sprite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собственно сама игра,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загрузки изображений,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загрузки игры в целом 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издавания различных звуков при ходьбе игрока. Реализовано 5 классов –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40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95228-94F3-C9EE-5E6A-E194C936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Tile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CAC567-2604-8D9E-88C6-225006FE7B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80302" y="1678413"/>
            <a:ext cx="4031396" cy="29700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Tile(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pygame.sprite.Sprite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tile_type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pos_x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pos_y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tiles_group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all_sprites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.tile_type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tile_type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.pos_x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pos_x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.pos_y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pos_y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.image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tile_images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tile_type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.rect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.image.get_rect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().move(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tile_width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pos_x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tile_height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pos_y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set_image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.image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tile_images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.tile_type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.rect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.image.get_rect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().move(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tile_width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.pos_x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tile_height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.pos_y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set_color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.image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load_image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'black.jpg'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.rect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.image.get_rect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().move(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tile_width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.pos_x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tile_height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.pos_y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0ECEF1-BD92-3077-D128-DB23993A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01" y="1552703"/>
            <a:ext cx="2657475" cy="17240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18C89E-A3CB-BC4B-AC08-5F0AC4CB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644" y="3459074"/>
            <a:ext cx="1492494" cy="149249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C06B01-0339-AC4C-E5F0-22AB9A6A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816" y="1105842"/>
            <a:ext cx="2823796" cy="29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2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65FF5-04B3-4D61-1F7E-DAC43A23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об </a:t>
            </a:r>
            <a:r>
              <a:rPr lang="en-US" dirty="0" err="1"/>
              <a:t>load_image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ECF26D-66C3-CED5-544A-B956A9C0B5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2119581"/>
            <a:ext cx="433033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load_image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colorkey=None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fullname = os.path.join(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'data'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если файл не существует, то выходим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not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os.path.isfile(fullname):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f"Файл с изображением 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fullname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не найден"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sys.exit()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image = pygame.image.load(fullname)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97717-2CEB-5680-0674-B9EB1B8B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1C0FD-EA2B-C080-6670-DA1B7F28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Главная героиня попадает в темное-претемное подземелье. Чтобы выйти из него, она должна пройти все залы, а для этого найти все сокровища и с помощью них открыть дверь в следующий зал или сразу на свободу. Также в каждом зале разбросаны записки, не влияющие на </a:t>
            </a:r>
            <a:r>
              <a:rPr lang="ru-RU" dirty="0" err="1"/>
              <a:t>гемплей</a:t>
            </a:r>
            <a:r>
              <a:rPr lang="ru-RU" dirty="0"/>
              <a:t>, но раскрывающий лор игры</a:t>
            </a:r>
          </a:p>
        </p:txBody>
      </p:sp>
    </p:spTree>
    <p:extLst>
      <p:ext uri="{BB962C8B-B14F-4D97-AF65-F5344CB8AC3E}">
        <p14:creationId xmlns:p14="http://schemas.microsoft.com/office/powerpoint/2010/main" val="3367310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C680C-2D81-01B6-C8C1-D3A9AAFD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Player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B20A54-114B-9AC1-8C81-C6726F7EB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9" y="1066800"/>
            <a:ext cx="907440" cy="14519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55CC0F-0D5E-865A-A022-A302EE25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8" y="2393559"/>
            <a:ext cx="995362" cy="15925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FDC4B5-D925-C23B-A6F0-41DF4DEAB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7" y="3924299"/>
            <a:ext cx="995363" cy="15925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2ABA17-5C30-758E-A3B8-6DEAA3EC5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33" y="3924298"/>
            <a:ext cx="995364" cy="1592581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6049FDC5-A496-F65E-2059-87CC9C8806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6620" y="266596"/>
            <a:ext cx="3837966" cy="6324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pygame.sprite.Sprite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super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player_group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all_sprites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pos_x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pos_y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.image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player_image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.rect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.image.get_rect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tile_width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tile_height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.step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pygame.mixer.Sound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\step.ogg'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.step_2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pygame.mixer.Sound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\step_2.ogg'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.step_3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pygame.mixer.Sound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\step_3.ogg'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treasures.keys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x.kill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abs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&lt;=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abs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&lt;=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treasures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[x]: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x.add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treasure_group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x.kill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treasures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[x]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set_image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.image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move_up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True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treasures.values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True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door.y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door.x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door.bool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door.open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-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map_list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tile_type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empty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.step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.step_2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.step_3]).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.rect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.image.get_rect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tile_width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tile_height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map_list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set_image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-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map_list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set_image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-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map_list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set_image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map_list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map_list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set_image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map_list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map_list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set_color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-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map_list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set_color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map_list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]):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map_list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set_color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2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7D19E-204C-0E84-F220-76D1C865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Treasure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245B72-15BB-8172-051F-1A20692DA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10679" y="1752490"/>
            <a:ext cx="288839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Treasure(pygame.sprite.Sprite):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pos_x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pos_y):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super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(treasure_group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all_sprites)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 = pos_x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 = pos_y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.image = treasure_image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.rect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.image.get_rect().move(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tile_width *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 +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tile_height *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 +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A0FF95-2082-374D-6879-13CC994D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27" y="1264555"/>
            <a:ext cx="2888396" cy="1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2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B4EB8-6349-0CF0-44BB-F3569086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Door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A6BF60-601B-F73F-6498-68501554F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36958" y="1608405"/>
            <a:ext cx="4339126" cy="29700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Door(pygame.sprite.Sprite):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__init__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pos_x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pos_y):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__init__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(all_sprites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door_group)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.x = pos_x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.y = pos_y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.sound_1 = pygame.mixer.Sound(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'data\door-opening.mp3'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.sound_2 = pygame.mixer.Sound(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'data\door-closed.mp3'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.bool =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.image = door_image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.rect =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.image.get_rect().move(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tile_width * pos_x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tile_height * pos_y)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True in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treasures.values():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.sound_2.play()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.sound_1.play()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.bool =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b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.kill()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DDA314-041C-5910-EDEE-57EAD086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065" y="1608405"/>
            <a:ext cx="2213464" cy="22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3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ED83F-B3A6-20B9-5656-DB67040C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Note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7E1DA9-E273-0D6B-0426-2076E69E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97" y="1445235"/>
            <a:ext cx="2714625" cy="396752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79371C2-E950-EE33-966F-751FFC3619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76471" y="1478867"/>
            <a:ext cx="4022604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pygame.sprite.Sprite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super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all_sprites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note_group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pos_x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.key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.bool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.image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note_image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.image.get_rect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tile_width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tile_height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pos_y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.sound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pygame.mixer.Sound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/achievement.ogg'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collected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global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notes_opened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player.x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player.y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.kill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.bool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notes_opened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.key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.sound.play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549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236A7-3C8F-6469-5B26-F0037832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спрайты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129A01-3578-699A-E26F-D828E7799D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39743" y="2242515"/>
            <a:ext cx="8207742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all_sprites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pygame.sprite.Group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tiles_group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pygame.sprite.Group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player_group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pygame.sprite.Group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treasure_group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pygame.sprite.Group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door_group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pygame.sprite.Group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note_group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pygame.sprite.Group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961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764F4-7B48-0859-F434-1BD5020E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D384A-14AA-0378-04B9-86FE8451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ru-RU" dirty="0"/>
              <a:t>Частота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A234EC0-9368-77E2-FCE8-230463483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88068"/>
              </p:ext>
            </p:extLst>
          </p:nvPr>
        </p:nvGraphicFramePr>
        <p:xfrm>
          <a:off x="2589212" y="2133600"/>
          <a:ext cx="8103108" cy="2904392"/>
        </p:xfrm>
        <a:graphic>
          <a:graphicData uri="http://schemas.openxmlformats.org/drawingml/2006/table">
            <a:tbl>
              <a:tblPr/>
              <a:tblGrid>
                <a:gridCol w="4051554">
                  <a:extLst>
                    <a:ext uri="{9D8B030D-6E8A-4147-A177-3AD203B41FA5}">
                      <a16:colId xmlns:a16="http://schemas.microsoft.com/office/drawing/2014/main" val="3640640282"/>
                    </a:ext>
                  </a:extLst>
                </a:gridCol>
                <a:gridCol w="4051554">
                  <a:extLst>
                    <a:ext uri="{9D8B030D-6E8A-4147-A177-3AD203B41FA5}">
                      <a16:colId xmlns:a16="http://schemas.microsoft.com/office/drawing/2014/main" val="661345258"/>
                    </a:ext>
                  </a:extLst>
                </a:gridCol>
              </a:tblGrid>
              <a:tr h="924125"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64-битная операционная система Microsoft Windows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Windows </a:t>
                      </a:r>
                      <a:r>
                        <a:rPr lang="en-US" b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 Professional</a:t>
                      </a:r>
                      <a:endParaRPr lang="en-US" b="0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28032"/>
                  </a:ext>
                </a:extLst>
              </a:tr>
              <a:tr h="924125"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Компьютер и процессор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ru-RU" b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1,6 ГигаГерц (ГГц) или быстрее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ru-RU" b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 или больше ядер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16426"/>
                  </a:ext>
                </a:extLst>
              </a:tr>
              <a:tr h="528071"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Память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 Мбайт оперативной памяти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09081"/>
                  </a:ext>
                </a:extLst>
              </a:tr>
              <a:tr h="528071"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Дисплей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Разрешение 1280 x 720 или выше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10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058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08822-A02C-1E5E-653D-DEB608FE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используемой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A4726-CD7F-F0D0-63B4-4D230B0F3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https://python-course.readthedocs.io</a:t>
            </a:r>
            <a:endParaRPr lang="en-US" dirty="0"/>
          </a:p>
          <a:p>
            <a:r>
              <a:rPr lang="en-US" dirty="0">
                <a:hlinkClick r:id="rId3"/>
              </a:rPr>
              <a:t>https://devdocs.io/pygame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761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981EA8-CF7B-8229-3DA3-976D9EB0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D4AA63D-5004-772D-CA0A-A2BEB772D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95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CBB8B-3160-CE9E-0ABC-1D98B097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ru-RU" dirty="0"/>
              <a:t> 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C8565A-E109-53A9-35DB-B064DEC0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Всего существует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основных функции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start_screen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end_screen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messages_screen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36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7FFA0-B15A-8976-F932-7EFE0451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start_screen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29CBC-56FE-4BF3-6C51-00C94CED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– включает заставку игры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рассказыает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правила игры.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811B14-E6FF-BE23-FB64-068EA2C06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1" t="18876" r="17520" b="17978"/>
          <a:stretch/>
        </p:blipFill>
        <p:spPr bwMode="auto">
          <a:xfrm>
            <a:off x="2752663" y="2513187"/>
            <a:ext cx="6686673" cy="3720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748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DAC04-AD04-654F-B8FB-DDB3F50E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696A5AA-8DFD-AF82-6FDC-F9C75C18B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68" t="9441" r="29325" b="13724"/>
          <a:stretch/>
        </p:blipFill>
        <p:spPr bwMode="auto">
          <a:xfrm>
            <a:off x="254976" y="1264555"/>
            <a:ext cx="9161586" cy="5347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011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03DC9-D425-6F0A-728E-E8B2BA33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C1C0063-8D86-715C-59A7-2CD882B2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48" t="54285" r="56922" b="13766"/>
          <a:stretch/>
        </p:blipFill>
        <p:spPr bwMode="auto">
          <a:xfrm>
            <a:off x="1168571" y="516680"/>
            <a:ext cx="6333134" cy="32865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453C91-5215-3CAA-8EC3-92AC977AB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3" t="64873" r="81184" b="22307"/>
          <a:stretch/>
        </p:blipFill>
        <p:spPr>
          <a:xfrm>
            <a:off x="3595247" y="3803274"/>
            <a:ext cx="4010098" cy="24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9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13C10-B333-019C-51FE-84F9FDD3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</a:t>
            </a:r>
            <a:r>
              <a:rPr lang="en-US" dirty="0" err="1"/>
              <a:t>run_level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0862A-E6E6-7397-9151-39DC2150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по названию уровня(файл в формате 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выстраивает рабочую его версию, где можно управлять игроком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6AF493-8E9E-4C51-83E6-4AD2ED33C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7" t="18016" r="20727" b="18586"/>
          <a:stretch/>
        </p:blipFill>
        <p:spPr bwMode="auto">
          <a:xfrm>
            <a:off x="3185160" y="2883630"/>
            <a:ext cx="5821680" cy="3350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273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008EE-5774-5BA5-DE30-DACE8CA5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F4FD5F-968F-1445-6A96-63C28AA4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884661-94BA-C8F6-6309-07CD3E9FC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3" t="9101" r="29544" b="13805"/>
          <a:stretch/>
        </p:blipFill>
        <p:spPr>
          <a:xfrm>
            <a:off x="1976144" y="1264555"/>
            <a:ext cx="7622931" cy="52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4C0B3-AB3C-E7E4-144D-592E24E5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24C43F-03DA-F856-90D8-C2E7AC5A4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80" t="9664" r="29172" b="9664"/>
          <a:stretch/>
        </p:blipFill>
        <p:spPr>
          <a:xfrm>
            <a:off x="870438" y="1333499"/>
            <a:ext cx="5081954" cy="361754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D280D6-F74D-87BA-F2C1-37D3FEB39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9" t="10640" r="29183" b="11026"/>
          <a:stretch/>
        </p:blipFill>
        <p:spPr>
          <a:xfrm>
            <a:off x="6022732" y="1333499"/>
            <a:ext cx="5161084" cy="36287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8971C0-1C33-C924-69AE-3A58C4F827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47" t="73462" r="29327" b="11410"/>
          <a:stretch/>
        </p:blipFill>
        <p:spPr>
          <a:xfrm>
            <a:off x="2461846" y="5005754"/>
            <a:ext cx="7464670" cy="10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8126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</TotalTime>
  <Words>3402</Words>
  <Application>Microsoft Office PowerPoint</Application>
  <PresentationFormat>Широкоэкранный</PresentationFormat>
  <Paragraphs>61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Arial Unicode MS</vt:lpstr>
      <vt:lpstr>Calibri</vt:lpstr>
      <vt:lpstr>Century Gothic</vt:lpstr>
      <vt:lpstr>inherit</vt:lpstr>
      <vt:lpstr>JetBrains Mono</vt:lpstr>
      <vt:lpstr>Wingdings 3</vt:lpstr>
      <vt:lpstr>Легкий дым</vt:lpstr>
      <vt:lpstr>ПРОЕКТ «PyGame.Dark Dungeons»</vt:lpstr>
      <vt:lpstr>1.Описание</vt:lpstr>
      <vt:lpstr>2. Функционал</vt:lpstr>
      <vt:lpstr>start_screen()</vt:lpstr>
      <vt:lpstr>КОД</vt:lpstr>
      <vt:lpstr>Презентация PowerPoint</vt:lpstr>
      <vt:lpstr>2.run_level()</vt:lpstr>
      <vt:lpstr>КОД</vt:lpstr>
      <vt:lpstr>Презентация PowerPoint</vt:lpstr>
      <vt:lpstr>Немного об generate_level() и load_level()</vt:lpstr>
      <vt:lpstr>3.end_screen()</vt:lpstr>
      <vt:lpstr>КОД</vt:lpstr>
      <vt:lpstr>4.messages_screen()</vt:lpstr>
      <vt:lpstr>КОД</vt:lpstr>
      <vt:lpstr>Немного об message_screen() и draw_square()</vt:lpstr>
      <vt:lpstr>5. main()</vt:lpstr>
      <vt:lpstr>Модули</vt:lpstr>
      <vt:lpstr>Класс Tile</vt:lpstr>
      <vt:lpstr>Немного об load_image()</vt:lpstr>
      <vt:lpstr>Класс Player</vt:lpstr>
      <vt:lpstr>Класс Treasure</vt:lpstr>
      <vt:lpstr>Класс Door</vt:lpstr>
      <vt:lpstr>Класс Note</vt:lpstr>
      <vt:lpstr>Использованные спрайты</vt:lpstr>
      <vt:lpstr>Системные требования</vt:lpstr>
      <vt:lpstr>Список используемой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«PyGame.Dark Dungeons»</dc:title>
  <dc:creator>MAXIM</dc:creator>
  <cp:lastModifiedBy>MAXIM</cp:lastModifiedBy>
  <cp:revision>4</cp:revision>
  <dcterms:created xsi:type="dcterms:W3CDTF">2023-02-25T14:36:13Z</dcterms:created>
  <dcterms:modified xsi:type="dcterms:W3CDTF">2023-02-25T18:43:39Z</dcterms:modified>
</cp:coreProperties>
</file>