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13B68-3A4D-8E75-4DCC-6B74572DB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0471A4-CD20-2A4D-768D-047087E1B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CF7305-AE97-38DA-7AC6-38653FC3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8FF8-2662-4037-8270-D9671D1DD4F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72B99F-0A8D-24AA-EA14-7EB51634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689B9F-6431-F252-A21A-F15845AA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11D4-A9F6-4D1E-8454-F269A4825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37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6C38E-6477-B199-B765-65D71A5F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ABF1AE-578B-8E37-99BE-9E59D2F88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977912-F745-054D-757C-90D450BC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8FF8-2662-4037-8270-D9671D1DD4F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8A173A-A628-48DC-8EC7-85BB6B10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A91D12-7AE0-62F3-E31D-BBA50F65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11D4-A9F6-4D1E-8454-F269A4825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44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25F3B96-2049-4CE5-5580-79BE66B47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81E411-AD78-9756-3F4D-BF8A37B52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93CCB4-7ECA-8E8E-C9DA-97E79EF6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8FF8-2662-4037-8270-D9671D1DD4F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C8952D-0D7C-FBFB-4056-14208D1C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4C013B-C6A7-1D67-C63F-97BD716E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11D4-A9F6-4D1E-8454-F269A4825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6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D4963-CB65-AC68-ACD0-4F401271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4CC158-55F9-5C01-CE50-664B750E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E4D61-D9F7-900B-F644-616A3A5F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8FF8-2662-4037-8270-D9671D1DD4F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0E85B4-5FF6-9394-E0B6-AED664D6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0E8245-7021-E8DA-6C7E-CD8850D8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11D4-A9F6-4D1E-8454-F269A4825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99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A50F5-ADED-C779-A605-76ED4106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27D762-45AD-0449-74E4-C76A3B814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FA6A6D-7A20-3632-B588-937ED5D3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8FF8-2662-4037-8270-D9671D1DD4F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912964-51F9-2E00-DA00-CC9C4C6D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4E1808-536C-DE82-0D95-9B2E2F5C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11D4-A9F6-4D1E-8454-F269A4825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1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19782-355D-ED95-493D-994374A3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16E5A5-4325-0118-1D6A-1C1E25287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382C75-A393-D655-D427-DC9E6FF62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1C0248-BAE4-2025-5EC2-07286CA1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8FF8-2662-4037-8270-D9671D1DD4F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DE5CB8-39C1-5D29-01FD-480B006F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9CCCAB-3452-25F8-F35C-6BF04AC9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11D4-A9F6-4D1E-8454-F269A4825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11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ACA2F-24CA-99D8-7471-2E25C584F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0C7E36-2309-7294-3500-F2B2753B8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699898-F372-BFAE-F053-05A4D1D25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F2F447-E770-C2FA-079D-6B4A93072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50570F-A74B-307E-FEBA-D0CC66C73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4BF0E6-F8FB-916A-6990-F2FEFA4C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8FF8-2662-4037-8270-D9671D1DD4F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FED759B-5DFE-D87E-AA4A-2AB896A4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BC42FC-EB0D-4314-B51A-3AB4D9A9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11D4-A9F6-4D1E-8454-F269A4825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53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CB1CB-B5E4-4031-D347-E017CCCC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9951EB-E12A-A5D2-D75E-F17E1710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8FF8-2662-4037-8270-D9671D1DD4F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F09A76-8D3A-58C6-E078-82989D36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BA7A18-C2EF-41D0-7F3E-C80A0A26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11D4-A9F6-4D1E-8454-F269A4825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1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C22100-7E9E-41C7-6E12-3F93E4E8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8FF8-2662-4037-8270-D9671D1DD4F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263935-56CD-E55F-2E2B-C03C54C67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84119-E7F8-50C0-B941-4565418F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11D4-A9F6-4D1E-8454-F269A4825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0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B3250-3595-EAA3-0224-32A7AE79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76B792-C11A-89B0-5647-6D6D0B242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4E6655-9834-1990-0E1B-010A1715F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00660F-8C1D-28F8-1FCB-5400F0F0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8FF8-2662-4037-8270-D9671D1DD4F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8D96CB-CAB6-B68B-D565-4210356C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5F8BB9-BE1C-9893-57D2-1E48FFF5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11D4-A9F6-4D1E-8454-F269A4825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0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FD903-1094-910B-A696-C3885A9B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DAAAA7B-C8EB-D9C1-9258-3B0739C53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4D7368-EC72-59CA-2D99-1B2216967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CCC495-E7DA-892D-6AE3-260EE02E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8FF8-2662-4037-8270-D9671D1DD4F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B97BD9-CEDB-AC65-8C43-8329990D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1A473B-647C-8785-F131-A9F08F1D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11D4-A9F6-4D1E-8454-F269A4825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95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FF42C-F95E-1EA6-79BE-E92D97A1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37A7F1-A4EA-4789-FF64-AA86CF53F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42F3C1-BE92-EE7D-B5E0-F7DDF5946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8FF8-2662-4037-8270-D9671D1DD4F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C4493F-0F83-5090-1ECD-6AE5D3AF0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86C6E1-6FDF-518B-7E9A-1059C799A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D11D4-A9F6-4D1E-8454-F269A4825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3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course.readthedocs.io/" TargetMode="External"/><Relationship Id="rId2" Type="http://schemas.openxmlformats.org/officeDocument/2006/relationships/hyperlink" Target="https://tlgrm.ru/docs/bot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F57BD-79A5-04D2-1EA5-DBEEB54A4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 на тему:</a:t>
            </a:r>
            <a:br>
              <a:rPr lang="ru-RU" dirty="0"/>
            </a:br>
            <a:r>
              <a:rPr lang="ru-RU" dirty="0"/>
              <a:t>«Разработка</a:t>
            </a:r>
            <a:r>
              <a:rPr lang="en-US" dirty="0"/>
              <a:t> Telegram-bot.</a:t>
            </a:r>
            <a:r>
              <a:rPr lang="ru-RU" dirty="0"/>
              <a:t> </a:t>
            </a:r>
            <a:r>
              <a:rPr lang="en-US" dirty="0" err="1"/>
              <a:t>Uchitelskiy_bot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4B64E9-EFBE-7596-DD6D-297F4A595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/>
              <a:t>Выполнил:</a:t>
            </a:r>
          </a:p>
          <a:p>
            <a:pPr algn="l"/>
            <a:r>
              <a:rPr lang="ru-RU" dirty="0" err="1"/>
              <a:t>Дроганов</a:t>
            </a:r>
            <a:r>
              <a:rPr lang="ru-RU" dirty="0"/>
              <a:t> Кирилл</a:t>
            </a:r>
          </a:p>
        </p:txBody>
      </p:sp>
    </p:spTree>
    <p:extLst>
      <p:ext uri="{BB962C8B-B14F-4D97-AF65-F5344CB8AC3E}">
        <p14:creationId xmlns:p14="http://schemas.microsoft.com/office/powerpoint/2010/main" val="207097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37706-BA7F-F4BB-2AA7-6519E8F8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друзей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C660A-346B-D842-5850-D68863920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Эта функция позволяет посмотреть список ваших друзей, кому вы можете отправить сообщения. Для этого используется данные из таблицы пользователя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3258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7A1D9-0F50-35E1-E9FF-671D6F65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47B272-F7C2-D193-EAB1-B2472101FC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async def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show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friends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update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):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 Показать список друзей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global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if not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):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 Если вход не выполнен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await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update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message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reply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text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'Для начала войдите в аккаунт!'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res = cur.execute(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f"SELECT first_name, last_name FROM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body[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body[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).fetchall()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len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(res) &gt;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text =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\n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.join(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list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 '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.join(res)))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await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update.message.reply_text(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Ваш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список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друзей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\n{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text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await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update.message.reply_text(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У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вас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нет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друзей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!'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016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CE996F3-8B63-3EC0-111F-E31F2F6D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модули и классы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7BB8256E-E4B3-035F-1E15-6A074B668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9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C438C6B-5596-101A-A7E8-900A4AE2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AE40A96-5D5E-ABF4-C257-4063FE9A14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0276" y="2421032"/>
            <a:ext cx="10248900" cy="201593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sqlite3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from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telegram.ext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Application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MessageHandler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filters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from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telegram.ext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CommandHandler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ConversationHandler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from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telegram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ReplyKeyboardMarkup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ReplyKeyboardRemove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requests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– для работы с базой данных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telegram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для создания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интерфеса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телеграм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-бота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requests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для отправки сообщения пользователю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29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876E8-4563-2A6F-F31C-35A7012A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требования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3C11405-0E28-B42F-4D4D-1A46E3534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144253"/>
              </p:ext>
            </p:extLst>
          </p:nvPr>
        </p:nvGraphicFramePr>
        <p:xfrm>
          <a:off x="1767254" y="1890345"/>
          <a:ext cx="7895492" cy="34026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7746">
                  <a:extLst>
                    <a:ext uri="{9D8B030D-6E8A-4147-A177-3AD203B41FA5}">
                      <a16:colId xmlns:a16="http://schemas.microsoft.com/office/drawing/2014/main" val="3113722129"/>
                    </a:ext>
                  </a:extLst>
                </a:gridCol>
                <a:gridCol w="3947746">
                  <a:extLst>
                    <a:ext uri="{9D8B030D-6E8A-4147-A177-3AD203B41FA5}">
                      <a16:colId xmlns:a16="http://schemas.microsoft.com/office/drawing/2014/main" val="2886276252"/>
                    </a:ext>
                  </a:extLst>
                </a:gridCol>
              </a:tblGrid>
              <a:tr h="10707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64-битная операционная система </a:t>
                      </a:r>
                      <a:r>
                        <a:rPr lang="en-US" sz="1400">
                          <a:effectLst/>
                        </a:rPr>
                        <a:t>Microsoft Windows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Windows 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329693"/>
                  </a:ext>
                </a:extLst>
              </a:tr>
              <a:tr h="11082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Компьютер и процессор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1,6 </a:t>
                      </a:r>
                      <a:r>
                        <a:rPr lang="ru-RU" sz="1400">
                          <a:effectLst/>
                        </a:rPr>
                        <a:t>ГигаГерц</a:t>
                      </a:r>
                      <a:r>
                        <a:rPr lang="en-US" sz="1400">
                          <a:effectLst/>
                        </a:rPr>
                        <a:t> (</a:t>
                      </a:r>
                      <a:r>
                        <a:rPr lang="ru-RU" sz="1400">
                          <a:effectLst/>
                        </a:rPr>
                        <a:t>ГГц</a:t>
                      </a:r>
                      <a:r>
                        <a:rPr lang="en-US" sz="1400">
                          <a:effectLst/>
                        </a:rPr>
                        <a:t>) </a:t>
                      </a:r>
                      <a:r>
                        <a:rPr lang="ru-RU" sz="1400">
                          <a:effectLst/>
                        </a:rPr>
                        <a:t>или быстрее</a:t>
                      </a:r>
                      <a:endParaRPr lang="ru-RU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2 </a:t>
                      </a:r>
                      <a:r>
                        <a:rPr lang="ru-RU" sz="1400">
                          <a:effectLst/>
                        </a:rPr>
                        <a:t>или больше ядер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555101"/>
                  </a:ext>
                </a:extLst>
              </a:tr>
              <a:tr h="6118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Память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6 </a:t>
                      </a:r>
                      <a:r>
                        <a:rPr lang="ru-RU" sz="1400">
                          <a:effectLst/>
                        </a:rPr>
                        <a:t>Мбайт оперативной памяти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958971"/>
                  </a:ext>
                </a:extLst>
              </a:tr>
              <a:tr h="6118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Дисплей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ru-RU" sz="1400" dirty="0">
                          <a:effectLst/>
                        </a:rPr>
                        <a:t>Разрешение</a:t>
                      </a:r>
                      <a:r>
                        <a:rPr lang="en-US" sz="1400" dirty="0">
                          <a:effectLst/>
                        </a:rPr>
                        <a:t> 1280 x 720 </a:t>
                      </a:r>
                      <a:r>
                        <a:rPr lang="ru-RU" sz="1400" dirty="0">
                          <a:effectLst/>
                        </a:rPr>
                        <a:t>или выше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968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101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B576E-1501-2821-8005-8622BEEB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используемой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C8F0FD-2D41-0395-15A2-F20E89893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https://tlgrm.ru/docs/bots</a:t>
            </a:r>
            <a:endParaRPr lang="ru-RU" sz="1800" dirty="0"/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https://python-course.readthedocs.io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0512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FF86E85-8E60-7F3F-44C3-448DA5E20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01F4015C-9C5C-6131-F346-B1889644C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92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34DB0-1685-ACE7-65C3-44E718A8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EA5A05-F330-B63C-0DF6-611DFEE3B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Uchitelskiy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это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Telegram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-бот, который работает наподобие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VK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нужен для общения пользователей. Название было выбрано таким образом, потому что в дальнейшем планируется облегчить жизнь учителей, позволяя получать сообщения учеников от него.</a:t>
            </a:r>
          </a:p>
        </p:txBody>
      </p:sp>
    </p:spTree>
    <p:extLst>
      <p:ext uri="{BB962C8B-B14F-4D97-AF65-F5344CB8AC3E}">
        <p14:creationId xmlns:p14="http://schemas.microsoft.com/office/powerpoint/2010/main" val="63242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C516D85-B3BE-7FFB-CA2A-91554282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5DFB51-007A-2CC7-B7A3-3B90A8820F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98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07812EA-C45F-9828-5544-43F03D38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Запрос на дружбу</a:t>
            </a:r>
            <a:endParaRPr lang="ru-RU" sz="480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72C41E3-EA46-6B6F-C8F5-DDDA68B1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Данная функция позволяет пользователю отправить запрос на дружбу другому пользователю. Это нужно, чтобы отправлять сообщения только определенным контактам(т.е. знакомым), а не кому попало. Данные заносятся в базу данных в таблицу пользователя(там хранится список друзей).</a:t>
            </a:r>
          </a:p>
        </p:txBody>
      </p:sp>
    </p:spTree>
    <p:extLst>
      <p:ext uri="{BB962C8B-B14F-4D97-AF65-F5344CB8AC3E}">
        <p14:creationId xmlns:p14="http://schemas.microsoft.com/office/powerpoint/2010/main" val="27034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200A64E-6935-B788-5F9B-8062CC3EB4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6669" y="242641"/>
            <a:ext cx="10747131" cy="57708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async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friender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update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):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 Отправим контакту запрос на дружбу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global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await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update.message.reply_text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"Для начала войдите в аккаунт!"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ConversationHandler.END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await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update.message.reply_text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'Отправьте имя и фамилию пользователя, с кем хотите дружить (через пробел)'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reply_markup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ReplyKeyboardMarkup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([[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cancel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exit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]]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one_time_keyboard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async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friend_1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update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global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text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update.message.text.split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cur.execute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'SELECT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chat_id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FROM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accounts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WHERE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first_name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=?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last_name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=?'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text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text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])).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fetchall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 Проверим существование аккаунта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len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 ==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await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update.message.reply_text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'Такого пользователя нет! Попробуйте еще раз!'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otp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cur.execute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f'SELECT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first_name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last_name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FROM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accounts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'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f'WHERE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chat_id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fetchall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params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chat_id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text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f"Вам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отправлен запрос на дружбу от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 {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cur.execute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f'INSERT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INTO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first_name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last_name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 VALUES(?,?,?);'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otp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 В таблицу отправителя добавляется получатель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cur.execute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f'INSERT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INTO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otp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otp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first_name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last_name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 VALUES(?,?,?);'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(update.message.from_user.id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))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 В таблицу получателя добавляется отправитель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con.commit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response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requests.get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f'https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://api.telegram.org/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sendMessage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params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params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 Отправим сообщение получателю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await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update.message.reply_text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Запрос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отправлен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!'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ConversationHandler.END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Здесь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friender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точка начала процесса запроса на дружбу,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friend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_1 – обработка запроса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81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8580F-863B-D43E-B907-4FAC8ED6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Отправка сообщения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D3306-C38E-F9DE-9FBB-8C8E2C798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Данная функция позволяет отправить некое сообщение (например, задать вопрос), при этом отправлять сообщения можно только тогда, когда пользователь-получатель в </a:t>
            </a:r>
            <a:r>
              <a:rPr lang="ru-RU" dirty="0" err="1"/>
              <a:t>друзях</a:t>
            </a:r>
            <a:r>
              <a:rPr lang="ru-RU" dirty="0"/>
              <a:t> у пользователя-отправителя. </a:t>
            </a:r>
          </a:p>
        </p:txBody>
      </p:sp>
    </p:spTree>
    <p:extLst>
      <p:ext uri="{BB962C8B-B14F-4D97-AF65-F5344CB8AC3E}">
        <p14:creationId xmlns:p14="http://schemas.microsoft.com/office/powerpoint/2010/main" val="326130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F692C32-841D-8CE0-4466-C636FE8734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822" y="81930"/>
            <a:ext cx="10685585" cy="66941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sync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send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update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):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 Отправим сообщение своему контакту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global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not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not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)):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res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cur.execute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f'SELECT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first_name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last_name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FROM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).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fetchall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 Получаем список контактов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len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res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 &gt;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 Есть ли вообще контакты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buttons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= [[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 '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join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(x)]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x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res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buttons.append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([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'/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cancel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buttons.append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([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'/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exit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contacts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ReplyKeyboardMarkup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buttons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one_time_keyboard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await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update.message.reply_text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"Выберите пользователя, которому хотите отправить сообщение:"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reply_markup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contacts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 Если нет, завершаем диалог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await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update.message.reply_text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'У вас нет друзей!'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ConversationHandler.END</a:t>
            </a:r>
            <a:b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await </a:t>
            </a:r>
            <a:r>
              <a:rPr kumimoji="0" lang="en-US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update.message.reply_text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b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Для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начала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войдите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в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аккаунт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!"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ConversationHandler.END</a:t>
            </a:r>
            <a:b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async def </a:t>
            </a:r>
            <a:r>
              <a:rPr kumimoji="0" lang="en-US" altLang="ru-RU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idir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(update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context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): 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Проверка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корректности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аккаунта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и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ввод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сообщения</a:t>
            </a:r>
            <a:b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global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idk 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Сюда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запишем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id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чата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бота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и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получателя</a:t>
            </a:r>
            <a:b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first_name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last_name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update.message.text.split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res = </a:t>
            </a:r>
            <a:r>
              <a:rPr kumimoji="0" lang="en-US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cur.execute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f'SELECT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chat_id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FROM accounts '</a:t>
            </a:r>
            <a:b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</a:t>
            </a:r>
            <a:r>
              <a:rPr kumimoji="0" lang="en-US" altLang="ru-RU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f'WHERE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first_name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=? AND </a:t>
            </a:r>
            <a:r>
              <a:rPr kumimoji="0" lang="en-US" altLang="ru-RU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last_name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=?'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first_name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last_name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)).</a:t>
            </a:r>
            <a:r>
              <a:rPr kumimoji="0" lang="en-US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fetchall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 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Нужно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будет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для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сообщения</a:t>
            </a:r>
            <a:b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en-US" altLang="ru-RU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len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(res) ==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Нет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такого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пользователя</a:t>
            </a:r>
            <a:b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await </a:t>
            </a:r>
            <a:r>
              <a:rPr kumimoji="0" lang="en-US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update.message.reply_text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Такого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пользователя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нет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!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Попробуйте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еще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раз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b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idk = res[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b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await </a:t>
            </a:r>
            <a:r>
              <a:rPr kumimoji="0" lang="en-US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update.message.reply_text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Введите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ваше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сообщение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:'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 </a:t>
            </a:r>
            <a:r>
              <a:rPr kumimoji="0" lang="en-US" altLang="ru-RU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reply_markup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ReplyKeyboardMarkup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([[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'/cancel'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'/exit'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]]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                                  </a:t>
            </a:r>
            <a:r>
              <a:rPr kumimoji="0" lang="en-US" altLang="ru-RU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one_time_keyboard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b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b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async def </a:t>
            </a:r>
            <a:r>
              <a:rPr kumimoji="0" lang="en-US" altLang="ru-RU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is_sent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(update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context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): 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Отправляем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сообщение</a:t>
            </a:r>
            <a:b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global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idk</a:t>
            </a:r>
            <a:b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text =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f'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Вам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сообщение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от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body[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 {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body[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\n{</a:t>
            </a:r>
            <a:r>
              <a:rPr kumimoji="0" lang="en-US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update.message.text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b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params = {</a:t>
            </a:r>
            <a:b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altLang="ru-RU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chat_id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idk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'text'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text</a:t>
            </a:r>
            <a:b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response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kumimoji="0" lang="en-US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requests.get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f'https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://api.telegram.org/bot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en-US" altLang="ru-RU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sendMessage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params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=params)</a:t>
            </a:r>
            <a:b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await </a:t>
            </a:r>
            <a:r>
              <a:rPr kumimoji="0" lang="en-US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update.message.reply_text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Все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отправлено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!"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reply_markup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mrkup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52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F3D26-D894-C39F-8E20-731F7E45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Отправка анонимного сообщения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1FE53C-FB1B-3A13-E1A4-6B4A45E22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Данная функция нужна, если нужно спросить о чём-то важном (например, когда будет контрольная), при этом не уточняется, кто это спросил. Реализация аналогична реализации функции отправки обычного сообщения.</a:t>
            </a:r>
          </a:p>
        </p:txBody>
      </p:sp>
    </p:spTree>
    <p:extLst>
      <p:ext uri="{BB962C8B-B14F-4D97-AF65-F5344CB8AC3E}">
        <p14:creationId xmlns:p14="http://schemas.microsoft.com/office/powerpoint/2010/main" val="26004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37B75B9-5FAC-9717-EB05-E6852DA36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707" y="603494"/>
            <a:ext cx="10515600" cy="5507160"/>
          </a:xfrm>
        </p:spPr>
        <p:txBody>
          <a:bodyPr>
            <a:noAutofit/>
          </a:bodyPr>
          <a:lstStyle/>
          <a:p>
            <a:r>
              <a:rPr lang="ru-RU" sz="80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Следующие 3 команды работают аналогично 3 предыдущим, но для анонимного чата</a:t>
            </a:r>
            <a:br>
              <a:rPr lang="ru-RU" sz="80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async def </a:t>
            </a:r>
            <a:r>
              <a:rPr lang="en-US" sz="800" dirty="0">
                <a:solidFill>
                  <a:srgbClr val="FFC66D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anonym</a:t>
            </a:r>
            <a:r>
              <a:rPr lang="ru-RU" sz="800" dirty="0">
                <a:solidFill>
                  <a:srgbClr val="FFC66D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800" dirty="0">
                <a:solidFill>
                  <a:srgbClr val="FFC66D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</a:t>
            </a:r>
            <a:r>
              <a:rPr lang="ru-RU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dirty="0">
                <a:solidFill>
                  <a:srgbClr val="72737A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 </a:t>
            </a:r>
            <a:r>
              <a:rPr lang="ru-RU" sz="80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Отправим сообщение своему контакту</a:t>
            </a:r>
            <a:br>
              <a:rPr lang="ru-RU" sz="80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80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 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b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not 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)):</a:t>
            </a:r>
            <a:b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execute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first</a:t>
            </a:r>
            <a:r>
              <a:rPr lang="ru-RU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ru-RU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</a:t>
            </a:r>
            <a:r>
              <a:rPr lang="ru-RU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FROM </a:t>
            </a:r>
            <a:r>
              <a:rPr lang="ru-RU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ru-RU" sz="800" dirty="0">
                <a:solidFill>
                  <a:srgbClr val="6897BB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ru-RU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ru-RU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ru-RU" sz="800" dirty="0">
                <a:solidFill>
                  <a:srgbClr val="6897BB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ru-RU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ru-RU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en-US" sz="800" dirty="0" err="1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fetchall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800" dirty="0" err="1">
                <a:solidFill>
                  <a:srgbClr val="8888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&gt; </a:t>
            </a:r>
            <a:r>
              <a:rPr lang="ru-RU" sz="800" dirty="0">
                <a:solidFill>
                  <a:srgbClr val="6897BB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buttons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[[</a:t>
            </a:r>
            <a:r>
              <a:rPr lang="ru-RU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'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)] 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b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buttons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append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</a:t>
            </a:r>
            <a:r>
              <a:rPr lang="ru-RU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'/</a:t>
            </a: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</a:t>
            </a:r>
            <a:r>
              <a:rPr lang="ru-RU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])</a:t>
            </a:r>
            <a:b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buttons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append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</a:t>
            </a:r>
            <a:r>
              <a:rPr lang="ru-RU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'/</a:t>
            </a: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exit</a:t>
            </a:r>
            <a:r>
              <a:rPr lang="ru-RU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])</a:t>
            </a:r>
            <a:b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contacts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800" dirty="0" err="1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ReplyKeyboardMarkup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buttons</a:t>
            </a:r>
            <a:r>
              <a:rPr lang="ru-RU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dirty="0">
                <a:solidFill>
                  <a:srgbClr val="AA492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ru-RU" sz="800" dirty="0">
                <a:solidFill>
                  <a:srgbClr val="AA492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800" dirty="0">
                <a:solidFill>
                  <a:srgbClr val="AA492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ru-RU" sz="800" dirty="0">
                <a:solidFill>
                  <a:srgbClr val="AA492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800" dirty="0">
                <a:solidFill>
                  <a:srgbClr val="AA492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keyboard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await 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reply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b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ru-RU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"Выберите пользователя, которому хотите отправить сообщение:"</a:t>
            </a:r>
            <a:r>
              <a:rPr lang="ru-RU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dirty="0">
                <a:solidFill>
                  <a:srgbClr val="AA492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reply</a:t>
            </a:r>
            <a:r>
              <a:rPr lang="ru-RU" sz="800" dirty="0">
                <a:solidFill>
                  <a:srgbClr val="AA492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800" dirty="0">
                <a:solidFill>
                  <a:srgbClr val="AA492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markup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contacts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ru-RU" sz="800" dirty="0">
                <a:solidFill>
                  <a:srgbClr val="6897BB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br>
              <a:rPr lang="ru-RU" sz="800" dirty="0">
                <a:solidFill>
                  <a:srgbClr val="6897BB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800" dirty="0">
                <a:solidFill>
                  <a:srgbClr val="6897BB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await 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reply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'У вас нет друзей!'</a:t>
            </a: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800" dirty="0" err="1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ConversationHandler.END</a:t>
            </a:r>
            <a:b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await </a:t>
            </a:r>
            <a:r>
              <a:rPr lang="en-US" sz="800" dirty="0" err="1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update.message.reply_text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b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начала войдите в аккаунт</a:t>
            </a: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!"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800" dirty="0" err="1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ConversationHandler.END</a:t>
            </a:r>
            <a:b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async def </a:t>
            </a:r>
            <a:r>
              <a:rPr lang="en-US" sz="800" dirty="0" err="1">
                <a:solidFill>
                  <a:srgbClr val="FFC66D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anonym_idir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(update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dirty="0">
                <a:solidFill>
                  <a:srgbClr val="72737A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b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 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idk</a:t>
            </a:r>
            <a:b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800" dirty="0" err="1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dirty="0" err="1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last_name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800" dirty="0" err="1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update.message.text.split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res = </a:t>
            </a:r>
            <a:r>
              <a:rPr lang="en-US" sz="800" dirty="0" err="1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cur.execute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dirty="0" err="1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f'SELECT</a:t>
            </a: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chat_id</a:t>
            </a: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accounts '</a:t>
            </a:r>
            <a:b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en-US" sz="800" dirty="0" err="1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f'WHERE</a:t>
            </a: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 AND </a:t>
            </a:r>
            <a:r>
              <a:rPr lang="en-US" sz="800" dirty="0" err="1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last_name</a:t>
            </a: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=?'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dirty="0" err="1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dirty="0" err="1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last_name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)).</a:t>
            </a:r>
            <a:r>
              <a:rPr lang="en-US" sz="800" dirty="0" err="1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fetchall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800" dirty="0" err="1">
                <a:solidFill>
                  <a:srgbClr val="8888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(res) == </a:t>
            </a:r>
            <a:r>
              <a:rPr lang="en-US" sz="800" dirty="0">
                <a:solidFill>
                  <a:srgbClr val="6897BB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await </a:t>
            </a:r>
            <a:r>
              <a:rPr lang="en-US" sz="800" dirty="0" err="1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update.message.reply_text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ru-RU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Такого пользователя нет</a:t>
            </a: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 </a:t>
            </a:r>
            <a:r>
              <a:rPr lang="ru-RU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Попробуйте еще раз</a:t>
            </a: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800" dirty="0">
                <a:solidFill>
                  <a:srgbClr val="6897BB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br>
              <a:rPr lang="en-US" sz="800" dirty="0">
                <a:solidFill>
                  <a:srgbClr val="6897BB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rgbClr val="6897BB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idk = res[</a:t>
            </a:r>
            <a:r>
              <a:rPr lang="en-US" sz="800" dirty="0">
                <a:solidFill>
                  <a:srgbClr val="6897BB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800" dirty="0">
                <a:solidFill>
                  <a:srgbClr val="6897BB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b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await </a:t>
            </a:r>
            <a:r>
              <a:rPr lang="en-US" sz="800" dirty="0" err="1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update.message.reply_text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ru-RU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Введите ваше сообщение</a:t>
            </a: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:'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sz="800" dirty="0" err="1">
                <a:solidFill>
                  <a:srgbClr val="AA492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reply_markup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800" dirty="0" err="1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ReplyKeyboardMarkup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([[</a:t>
            </a: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'/cancel'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'/exit'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]]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</a:t>
            </a:r>
            <a:r>
              <a:rPr lang="en-US" sz="800" dirty="0" err="1">
                <a:solidFill>
                  <a:srgbClr val="AA492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one_time_keyboard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b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800" dirty="0">
                <a:solidFill>
                  <a:srgbClr val="6897BB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br>
              <a:rPr lang="en-US" sz="800" dirty="0">
                <a:solidFill>
                  <a:srgbClr val="6897BB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800" dirty="0">
                <a:solidFill>
                  <a:srgbClr val="6897BB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800" dirty="0">
                <a:solidFill>
                  <a:srgbClr val="6897BB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async def </a:t>
            </a:r>
            <a:r>
              <a:rPr lang="en-US" sz="800" dirty="0" err="1">
                <a:solidFill>
                  <a:srgbClr val="FFC66D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anonym_is_sent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(update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dirty="0">
                <a:solidFill>
                  <a:srgbClr val="72737A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b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 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idk</a:t>
            </a:r>
            <a:b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text = </a:t>
            </a: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f'</a:t>
            </a:r>
            <a:r>
              <a:rPr lang="ru-RU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Вам сообщение от </a:t>
            </a:r>
            <a:r>
              <a:rPr lang="ru-RU" sz="800" dirty="0" err="1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анонимуса</a:t>
            </a: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\n</a:t>
            </a: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800" dirty="0" err="1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update.message.text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"'</a:t>
            </a:r>
            <a:b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params = {</a:t>
            </a:r>
            <a:b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800" dirty="0" err="1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chat_id</a:t>
            </a: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idk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'text'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text</a:t>
            </a:r>
            <a:b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b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72737A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 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800" dirty="0" err="1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requests.get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dirty="0" err="1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f'https</a:t>
            </a: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://api.telegram.org/bot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TOKEN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800" dirty="0" err="1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sendMessage</a:t>
            </a: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dirty="0">
                <a:solidFill>
                  <a:srgbClr val="AA492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params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=params)</a:t>
            </a:r>
            <a:b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await </a:t>
            </a:r>
            <a:r>
              <a:rPr lang="en-US" sz="800" dirty="0" err="1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update.message.reply_text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 отправлено</a:t>
            </a:r>
            <a:r>
              <a:rPr lang="en-US" sz="800" dirty="0">
                <a:solidFill>
                  <a:srgbClr val="6A8759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!"</a:t>
            </a:r>
            <a:r>
              <a:rPr lang="en-US" sz="8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dirty="0" err="1">
                <a:solidFill>
                  <a:srgbClr val="AA492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reply_markup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800" dirty="0" err="1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mrkup</a:t>
            </a:r>
            <a:r>
              <a:rPr lang="en-US" sz="800" dirty="0">
                <a:solidFill>
                  <a:srgbClr val="A9B7C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8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193279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1922</Words>
  <Application>Microsoft Office PowerPoint</Application>
  <PresentationFormat>Широкоэкранный</PresentationFormat>
  <Paragraphs>38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Тема Office</vt:lpstr>
      <vt:lpstr>Проект на тему: «Разработка Telegram-bot. Uchitelskiy_bot»</vt:lpstr>
      <vt:lpstr>Описание</vt:lpstr>
      <vt:lpstr>Функционал</vt:lpstr>
      <vt:lpstr>Запрос на дружбу</vt:lpstr>
      <vt:lpstr>Презентация PowerPoint</vt:lpstr>
      <vt:lpstr>Отправка сообщения</vt:lpstr>
      <vt:lpstr>Презентация PowerPoint</vt:lpstr>
      <vt:lpstr>Отправка анонимного сообщения</vt:lpstr>
      <vt:lpstr>Презентация PowerPoint</vt:lpstr>
      <vt:lpstr>Список друзей</vt:lpstr>
      <vt:lpstr>Презентация PowerPoint</vt:lpstr>
      <vt:lpstr>Используемые модули и классы</vt:lpstr>
      <vt:lpstr>Презентация PowerPoint</vt:lpstr>
      <vt:lpstr>Системные требования</vt:lpstr>
      <vt:lpstr>Список используемой литературы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тему: «Разработка Telegram-bot. Uchitelskiy_bot»</dc:title>
  <dc:creator>MAXIM</dc:creator>
  <cp:lastModifiedBy>MAXIM</cp:lastModifiedBy>
  <cp:revision>1</cp:revision>
  <dcterms:created xsi:type="dcterms:W3CDTF">2023-05-05T16:27:30Z</dcterms:created>
  <dcterms:modified xsi:type="dcterms:W3CDTF">2023-05-05T16:29:01Z</dcterms:modified>
</cp:coreProperties>
</file>