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7" autoAdjust="0"/>
    <p:restoredTop sz="94660"/>
  </p:normalViewPr>
  <p:slideViewPr>
    <p:cSldViewPr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Богомолова Евгения</a:t>
            </a:r>
          </a:p>
          <a:p>
            <a:r>
              <a:rPr lang="ru-RU" dirty="0"/>
              <a:t>г</a:t>
            </a:r>
            <a:r>
              <a:rPr lang="ru-RU" dirty="0" smtClean="0"/>
              <a:t>руппа ФО-350005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109728" indent="0">
              <a:buNone/>
            </a:pPr>
            <a:r>
              <a:rPr lang="ru-RU" dirty="0" smtClean="0"/>
              <a:t>    Аутентификация                     Авторизация</a:t>
            </a:r>
          </a:p>
          <a:p>
            <a:pPr marL="109728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    </a:t>
            </a:r>
            <a:r>
              <a:rPr lang="en-US" dirty="0" err="1" smtClean="0"/>
              <a:t>repoze.who</a:t>
            </a:r>
            <a:r>
              <a:rPr lang="en-US" dirty="0" smtClean="0"/>
              <a:t>                       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repoze.what</a:t>
            </a:r>
            <a:endParaRPr lang="en-US" dirty="0" smtClean="0"/>
          </a:p>
          <a:p>
            <a:pPr marL="109728" indent="0">
              <a:buNone/>
            </a:pPr>
            <a:r>
              <a:rPr lang="ru-RU" sz="2400" i="1" dirty="0" smtClean="0"/>
              <a:t>   </a:t>
            </a:r>
            <a:r>
              <a:rPr lang="ru-RU" sz="2400" i="1" dirty="0" err="1" smtClean="0"/>
              <a:t>Who</a:t>
            </a:r>
            <a:r>
              <a:rPr lang="ru-RU" sz="2400" i="1" dirty="0"/>
              <a:t>? </a:t>
            </a:r>
            <a:r>
              <a:rPr lang="ru-RU" sz="2400" dirty="0"/>
              <a:t>т.е.</a:t>
            </a:r>
            <a:r>
              <a:rPr lang="ru-RU" sz="2400" i="1" dirty="0"/>
              <a:t> Кто? т</a:t>
            </a:r>
            <a:r>
              <a:rPr lang="ru-RU" sz="2400" i="1" dirty="0" smtClean="0"/>
              <a:t>ы             </a:t>
            </a:r>
            <a:r>
              <a:rPr lang="ru-RU" sz="2400" i="1" dirty="0" err="1" smtClean="0"/>
              <a:t>What</a:t>
            </a:r>
            <a:r>
              <a:rPr lang="ru-RU" sz="2400" i="1" dirty="0"/>
              <a:t>? </a:t>
            </a:r>
            <a:r>
              <a:rPr lang="ru-RU" sz="2400" dirty="0"/>
              <a:t>т.е.</a:t>
            </a:r>
            <a:r>
              <a:rPr lang="ru-RU" sz="2400" i="1" dirty="0"/>
              <a:t> Что? доступно тебе.</a:t>
            </a:r>
            <a:endParaRPr lang="ru-RU" sz="2400" b="1" dirty="0"/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Безопасность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041985" y="1268760"/>
            <a:ext cx="1402223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627784" y="1268760"/>
            <a:ext cx="136815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91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Определение текущего пользователя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40603"/>
            <a:ext cx="9144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lvl="0" indent="4320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Идентифицируем пользователя путем проверки </a:t>
            </a:r>
            <a:r>
              <a:rPr lang="ru-RU" sz="2800" dirty="0" err="1"/>
              <a:t>токенов</a:t>
            </a:r>
            <a:r>
              <a:rPr lang="ru-RU" sz="2800" dirty="0"/>
              <a:t>/заголовков/и т.д. в HTTP </a:t>
            </a:r>
            <a:r>
              <a:rPr lang="ru-RU" sz="2800" dirty="0" smtClean="0"/>
              <a:t>запросе.</a:t>
            </a:r>
            <a:endParaRPr lang="ru-RU" sz="2800" dirty="0"/>
          </a:p>
          <a:p>
            <a:pPr marL="324000" lvl="0" indent="4320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/>
              <a:t>Подтверждаем </a:t>
            </a:r>
            <a:r>
              <a:rPr lang="ru-RU" sz="2800" dirty="0"/>
              <a:t>статус идентифицированного пользователя. </a:t>
            </a:r>
            <a:endParaRPr lang="ru-RU" sz="2800" dirty="0" smtClean="0"/>
          </a:p>
          <a:p>
            <a:pPr marL="324000" lvl="0" indent="4320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/>
              <a:t>Ищем </a:t>
            </a:r>
            <a:r>
              <a:rPr lang="ru-RU" sz="2800" dirty="0"/>
              <a:t>группы, которые принадлежат пользователю и добавляем их в список</a:t>
            </a:r>
            <a:r>
              <a:rPr lang="ru-RU" sz="2800" dirty="0" smtClean="0"/>
              <a:t>.</a:t>
            </a:r>
          </a:p>
          <a:p>
            <a:pPr marL="324000" lvl="0">
              <a:lnSpc>
                <a:spcPct val="150000"/>
              </a:lnSpc>
            </a:pPr>
            <a:r>
              <a:rPr lang="ru-RU" sz="2800" dirty="0" smtClean="0"/>
              <a:t>Пример: </a:t>
            </a:r>
            <a:r>
              <a:rPr lang="ru-RU" sz="2800" dirty="0"/>
              <a:t>«</a:t>
            </a:r>
            <a:r>
              <a:rPr lang="ru-RU" sz="2800" dirty="0" err="1"/>
              <a:t>vasya</a:t>
            </a:r>
            <a:r>
              <a:rPr lang="ru-RU" sz="2800" dirty="0"/>
              <a:t>», «</a:t>
            </a:r>
            <a:r>
              <a:rPr lang="ru-RU" sz="2800" dirty="0" err="1"/>
              <a:t>user_admin</a:t>
            </a:r>
            <a:r>
              <a:rPr lang="ru-RU" sz="2800" dirty="0"/>
              <a:t>», «</a:t>
            </a:r>
            <a:r>
              <a:rPr lang="ru-RU" sz="2800" dirty="0" err="1"/>
              <a:t>editor</a:t>
            </a:r>
            <a:r>
              <a:rPr lang="ru-RU" sz="2800" dirty="0"/>
              <a:t>»</a:t>
            </a:r>
            <a:r>
              <a:rPr lang="ru-RU" sz="2800" dirty="0" smtClean="0"/>
              <a:t> </a:t>
            </a:r>
            <a:endParaRPr lang="ru-RU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7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3" y="870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Добавление авторизации в </a:t>
            </a:r>
            <a:r>
              <a:rPr lang="ru-RU" sz="2400" b="1" dirty="0" smtClean="0"/>
              <a:t>проект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750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</a:t>
            </a:r>
            <a:r>
              <a:rPr lang="en-US" sz="2000" dirty="0" err="1"/>
              <a:t>pyramid.config</a:t>
            </a:r>
            <a:r>
              <a:rPr lang="en-US" sz="2000" dirty="0"/>
              <a:t> import Configurator</a:t>
            </a:r>
            <a:endParaRPr lang="ru-RU" sz="2000" dirty="0"/>
          </a:p>
          <a:p>
            <a:r>
              <a:rPr lang="en-US" sz="2000" dirty="0"/>
              <a:t>from </a:t>
            </a:r>
            <a:r>
              <a:rPr lang="en-US" sz="2000" u="sng" dirty="0" err="1"/>
              <a:t>pyramid.authentication</a:t>
            </a:r>
            <a:r>
              <a:rPr lang="en-US" sz="2000" u="sng" dirty="0"/>
              <a:t> import </a:t>
            </a:r>
            <a:r>
              <a:rPr lang="en-US" sz="2000" u="sng" dirty="0" err="1"/>
              <a:t>AuthTktAuthenticationPolicy</a:t>
            </a:r>
            <a:endParaRPr lang="ru-RU" sz="2000" u="sng" dirty="0"/>
          </a:p>
          <a:p>
            <a:r>
              <a:rPr lang="en-US" sz="2000" dirty="0"/>
              <a:t>from </a:t>
            </a:r>
            <a:r>
              <a:rPr lang="en-US" sz="2000" u="sng" dirty="0" err="1"/>
              <a:t>pyramid.authorization</a:t>
            </a:r>
            <a:r>
              <a:rPr lang="en-US" sz="2000" u="sng" dirty="0"/>
              <a:t> import </a:t>
            </a:r>
            <a:r>
              <a:rPr lang="en-US" sz="2000" u="sng" dirty="0" err="1"/>
              <a:t>ACLAuthorizationPolicy</a:t>
            </a:r>
            <a:endParaRPr lang="ru-RU" sz="2000" u="sng" dirty="0"/>
          </a:p>
          <a:p>
            <a:r>
              <a:rPr lang="en-US" sz="2000" dirty="0"/>
              <a:t> </a:t>
            </a:r>
            <a:endParaRPr lang="ru-RU" sz="2000" dirty="0"/>
          </a:p>
          <a:p>
            <a:r>
              <a:rPr lang="en-US" sz="2000" dirty="0" err="1"/>
              <a:t>authn_policy</a:t>
            </a:r>
            <a:r>
              <a:rPr lang="en-US" sz="2000" dirty="0"/>
              <a:t> = </a:t>
            </a:r>
            <a:r>
              <a:rPr lang="en-US" sz="2000" dirty="0" err="1"/>
              <a:t>AuthTktAuthenticationPolicy</a:t>
            </a:r>
            <a:r>
              <a:rPr lang="en-US" sz="2000" dirty="0"/>
              <a:t>('</a:t>
            </a:r>
            <a:r>
              <a:rPr lang="en-US" sz="2000" dirty="0" err="1"/>
              <a:t>seekrit</a:t>
            </a:r>
            <a:r>
              <a:rPr lang="en-US" sz="2000" dirty="0"/>
              <a:t>', </a:t>
            </a:r>
            <a:r>
              <a:rPr lang="en-US" sz="2000" dirty="0" err="1"/>
              <a:t>hashalg</a:t>
            </a:r>
            <a:r>
              <a:rPr lang="en-US" sz="2000" dirty="0"/>
              <a:t>='sha512')</a:t>
            </a:r>
            <a:endParaRPr lang="ru-RU" sz="2000" dirty="0"/>
          </a:p>
          <a:p>
            <a:r>
              <a:rPr lang="en-US" sz="2000" dirty="0" err="1"/>
              <a:t>authz_policy</a:t>
            </a:r>
            <a:r>
              <a:rPr lang="en-US" sz="2000" dirty="0"/>
              <a:t> = </a:t>
            </a:r>
            <a:r>
              <a:rPr lang="en-US" sz="2000" dirty="0" err="1"/>
              <a:t>ACLAuthorizationPolicy</a:t>
            </a:r>
            <a:r>
              <a:rPr lang="en-US" sz="2000" dirty="0"/>
              <a:t>()</a:t>
            </a:r>
            <a:endParaRPr lang="ru-RU" sz="2000" dirty="0"/>
          </a:p>
          <a:p>
            <a:r>
              <a:rPr lang="en-US" sz="2000" dirty="0"/>
              <a:t> </a:t>
            </a:r>
            <a:endParaRPr lang="ru-RU" sz="2000" dirty="0"/>
          </a:p>
          <a:p>
            <a:r>
              <a:rPr lang="en-US" sz="2000" dirty="0" err="1"/>
              <a:t>config</a:t>
            </a:r>
            <a:r>
              <a:rPr lang="en-US" sz="2000" dirty="0"/>
              <a:t> = Configurator()</a:t>
            </a:r>
            <a:endParaRPr lang="ru-RU" sz="2000" dirty="0"/>
          </a:p>
          <a:p>
            <a:r>
              <a:rPr lang="en-US" sz="2000" dirty="0" err="1"/>
              <a:t>config.set_authentication_policy</a:t>
            </a:r>
            <a:r>
              <a:rPr lang="en-US" sz="2000" dirty="0"/>
              <a:t>(</a:t>
            </a:r>
            <a:r>
              <a:rPr lang="en-US" sz="2000" dirty="0" err="1"/>
              <a:t>authn_policy</a:t>
            </a:r>
            <a:r>
              <a:rPr lang="en-US" sz="2000" dirty="0"/>
              <a:t>)</a:t>
            </a:r>
            <a:endParaRPr lang="ru-RU" sz="2000" dirty="0"/>
          </a:p>
          <a:p>
            <a:r>
              <a:rPr lang="en-US" sz="2000" dirty="0" err="1"/>
              <a:t>config.set_authorization_policy</a:t>
            </a:r>
            <a:r>
              <a:rPr lang="en-US" sz="2000" dirty="0"/>
              <a:t>(</a:t>
            </a:r>
            <a:r>
              <a:rPr lang="en-US" sz="2000" dirty="0" err="1"/>
              <a:t>authz_policy</a:t>
            </a:r>
            <a:r>
              <a:rPr lang="en-US" sz="2000" dirty="0"/>
              <a:t>)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5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506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Права доступа по </a:t>
            </a:r>
            <a:r>
              <a:rPr lang="ru-RU" sz="2800" b="1" dirty="0" smtClean="0"/>
              <a:t>умолчанию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3904" y="2996952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config.set_default_permission</a:t>
            </a:r>
            <a:r>
              <a:rPr lang="en-US" sz="2600" dirty="0"/>
              <a:t>('</a:t>
            </a:r>
            <a:r>
              <a:rPr lang="en-US" sz="2600" u="sng" dirty="0" err="1"/>
              <a:t>my_default_permission</a:t>
            </a:r>
            <a:r>
              <a:rPr lang="en-US" sz="2600" dirty="0" smtClean="0"/>
              <a:t>')</a:t>
            </a:r>
            <a:endParaRPr 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424068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6713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Access</a:t>
            </a:r>
            <a:r>
              <a:rPr lang="ru-RU" sz="2400" b="1" dirty="0"/>
              <a:t> листы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1" y="685203"/>
            <a:ext cx="84969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/>
              <a:t>Access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List</a:t>
            </a:r>
            <a:r>
              <a:rPr lang="ru-RU" sz="2000" dirty="0"/>
              <a:t> </a:t>
            </a:r>
            <a:r>
              <a:rPr lang="ru-RU" sz="2000" b="1" dirty="0" smtClean="0"/>
              <a:t>– </a:t>
            </a:r>
            <a:r>
              <a:rPr lang="ru-RU" sz="2000" dirty="0" smtClean="0"/>
              <a:t>ACL</a:t>
            </a:r>
          </a:p>
          <a:p>
            <a:pPr algn="ctr"/>
            <a:endParaRPr lang="ru-RU" sz="2000" b="1" dirty="0"/>
          </a:p>
          <a:p>
            <a:pPr algn="ctr"/>
            <a:r>
              <a:rPr lang="ru-RU" sz="2000" dirty="0" err="1"/>
              <a:t>Access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Entry</a:t>
            </a:r>
            <a:r>
              <a:rPr lang="ru-RU" sz="2000" dirty="0"/>
              <a:t> </a:t>
            </a:r>
            <a:r>
              <a:rPr lang="ru-RU" sz="2000" dirty="0" smtClean="0"/>
              <a:t>– ACE</a:t>
            </a:r>
          </a:p>
          <a:p>
            <a:endParaRPr lang="ru-RU" sz="2000" dirty="0" smtClean="0"/>
          </a:p>
          <a:p>
            <a:r>
              <a:rPr lang="ru-RU" sz="2000" u="sng" dirty="0" smtClean="0"/>
              <a:t>Пример:</a:t>
            </a:r>
          </a:p>
          <a:p>
            <a:endParaRPr lang="ru-RU" sz="2000" dirty="0" smtClean="0"/>
          </a:p>
          <a:p>
            <a:r>
              <a:rPr lang="en-US" sz="2000" dirty="0" smtClean="0"/>
              <a:t>from </a:t>
            </a:r>
            <a:r>
              <a:rPr lang="en-US" sz="2000" dirty="0" err="1"/>
              <a:t>pyramid.security</a:t>
            </a:r>
            <a:r>
              <a:rPr lang="en-US" sz="2000" dirty="0"/>
              <a:t> import Allow, Deny</a:t>
            </a:r>
            <a:endParaRPr lang="ru-RU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pyramid.security</a:t>
            </a:r>
            <a:r>
              <a:rPr lang="en-US" sz="2000" dirty="0"/>
              <a:t> import Everyone</a:t>
            </a:r>
            <a:endParaRPr lang="ru-RU" sz="2000" dirty="0"/>
          </a:p>
          <a:p>
            <a:r>
              <a:rPr lang="en-US" sz="2000" dirty="0"/>
              <a:t> </a:t>
            </a:r>
            <a:endParaRPr lang="ru-RU" sz="2000" dirty="0"/>
          </a:p>
          <a:p>
            <a:r>
              <a:rPr lang="en-US" sz="2000" dirty="0"/>
              <a:t>__</a:t>
            </a:r>
            <a:r>
              <a:rPr lang="en-US" sz="2000" dirty="0" err="1"/>
              <a:t>acl</a:t>
            </a:r>
            <a:r>
              <a:rPr lang="en-US" sz="2000" dirty="0"/>
              <a:t>__ = [</a:t>
            </a:r>
            <a:endParaRPr lang="ru-RU" sz="2000" dirty="0"/>
          </a:p>
          <a:p>
            <a:r>
              <a:rPr lang="en-US" sz="2000" dirty="0"/>
              <a:t>    (Deny, '</a:t>
            </a:r>
            <a:r>
              <a:rPr lang="en-US" sz="2000" dirty="0" err="1"/>
              <a:t>vasya</a:t>
            </a:r>
            <a:r>
              <a:rPr lang="en-US" sz="2000" dirty="0"/>
              <a:t>', 'move'),</a:t>
            </a:r>
            <a:endParaRPr lang="ru-RU" sz="2000" dirty="0"/>
          </a:p>
          <a:p>
            <a:r>
              <a:rPr lang="en-US" sz="2000" dirty="0"/>
              <a:t>    (Deny, '</a:t>
            </a:r>
            <a:r>
              <a:rPr lang="en-US" sz="2000" dirty="0" err="1"/>
              <a:t>group:blacklist</a:t>
            </a:r>
            <a:r>
              <a:rPr lang="en-US" sz="2000" dirty="0"/>
              <a:t>', ('add', 'delete', 'edit')),</a:t>
            </a:r>
            <a:endParaRPr lang="ru-RU" sz="2000" dirty="0"/>
          </a:p>
          <a:p>
            <a:r>
              <a:rPr lang="en-US" sz="2000" dirty="0"/>
              <a:t> </a:t>
            </a:r>
            <a:endParaRPr lang="ru-RU" sz="2000" dirty="0"/>
          </a:p>
          <a:p>
            <a:r>
              <a:rPr lang="en-US" sz="2000" dirty="0"/>
              <a:t>    (Allow, Everyone, 'view'),</a:t>
            </a:r>
            <a:endParaRPr lang="ru-RU" sz="2000" dirty="0"/>
          </a:p>
          <a:p>
            <a:r>
              <a:rPr lang="en-US" sz="2000" dirty="0"/>
              <a:t>    (Allow, '</a:t>
            </a:r>
            <a:r>
              <a:rPr lang="en-US" sz="2000" dirty="0" err="1"/>
              <a:t>group:editors</a:t>
            </a:r>
            <a:r>
              <a:rPr lang="en-US" sz="2000" dirty="0"/>
              <a:t>', ('add', 'edit')),</a:t>
            </a:r>
            <a:endParaRPr lang="ru-RU" sz="2000" dirty="0"/>
          </a:p>
          <a:p>
            <a:r>
              <a:rPr lang="en-US" sz="2000" dirty="0"/>
              <a:t>    (Allow, '</a:t>
            </a:r>
            <a:r>
              <a:rPr lang="en-US" sz="2000" dirty="0" err="1"/>
              <a:t>group:editors</a:t>
            </a:r>
            <a:r>
              <a:rPr lang="en-US" sz="2000" dirty="0"/>
              <a:t>', 'move'),</a:t>
            </a:r>
            <a:endParaRPr lang="ru-RU" sz="2000" dirty="0"/>
          </a:p>
          <a:p>
            <a:r>
              <a:rPr lang="en-US" sz="2000" dirty="0"/>
              <a:t>    (Allow, '</a:t>
            </a:r>
            <a:r>
              <a:rPr lang="en-US" sz="2000" dirty="0" err="1"/>
              <a:t>group:deleter</a:t>
            </a:r>
            <a:r>
              <a:rPr lang="en-US" sz="2000" dirty="0"/>
              <a:t>', 'delete'),</a:t>
            </a:r>
            <a:endParaRPr lang="ru-RU" sz="2000" dirty="0"/>
          </a:p>
          <a:p>
            <a:r>
              <a:rPr lang="ru-RU" sz="2000" dirty="0" smtClean="0"/>
              <a:t>]</a:t>
            </a:r>
            <a:endParaRPr lang="ru-RU" sz="2000" b="1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74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6713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Access</a:t>
            </a:r>
            <a:r>
              <a:rPr lang="ru-RU" sz="2400" b="1" dirty="0"/>
              <a:t> листы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1" y="685203"/>
            <a:ext cx="849694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/>
              <a:t>Пример:</a:t>
            </a:r>
          </a:p>
          <a:p>
            <a:endParaRPr lang="ru-RU" sz="2400" dirty="0" smtClean="0"/>
          </a:p>
          <a:p>
            <a:r>
              <a:rPr lang="en-US" sz="2400" dirty="0"/>
              <a:t>from </a:t>
            </a:r>
            <a:r>
              <a:rPr lang="en-US" sz="2400" dirty="0" err="1"/>
              <a:t>pyramid.security</a:t>
            </a:r>
            <a:r>
              <a:rPr lang="en-US" sz="2400" dirty="0"/>
              <a:t> import Allow</a:t>
            </a:r>
            <a:endParaRPr lang="ru-RU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pyramid.security</a:t>
            </a:r>
            <a:r>
              <a:rPr lang="en-US" sz="2400" dirty="0"/>
              <a:t> import ALL_PERMISSIONS</a:t>
            </a:r>
            <a:endParaRPr lang="ru-RU" sz="2400" dirty="0"/>
          </a:p>
          <a:p>
            <a:r>
              <a:rPr lang="en-US" sz="2400" dirty="0"/>
              <a:t> </a:t>
            </a:r>
            <a:endParaRPr lang="ru-RU" sz="2400" dirty="0"/>
          </a:p>
          <a:p>
            <a:r>
              <a:rPr lang="en-US" sz="2400" dirty="0"/>
              <a:t>__</a:t>
            </a:r>
            <a:r>
              <a:rPr lang="en-US" sz="2400" dirty="0" err="1"/>
              <a:t>acl</a:t>
            </a:r>
            <a:r>
              <a:rPr lang="en-US" sz="2400" dirty="0"/>
              <a:t>__ = [(Allow, '</a:t>
            </a:r>
            <a:r>
              <a:rPr lang="en-US" sz="2400" dirty="0" err="1"/>
              <a:t>fred</a:t>
            </a:r>
            <a:r>
              <a:rPr lang="en-US" sz="2400" dirty="0"/>
              <a:t>', 'view'),</a:t>
            </a:r>
            <a:endParaRPr lang="ru-RU" sz="2400" dirty="0"/>
          </a:p>
          <a:p>
            <a:r>
              <a:rPr lang="en-US" sz="2400" dirty="0"/>
              <a:t>           (Deny, Everyone, ALL_PERMISSIONS</a:t>
            </a:r>
            <a:r>
              <a:rPr lang="en-US" sz="2400" dirty="0" smtClean="0"/>
              <a:t>)]</a:t>
            </a:r>
            <a:endParaRPr lang="ru-RU" sz="2400" dirty="0" smtClean="0"/>
          </a:p>
          <a:p>
            <a:endParaRPr lang="ru-RU" sz="2400" dirty="0"/>
          </a:p>
          <a:p>
            <a:pPr algn="ctr"/>
            <a:r>
              <a:rPr lang="ru-RU" sz="2400" dirty="0" smtClean="0"/>
              <a:t>ИЛИ </a:t>
            </a:r>
          </a:p>
          <a:p>
            <a:endParaRPr lang="ru-RU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pyramid.security</a:t>
            </a:r>
            <a:r>
              <a:rPr lang="en-US" sz="2400" dirty="0"/>
              <a:t> import Allow</a:t>
            </a:r>
            <a:endParaRPr lang="ru-RU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pyramid.security</a:t>
            </a:r>
            <a:r>
              <a:rPr lang="en-US" sz="2400" dirty="0"/>
              <a:t> import DENY_ALL</a:t>
            </a:r>
            <a:endParaRPr lang="ru-RU" sz="2400" dirty="0"/>
          </a:p>
          <a:p>
            <a:r>
              <a:rPr lang="en-US" sz="2400" dirty="0"/>
              <a:t> </a:t>
            </a:r>
            <a:endParaRPr lang="ru-RU" sz="2400" dirty="0"/>
          </a:p>
          <a:p>
            <a:r>
              <a:rPr lang="en-US" sz="2400" dirty="0"/>
              <a:t>__</a:t>
            </a:r>
            <a:r>
              <a:rPr lang="en-US" sz="2400" dirty="0" err="1"/>
              <a:t>acl</a:t>
            </a:r>
            <a:r>
              <a:rPr lang="en-US" sz="2400" dirty="0"/>
              <a:t>__ = [(Allow, '</a:t>
            </a:r>
            <a:r>
              <a:rPr lang="en-US" sz="2400" dirty="0" err="1"/>
              <a:t>fred</a:t>
            </a:r>
            <a:r>
              <a:rPr lang="en-US" sz="2400" dirty="0"/>
              <a:t>', 'view'),</a:t>
            </a:r>
            <a:endParaRPr lang="ru-RU" sz="2400" dirty="0"/>
          </a:p>
          <a:p>
            <a:r>
              <a:rPr lang="en-US" sz="2400" dirty="0"/>
              <a:t>           DENY_ALL]</a:t>
            </a:r>
            <a:endParaRPr lang="ru-RU" sz="2400" dirty="0"/>
          </a:p>
          <a:p>
            <a:r>
              <a:rPr lang="en-US" sz="2000" dirty="0"/>
              <a:t>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833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27" y="11663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Практическое применение</a:t>
            </a:r>
          </a:p>
          <a:p>
            <a:pPr algn="ctr"/>
            <a:r>
              <a:rPr lang="en-US" sz="2400" b="1" dirty="0" smtClean="0"/>
              <a:t>Log in &amp; Log out</a:t>
            </a:r>
          </a:p>
          <a:p>
            <a:pPr algn="ctr"/>
            <a:endParaRPr lang="en-US" sz="2400" b="1" dirty="0"/>
          </a:p>
          <a:p>
            <a:pPr indent="432000">
              <a:lnSpc>
                <a:spcPct val="150000"/>
              </a:lnSpc>
            </a:pPr>
            <a:r>
              <a:rPr lang="en-US" sz="2400" b="1" dirty="0" err="1"/>
              <a:t>def</a:t>
            </a:r>
            <a:r>
              <a:rPr lang="en-US" sz="2400" dirty="0"/>
              <a:t> </a:t>
            </a:r>
            <a:r>
              <a:rPr lang="en-US" sz="2400" dirty="0"/>
              <a:t>login</a:t>
            </a:r>
            <a:r>
              <a:rPr lang="en-US" sz="2400" dirty="0"/>
              <a:t>(request): headers </a:t>
            </a:r>
            <a:r>
              <a:rPr lang="en-US" sz="2400" dirty="0"/>
              <a:t>=</a:t>
            </a:r>
            <a:r>
              <a:rPr lang="en-US" sz="2400" dirty="0"/>
              <a:t> remember(request, </a:t>
            </a:r>
            <a:r>
              <a:rPr lang="en-US" sz="2400" dirty="0"/>
              <a:t>'</a:t>
            </a:r>
            <a:r>
              <a:rPr lang="en-US" sz="2400" dirty="0" err="1"/>
              <a:t>vasya</a:t>
            </a:r>
            <a:r>
              <a:rPr lang="en-US" sz="2400" dirty="0"/>
              <a:t>'</a:t>
            </a:r>
            <a:r>
              <a:rPr lang="en-US" sz="2400" dirty="0"/>
              <a:t>)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dirty="0" err="1"/>
              <a:t>HTTPFound</a:t>
            </a:r>
            <a:r>
              <a:rPr lang="en-US" sz="2400" dirty="0"/>
              <a:t>(location</a:t>
            </a:r>
            <a:r>
              <a:rPr lang="en-US" sz="2400" dirty="0"/>
              <a:t>=</a:t>
            </a:r>
            <a:r>
              <a:rPr lang="en-US" sz="2400" dirty="0" err="1"/>
              <a:t>request</a:t>
            </a:r>
            <a:r>
              <a:rPr lang="en-US" sz="2400" dirty="0" err="1"/>
              <a:t>.</a:t>
            </a:r>
            <a:r>
              <a:rPr lang="en-US" sz="2400" dirty="0" err="1"/>
              <a:t>route_url</a:t>
            </a:r>
            <a:r>
              <a:rPr lang="en-US" sz="2400" dirty="0"/>
              <a:t>(</a:t>
            </a:r>
            <a:r>
              <a:rPr lang="en-US" sz="2400" dirty="0"/>
              <a:t>'hello'</a:t>
            </a:r>
            <a:r>
              <a:rPr lang="en-US" sz="2400" dirty="0"/>
              <a:t>, name</a:t>
            </a:r>
            <a:r>
              <a:rPr lang="en-US" sz="2400" dirty="0"/>
              <a:t>='</a:t>
            </a:r>
            <a:r>
              <a:rPr lang="en-US" sz="2400" dirty="0" err="1"/>
              <a:t>vasya</a:t>
            </a:r>
            <a:r>
              <a:rPr lang="en-US" sz="2400" dirty="0"/>
              <a:t>'</a:t>
            </a:r>
            <a:r>
              <a:rPr lang="en-US" sz="2400" dirty="0"/>
              <a:t>), headers</a:t>
            </a:r>
            <a:r>
              <a:rPr lang="en-US" sz="2400" dirty="0"/>
              <a:t>=</a:t>
            </a:r>
            <a:r>
              <a:rPr lang="en-US" sz="2400" dirty="0"/>
              <a:t>headers) </a:t>
            </a:r>
          </a:p>
          <a:p>
            <a:pPr indent="432000">
              <a:lnSpc>
                <a:spcPct val="150000"/>
              </a:lnSpc>
            </a:pPr>
            <a:r>
              <a:rPr lang="en-US" sz="2400" b="1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/>
              <a:t>logout</a:t>
            </a:r>
            <a:r>
              <a:rPr lang="en-US" sz="2400" dirty="0"/>
              <a:t>(request): headers </a:t>
            </a:r>
            <a:r>
              <a:rPr lang="en-US" sz="2400" dirty="0"/>
              <a:t>=</a:t>
            </a:r>
            <a:r>
              <a:rPr lang="en-US" sz="2400" dirty="0"/>
              <a:t> forget(request)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dirty="0" err="1"/>
              <a:t>HTTPFound</a:t>
            </a:r>
            <a:r>
              <a:rPr lang="en-US" sz="2400" dirty="0"/>
              <a:t>(location</a:t>
            </a:r>
            <a:r>
              <a:rPr lang="en-US" sz="2400" dirty="0"/>
              <a:t>=</a:t>
            </a:r>
            <a:r>
              <a:rPr lang="en-US" sz="2400" dirty="0" err="1"/>
              <a:t>request</a:t>
            </a:r>
            <a:r>
              <a:rPr lang="en-US" sz="2400" dirty="0" err="1"/>
              <a:t>.</a:t>
            </a:r>
            <a:r>
              <a:rPr lang="en-US" sz="2400" dirty="0" err="1"/>
              <a:t>route_url</a:t>
            </a:r>
            <a:r>
              <a:rPr lang="en-US" sz="2400" dirty="0"/>
              <a:t>(</a:t>
            </a:r>
            <a:r>
              <a:rPr lang="en-US" sz="2400" dirty="0"/>
              <a:t>'hello'</a:t>
            </a:r>
            <a:r>
              <a:rPr lang="en-US" sz="2400" dirty="0"/>
              <a:t>, name</a:t>
            </a:r>
            <a:r>
              <a:rPr lang="en-US" sz="2400" dirty="0"/>
              <a:t>='log out!!!'</a:t>
            </a:r>
            <a:r>
              <a:rPr lang="en-US" sz="2400" dirty="0"/>
              <a:t>), headers</a:t>
            </a:r>
            <a:r>
              <a:rPr lang="en-US" sz="2400" dirty="0"/>
              <a:t>=</a:t>
            </a:r>
            <a:r>
              <a:rPr lang="en-US" sz="2400" dirty="0"/>
              <a:t>headers)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1629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420888"/>
            <a:ext cx="7007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51221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182</Words>
  <Application>Microsoft Office PowerPoint</Application>
  <PresentationFormat>Экран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Безопасность</vt:lpstr>
      <vt:lpstr>Безопасность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Безопасность</dc:title>
  <dc:creator>Евгения</dc:creator>
  <cp:lastModifiedBy>Евгения</cp:lastModifiedBy>
  <cp:revision>7</cp:revision>
  <dcterms:created xsi:type="dcterms:W3CDTF">2017-12-15T19:26:10Z</dcterms:created>
  <dcterms:modified xsi:type="dcterms:W3CDTF">2017-12-22T19:06:39Z</dcterms:modified>
</cp:coreProperties>
</file>