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  <p:sldId id="264" r:id="rId9"/>
    <p:sldId id="265" r:id="rId10"/>
    <p:sldId id="260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Webob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Выполнила  Богомолова Евгения </a:t>
            </a:r>
          </a:p>
          <a:p>
            <a:r>
              <a:rPr lang="ru-RU" dirty="0"/>
              <a:t>г</a:t>
            </a:r>
            <a:r>
              <a:rPr lang="ru-RU" dirty="0" smtClean="0"/>
              <a:t>руппа ФО-350005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4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263691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9804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76672"/>
            <a:ext cx="9144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Что это?</a:t>
            </a:r>
          </a:p>
          <a:p>
            <a:endParaRPr lang="ru-RU" dirty="0"/>
          </a:p>
          <a:p>
            <a:endParaRPr lang="ru-RU" dirty="0" smtClean="0"/>
          </a:p>
          <a:p>
            <a:pPr marL="285750" indent="81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 smtClean="0"/>
              <a:t>Библиотека </a:t>
            </a:r>
            <a:r>
              <a:rPr lang="en-US" sz="3600" dirty="0" smtClean="0"/>
              <a:t>Python</a:t>
            </a:r>
            <a:endParaRPr lang="ru-RU" sz="3600" dirty="0" smtClean="0"/>
          </a:p>
          <a:p>
            <a:pPr indent="817200">
              <a:lnSpc>
                <a:spcPct val="150000"/>
              </a:lnSpc>
            </a:pPr>
            <a:endParaRPr lang="ru-RU" sz="3600" dirty="0" smtClean="0"/>
          </a:p>
          <a:p>
            <a:pPr marL="285750" indent="81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 smtClean="0"/>
              <a:t>Оболочка для </a:t>
            </a:r>
            <a:r>
              <a:rPr lang="en-US" sz="3600" dirty="0" smtClean="0"/>
              <a:t>WSGI </a:t>
            </a:r>
            <a:r>
              <a:rPr lang="ru-RU" sz="3600" dirty="0" smtClean="0"/>
              <a:t>окружения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2269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80728"/>
            <a:ext cx="9144000" cy="517064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ru-RU" sz="2400" dirty="0" smtClean="0"/>
              <a:t>                               </a:t>
            </a:r>
            <a:endParaRPr lang="ru-RU" dirty="0"/>
          </a:p>
          <a:p>
            <a:pPr marL="432000"/>
            <a:r>
              <a:rPr lang="ru-RU" u="sng" dirty="0" smtClean="0"/>
              <a:t>Запрос:</a:t>
            </a:r>
            <a:endParaRPr lang="ru-RU" dirty="0"/>
          </a:p>
          <a:p>
            <a:pPr marL="432000"/>
            <a:endParaRPr lang="ru-RU" dirty="0" smtClean="0"/>
          </a:p>
          <a:p>
            <a:pPr marL="432000"/>
            <a:r>
              <a:rPr lang="ru-RU" dirty="0" err="1" smtClean="0"/>
              <a:t>environ</a:t>
            </a:r>
            <a:r>
              <a:rPr lang="ru-RU" dirty="0" smtClean="0"/>
              <a:t> </a:t>
            </a:r>
            <a:r>
              <a:rPr lang="ru-RU" dirty="0"/>
              <a:t>= {</a:t>
            </a:r>
          </a:p>
          <a:p>
            <a:pPr marL="432000"/>
            <a:r>
              <a:rPr lang="ru-RU" dirty="0"/>
              <a:t>    'HTTP_HOST': 'localhost:80',</a:t>
            </a:r>
          </a:p>
          <a:p>
            <a:pPr marL="432000"/>
            <a:r>
              <a:rPr lang="ru-RU" dirty="0"/>
              <a:t>    'PATH_INFO': '/</a:t>
            </a:r>
            <a:r>
              <a:rPr lang="ru-RU" dirty="0" err="1"/>
              <a:t>article</a:t>
            </a:r>
            <a:r>
              <a:rPr lang="ru-RU" dirty="0"/>
              <a:t>',</a:t>
            </a:r>
          </a:p>
          <a:p>
            <a:pPr marL="432000"/>
            <a:r>
              <a:rPr lang="ru-RU" dirty="0"/>
              <a:t>    'QUERY_STRING': '</a:t>
            </a:r>
            <a:r>
              <a:rPr lang="ru-RU" dirty="0" err="1"/>
              <a:t>id</a:t>
            </a:r>
            <a:r>
              <a:rPr lang="ru-RU" dirty="0"/>
              <a:t>=1',</a:t>
            </a:r>
          </a:p>
          <a:p>
            <a:pPr marL="432000"/>
            <a:r>
              <a:rPr lang="ru-RU" dirty="0"/>
              <a:t>    'REQUEST_METHOD': 'GET',</a:t>
            </a:r>
          </a:p>
          <a:p>
            <a:pPr marL="432000"/>
            <a:r>
              <a:rPr lang="ru-RU" dirty="0"/>
              <a:t>    'SCRIPT_NAME': ''</a:t>
            </a:r>
          </a:p>
          <a:p>
            <a:pPr marL="432000"/>
            <a:r>
              <a:rPr lang="ru-RU" dirty="0"/>
              <a:t>}</a:t>
            </a:r>
          </a:p>
          <a:p>
            <a:pPr marL="432000"/>
            <a:r>
              <a:rPr lang="ru-RU" dirty="0"/>
              <a:t> </a:t>
            </a:r>
          </a:p>
          <a:p>
            <a:pPr marL="432000"/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webob</a:t>
            </a:r>
            <a:r>
              <a:rPr lang="ru-RU" dirty="0"/>
              <a:t> </a:t>
            </a:r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Request</a:t>
            </a:r>
            <a:endParaRPr lang="ru-RU" dirty="0"/>
          </a:p>
          <a:p>
            <a:pPr marL="432000"/>
            <a:r>
              <a:rPr lang="ru-RU" dirty="0" err="1"/>
              <a:t>req</a:t>
            </a:r>
            <a:r>
              <a:rPr lang="ru-RU" dirty="0"/>
              <a:t> = </a:t>
            </a:r>
            <a:r>
              <a:rPr lang="ru-RU" dirty="0" err="1"/>
              <a:t>Request</a:t>
            </a:r>
            <a:r>
              <a:rPr lang="ru-RU" dirty="0"/>
              <a:t>(</a:t>
            </a:r>
            <a:r>
              <a:rPr lang="ru-RU" dirty="0" err="1"/>
              <a:t>environ</a:t>
            </a:r>
            <a:r>
              <a:rPr lang="ru-RU" dirty="0"/>
              <a:t>)</a:t>
            </a:r>
          </a:p>
          <a:p>
            <a:pPr marL="432000"/>
            <a:r>
              <a:rPr lang="ru-RU" dirty="0"/>
              <a:t> </a:t>
            </a:r>
          </a:p>
          <a:p>
            <a:pPr marL="432000"/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pprint</a:t>
            </a:r>
            <a:r>
              <a:rPr lang="ru-RU" dirty="0"/>
              <a:t> </a:t>
            </a:r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pprint</a:t>
            </a:r>
            <a:endParaRPr lang="ru-RU" dirty="0"/>
          </a:p>
          <a:p>
            <a:pPr marL="432000"/>
            <a:r>
              <a:rPr lang="ru-RU" dirty="0" err="1"/>
              <a:t>pprint</a:t>
            </a:r>
            <a:r>
              <a:rPr lang="ru-RU" dirty="0"/>
              <a:t>(</a:t>
            </a:r>
            <a:r>
              <a:rPr lang="ru-RU" dirty="0" err="1"/>
              <a:t>req.environ</a:t>
            </a:r>
            <a:r>
              <a:rPr lang="ru-RU" dirty="0"/>
              <a:t>)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pPr marL="432000"/>
            <a:r>
              <a:rPr lang="ru-RU" u="sng" dirty="0" smtClean="0"/>
              <a:t>Ответ</a:t>
            </a:r>
            <a:r>
              <a:rPr lang="en-US" u="sng" dirty="0"/>
              <a:t>:</a:t>
            </a:r>
            <a:endParaRPr lang="ru-RU" dirty="0"/>
          </a:p>
          <a:p>
            <a:pPr marL="432000"/>
            <a:endParaRPr lang="ru-RU" dirty="0" smtClean="0"/>
          </a:p>
          <a:p>
            <a:pPr marL="432000"/>
            <a:r>
              <a:rPr lang="ru-RU" dirty="0" smtClean="0"/>
              <a:t>{</a:t>
            </a:r>
            <a:r>
              <a:rPr lang="ru-RU" dirty="0"/>
              <a:t>'HTTP_HOST': 'localhost:80',</a:t>
            </a:r>
          </a:p>
          <a:p>
            <a:pPr marL="432000"/>
            <a:r>
              <a:rPr lang="ru-RU" dirty="0"/>
              <a:t> 'PATH_INFO': '/</a:t>
            </a:r>
            <a:r>
              <a:rPr lang="ru-RU" dirty="0" err="1"/>
              <a:t>article</a:t>
            </a:r>
            <a:r>
              <a:rPr lang="ru-RU" dirty="0"/>
              <a:t>',</a:t>
            </a:r>
          </a:p>
          <a:p>
            <a:pPr marL="432000"/>
            <a:r>
              <a:rPr lang="ru-RU" dirty="0"/>
              <a:t> 'QUERY_STRING': '</a:t>
            </a:r>
            <a:r>
              <a:rPr lang="ru-RU" dirty="0" err="1"/>
              <a:t>id</a:t>
            </a:r>
            <a:r>
              <a:rPr lang="ru-RU" dirty="0"/>
              <a:t>=1',</a:t>
            </a:r>
          </a:p>
          <a:p>
            <a:pPr marL="432000"/>
            <a:r>
              <a:rPr lang="ru-RU" dirty="0"/>
              <a:t> 'REQUEST_METHOD': 'GET',</a:t>
            </a:r>
          </a:p>
          <a:p>
            <a:pPr marL="432000"/>
            <a:r>
              <a:rPr lang="ru-RU" dirty="0"/>
              <a:t> 'SCRIPT_NAME': ''}</a:t>
            </a:r>
            <a:endParaRPr lang="en-US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12497" y="395953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Request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052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913" y="0"/>
            <a:ext cx="91440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3200" dirty="0" smtClean="0"/>
          </a:p>
          <a:p>
            <a:pPr algn="ctr"/>
            <a:r>
              <a:rPr lang="ru-RU" sz="3200" dirty="0" smtClean="0"/>
              <a:t>Методы </a:t>
            </a:r>
            <a:r>
              <a:rPr lang="en-US" sz="3200" dirty="0" smtClean="0"/>
              <a:t>Request</a:t>
            </a:r>
            <a:endParaRPr lang="ru-RU" sz="3200" dirty="0" smtClean="0"/>
          </a:p>
          <a:p>
            <a:endParaRPr lang="ru-RU" dirty="0"/>
          </a:p>
          <a:p>
            <a:pPr marL="468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/>
              <a:t>req</a:t>
            </a:r>
            <a:r>
              <a:rPr lang="ru-RU" sz="2000" b="1" dirty="0"/>
              <a:t>.</a:t>
            </a:r>
            <a:r>
              <a:rPr lang="en-US" sz="2000" b="1" dirty="0"/>
              <a:t>method</a:t>
            </a:r>
            <a:r>
              <a:rPr lang="ru-RU" sz="2000" dirty="0"/>
              <a:t>: метод запроса, например 'GET' или 'POST';</a:t>
            </a:r>
            <a:endParaRPr lang="ru-RU" sz="2000" dirty="0"/>
          </a:p>
          <a:p>
            <a:pPr marL="468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 err="1"/>
              <a:t>req.cookies</a:t>
            </a:r>
            <a:r>
              <a:rPr lang="ru-RU" sz="2000" dirty="0"/>
              <a:t>: представляет словарь из всех файлов </a:t>
            </a:r>
            <a:r>
              <a:rPr lang="ru-RU" sz="2000" dirty="0" err="1"/>
              <a:t>cookie</a:t>
            </a:r>
            <a:r>
              <a:rPr lang="ru-RU" sz="2000" dirty="0"/>
              <a:t>.</a:t>
            </a:r>
            <a:endParaRPr lang="ru-RU" sz="2000" dirty="0"/>
          </a:p>
          <a:p>
            <a:pPr marL="468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 err="1"/>
              <a:t>req.headers</a:t>
            </a:r>
            <a:r>
              <a:rPr lang="ru-RU" sz="2000" dirty="0"/>
              <a:t>: содержит заголовки, связанные с </a:t>
            </a:r>
            <a:r>
              <a:rPr lang="ru-RU" sz="2000" dirty="0" smtClean="0"/>
              <a:t>запросом.</a:t>
            </a:r>
            <a:endParaRPr lang="ru-RU" sz="2000" dirty="0"/>
          </a:p>
          <a:p>
            <a:pPr marL="468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 err="1" smtClean="0"/>
              <a:t>req.GET</a:t>
            </a:r>
            <a:r>
              <a:rPr lang="ru-RU" sz="2000" dirty="0" smtClean="0"/>
              <a:t>: объект со всеми переменные в строке запроса.</a:t>
            </a:r>
          </a:p>
          <a:p>
            <a:pPr marL="468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 err="1" smtClean="0"/>
              <a:t>req.POST</a:t>
            </a:r>
            <a:r>
              <a:rPr lang="ru-RU" sz="2000" dirty="0" smtClean="0"/>
              <a:t>: объект со всеми переменные в теле запроса. </a:t>
            </a:r>
          </a:p>
          <a:p>
            <a:pPr marL="468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 smtClean="0"/>
              <a:t>req.url</a:t>
            </a:r>
            <a:r>
              <a:rPr lang="ru-RU" sz="2000" dirty="0"/>
              <a:t>: полный URL-адрес запроса, со строки запроса, например,'http://localhost/app-root/doc?article_id=10'.</a:t>
            </a:r>
            <a:endParaRPr lang="ru-RU" sz="2000" dirty="0"/>
          </a:p>
          <a:p>
            <a:pPr marL="468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/>
              <a:t>req.application_url</a:t>
            </a:r>
            <a:r>
              <a:rPr lang="en-US" sz="2000" dirty="0"/>
              <a:t>: URL-</a:t>
            </a:r>
            <a:r>
              <a:rPr lang="ru-RU" sz="2000" dirty="0"/>
              <a:t>адрес приложения например</a:t>
            </a:r>
            <a:r>
              <a:rPr lang="en-US" sz="2000" dirty="0"/>
              <a:t>, 'http://localhost/app-root'. </a:t>
            </a:r>
            <a:endParaRPr lang="ru-RU" sz="2000" dirty="0"/>
          </a:p>
          <a:p>
            <a:pPr marL="468000">
              <a:lnSpc>
                <a:spcPct val="150000"/>
              </a:lnSpc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1537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1526" y="23673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Get </a:t>
            </a:r>
            <a:r>
              <a:rPr lang="ru-RU" sz="3200" dirty="0" smtClean="0"/>
              <a:t>запрос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80728"/>
            <a:ext cx="91224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000"/>
            <a:r>
              <a:rPr lang="ru-RU" u="sng" dirty="0" smtClean="0"/>
              <a:t>Запрос:</a:t>
            </a:r>
          </a:p>
          <a:p>
            <a:pPr marL="468000"/>
            <a:endParaRPr lang="ru-RU" dirty="0"/>
          </a:p>
          <a:p>
            <a:pPr marL="468000"/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webob</a:t>
            </a:r>
            <a:r>
              <a:rPr lang="ru-RU" dirty="0"/>
              <a:t> </a:t>
            </a:r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Request</a:t>
            </a:r>
            <a:endParaRPr lang="ru-RU" dirty="0"/>
          </a:p>
          <a:p>
            <a:pPr marL="468000"/>
            <a:r>
              <a:rPr lang="ru-RU" dirty="0" err="1"/>
              <a:t>req</a:t>
            </a:r>
            <a:r>
              <a:rPr lang="ru-RU" dirty="0"/>
              <a:t> = </a:t>
            </a:r>
            <a:r>
              <a:rPr lang="ru-RU" dirty="0" err="1"/>
              <a:t>Request.blank</a:t>
            </a:r>
            <a:r>
              <a:rPr lang="ru-RU" dirty="0"/>
              <a:t>('/</a:t>
            </a:r>
            <a:r>
              <a:rPr lang="ru-RU" dirty="0" err="1"/>
              <a:t>test?check</a:t>
            </a:r>
            <a:r>
              <a:rPr lang="ru-RU" dirty="0"/>
              <a:t>=</a:t>
            </a:r>
            <a:r>
              <a:rPr lang="ru-RU" dirty="0" err="1"/>
              <a:t>a&amp;check</a:t>
            </a:r>
            <a:r>
              <a:rPr lang="ru-RU" dirty="0"/>
              <a:t>=</a:t>
            </a:r>
            <a:r>
              <a:rPr lang="ru-RU" dirty="0" err="1"/>
              <a:t>b&amp;name</a:t>
            </a:r>
            <a:r>
              <a:rPr lang="ru-RU" dirty="0"/>
              <a:t>=</a:t>
            </a:r>
            <a:r>
              <a:rPr lang="ru-RU" dirty="0" err="1"/>
              <a:t>Bob</a:t>
            </a:r>
            <a:r>
              <a:rPr lang="ru-RU" dirty="0"/>
              <a:t>')</a:t>
            </a:r>
          </a:p>
          <a:p>
            <a:pPr marL="468000"/>
            <a:r>
              <a:rPr lang="ru-RU" dirty="0"/>
              <a:t> </a:t>
            </a:r>
          </a:p>
          <a:p>
            <a:pPr marL="468000"/>
            <a:r>
              <a:rPr lang="ru-RU" dirty="0" err="1"/>
              <a:t>print</a:t>
            </a:r>
            <a:r>
              <a:rPr lang="ru-RU" dirty="0"/>
              <a:t>(</a:t>
            </a:r>
            <a:r>
              <a:rPr lang="ru-RU" dirty="0" err="1"/>
              <a:t>req.GET</a:t>
            </a:r>
            <a:r>
              <a:rPr lang="ru-RU" dirty="0"/>
              <a:t>)</a:t>
            </a:r>
          </a:p>
          <a:p>
            <a:pPr marL="468000"/>
            <a:r>
              <a:rPr lang="ru-RU" dirty="0" err="1"/>
              <a:t>print</a:t>
            </a:r>
            <a:r>
              <a:rPr lang="ru-RU" dirty="0"/>
              <a:t>(</a:t>
            </a:r>
            <a:r>
              <a:rPr lang="ru-RU" dirty="0" err="1"/>
              <a:t>req.GET</a:t>
            </a:r>
            <a:r>
              <a:rPr lang="ru-RU" dirty="0"/>
              <a:t>['</a:t>
            </a:r>
            <a:r>
              <a:rPr lang="ru-RU" dirty="0" err="1"/>
              <a:t>check</a:t>
            </a:r>
            <a:r>
              <a:rPr lang="ru-RU" dirty="0"/>
              <a:t>'])</a:t>
            </a:r>
          </a:p>
          <a:p>
            <a:pPr marL="468000"/>
            <a:r>
              <a:rPr lang="ru-RU" dirty="0" err="1"/>
              <a:t>print</a:t>
            </a:r>
            <a:r>
              <a:rPr lang="ru-RU" dirty="0"/>
              <a:t>(</a:t>
            </a:r>
            <a:r>
              <a:rPr lang="ru-RU" dirty="0" err="1"/>
              <a:t>req.GET.getall</a:t>
            </a:r>
            <a:r>
              <a:rPr lang="ru-RU" dirty="0"/>
              <a:t>('</a:t>
            </a:r>
            <a:r>
              <a:rPr lang="ru-RU" dirty="0" err="1"/>
              <a:t>check</a:t>
            </a:r>
            <a:r>
              <a:rPr lang="ru-RU" dirty="0"/>
              <a:t>'))</a:t>
            </a:r>
          </a:p>
          <a:p>
            <a:pPr marL="468000"/>
            <a:r>
              <a:rPr lang="ru-RU" dirty="0" err="1"/>
              <a:t>print</a:t>
            </a:r>
            <a:r>
              <a:rPr lang="ru-RU" dirty="0"/>
              <a:t>(</a:t>
            </a:r>
            <a:r>
              <a:rPr lang="ru-RU" dirty="0" err="1"/>
              <a:t>list</a:t>
            </a:r>
            <a:r>
              <a:rPr lang="ru-RU" dirty="0"/>
              <a:t>(</a:t>
            </a:r>
            <a:r>
              <a:rPr lang="ru-RU" dirty="0" err="1"/>
              <a:t>req.GET.items</a:t>
            </a:r>
            <a:r>
              <a:rPr lang="ru-RU" dirty="0"/>
              <a:t>()))</a:t>
            </a:r>
          </a:p>
          <a:p>
            <a:pPr marL="468000"/>
            <a:r>
              <a:rPr lang="ru-RU" dirty="0"/>
              <a:t> </a:t>
            </a:r>
          </a:p>
          <a:p>
            <a:pPr marL="468000"/>
            <a:r>
              <a:rPr lang="ru-RU" u="sng" dirty="0"/>
              <a:t>Ответ</a:t>
            </a:r>
            <a:r>
              <a:rPr lang="ru-RU" u="sng" dirty="0" smtClean="0"/>
              <a:t>:</a:t>
            </a:r>
          </a:p>
          <a:p>
            <a:pPr marL="468000"/>
            <a:endParaRPr lang="ru-RU" dirty="0"/>
          </a:p>
          <a:p>
            <a:pPr marL="468000"/>
            <a:r>
              <a:rPr lang="ru-RU" dirty="0"/>
              <a:t>GET([('</a:t>
            </a:r>
            <a:r>
              <a:rPr lang="ru-RU" dirty="0" err="1"/>
              <a:t>check</a:t>
            </a:r>
            <a:r>
              <a:rPr lang="ru-RU" dirty="0"/>
              <a:t>', 'a'), ('</a:t>
            </a:r>
            <a:r>
              <a:rPr lang="ru-RU" dirty="0" err="1"/>
              <a:t>check</a:t>
            </a:r>
            <a:r>
              <a:rPr lang="ru-RU" dirty="0"/>
              <a:t>', 'b'), ('</a:t>
            </a:r>
            <a:r>
              <a:rPr lang="ru-RU" dirty="0" err="1"/>
              <a:t>name</a:t>
            </a:r>
            <a:r>
              <a:rPr lang="ru-RU" dirty="0"/>
              <a:t>', '</a:t>
            </a:r>
            <a:r>
              <a:rPr lang="ru-RU" dirty="0" err="1"/>
              <a:t>Bob</a:t>
            </a:r>
            <a:r>
              <a:rPr lang="ru-RU" dirty="0"/>
              <a:t>')])</a:t>
            </a:r>
          </a:p>
          <a:p>
            <a:pPr marL="468000"/>
            <a:r>
              <a:rPr lang="ru-RU" dirty="0"/>
              <a:t>b</a:t>
            </a:r>
          </a:p>
          <a:p>
            <a:pPr marL="468000"/>
            <a:r>
              <a:rPr lang="ru-RU" dirty="0"/>
              <a:t>['a', 'b']</a:t>
            </a:r>
          </a:p>
          <a:p>
            <a:pPr marL="468000"/>
            <a:r>
              <a:rPr lang="en-US" dirty="0"/>
              <a:t>[('check', 'a'), ('check', 'b'), ('name', 'Bob')]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3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200" dirty="0" smtClean="0"/>
          </a:p>
          <a:p>
            <a:pPr algn="ctr"/>
            <a:r>
              <a:rPr lang="en-US" sz="3200" dirty="0" smtClean="0"/>
              <a:t>WSGI </a:t>
            </a:r>
            <a:r>
              <a:rPr lang="ru-RU" sz="3200" dirty="0"/>
              <a:t>приложения</a:t>
            </a:r>
          </a:p>
          <a:p>
            <a:endParaRPr lang="ru-RU" u="sng" dirty="0" smtClean="0"/>
          </a:p>
          <a:p>
            <a:pPr marL="540000">
              <a:lnSpc>
                <a:spcPct val="150000"/>
              </a:lnSpc>
            </a:pPr>
            <a:r>
              <a:rPr lang="ru-RU" u="sng" dirty="0" smtClean="0"/>
              <a:t>Ответ</a:t>
            </a:r>
            <a:r>
              <a:rPr lang="ru-RU" u="sng" dirty="0"/>
              <a:t>:</a:t>
            </a:r>
            <a:endParaRPr lang="ru-RU" dirty="0"/>
          </a:p>
          <a:p>
            <a:pPr marL="540000">
              <a:lnSpc>
                <a:spcPct val="150000"/>
              </a:lnSpc>
            </a:pPr>
            <a:r>
              <a:rPr lang="ru-RU" dirty="0"/>
              <a:t>200 OK</a:t>
            </a:r>
          </a:p>
          <a:p>
            <a:pPr marL="540000">
              <a:lnSpc>
                <a:spcPct val="150000"/>
              </a:lnSpc>
            </a:pPr>
            <a:r>
              <a:rPr lang="ru-RU" dirty="0"/>
              <a:t>[('</a:t>
            </a:r>
            <a:r>
              <a:rPr lang="ru-RU" dirty="0" err="1"/>
              <a:t>Content-type</a:t>
            </a:r>
            <a:r>
              <a:rPr lang="ru-RU" dirty="0"/>
              <a:t>', '</a:t>
            </a:r>
            <a:r>
              <a:rPr lang="ru-RU" dirty="0" err="1"/>
              <a:t>text</a:t>
            </a:r>
            <a:r>
              <a:rPr lang="ru-RU" dirty="0"/>
              <a:t>/</a:t>
            </a:r>
            <a:r>
              <a:rPr lang="ru-RU" dirty="0" err="1"/>
              <a:t>plain</a:t>
            </a:r>
            <a:r>
              <a:rPr lang="ru-RU" dirty="0"/>
              <a:t>')]</a:t>
            </a:r>
          </a:p>
          <a:p>
            <a:pPr marL="540000">
              <a:lnSpc>
                <a:spcPct val="150000"/>
              </a:lnSpc>
            </a:pPr>
            <a:r>
              <a:rPr lang="ru-RU" dirty="0"/>
              <a:t>['</a:t>
            </a:r>
            <a:r>
              <a:rPr lang="ru-RU" dirty="0" err="1"/>
              <a:t>Hi</a:t>
            </a:r>
            <a:r>
              <a:rPr lang="ru-RU" dirty="0"/>
              <a:t>!']</a:t>
            </a:r>
          </a:p>
          <a:p>
            <a:pPr marL="540000">
              <a:lnSpc>
                <a:spcPct val="150000"/>
              </a:lnSpc>
            </a:pPr>
            <a:r>
              <a:rPr lang="ru-RU" dirty="0"/>
              <a:t> </a:t>
            </a:r>
          </a:p>
          <a:p>
            <a:pPr marL="540000">
              <a:lnSpc>
                <a:spcPct val="150000"/>
              </a:lnSpc>
            </a:pPr>
            <a:r>
              <a:rPr lang="ru-RU" dirty="0"/>
              <a:t>404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Found</a:t>
            </a:r>
            <a:endParaRPr lang="ru-RU" dirty="0"/>
          </a:p>
          <a:p>
            <a:pPr marL="540000">
              <a:lnSpc>
                <a:spcPct val="150000"/>
              </a:lnSpc>
            </a:pPr>
            <a:r>
              <a:rPr lang="ru-RU" dirty="0"/>
              <a:t>[('</a:t>
            </a:r>
            <a:r>
              <a:rPr lang="ru-RU" dirty="0" err="1"/>
              <a:t>Content-type</a:t>
            </a:r>
            <a:r>
              <a:rPr lang="ru-RU" dirty="0"/>
              <a:t>', '</a:t>
            </a:r>
            <a:r>
              <a:rPr lang="ru-RU" dirty="0" err="1"/>
              <a:t>text</a:t>
            </a:r>
            <a:r>
              <a:rPr lang="ru-RU" dirty="0"/>
              <a:t>/</a:t>
            </a:r>
            <a:r>
              <a:rPr lang="ru-RU" dirty="0" err="1"/>
              <a:t>plain</a:t>
            </a:r>
            <a:r>
              <a:rPr lang="ru-RU" dirty="0"/>
              <a:t>')]</a:t>
            </a:r>
          </a:p>
          <a:p>
            <a:pPr marL="540000">
              <a:lnSpc>
                <a:spcPct val="150000"/>
              </a:lnSpc>
            </a:pPr>
            <a:r>
              <a:rPr lang="ru-RU" dirty="0" err="1"/>
              <a:t>None</a:t>
            </a:r>
            <a:endParaRPr lang="ru-RU" dirty="0"/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995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3649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400" dirty="0" smtClean="0"/>
          </a:p>
          <a:p>
            <a:pPr algn="ctr"/>
            <a:r>
              <a:rPr lang="en-US" sz="2400" dirty="0" smtClean="0"/>
              <a:t>Response</a:t>
            </a:r>
            <a:endParaRPr lang="ru-RU" sz="2400" dirty="0"/>
          </a:p>
          <a:p>
            <a:pPr algn="ctr"/>
            <a:endParaRPr lang="ru-RU" sz="2400" dirty="0" smtClean="0"/>
          </a:p>
          <a:p>
            <a:pPr marL="5400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response.status</a:t>
            </a:r>
            <a:r>
              <a:rPr lang="ru-RU" sz="2400" dirty="0"/>
              <a:t>:</a:t>
            </a:r>
          </a:p>
          <a:p>
            <a:pPr marL="540000"/>
            <a:r>
              <a:rPr lang="ru-RU" sz="2400" dirty="0"/>
              <a:t>Код ответа плюс сообщение, например '200 OK'. </a:t>
            </a:r>
            <a:endParaRPr lang="ru-RU" sz="2400" dirty="0" smtClean="0"/>
          </a:p>
          <a:p>
            <a:pPr marL="540000"/>
            <a:endParaRPr lang="ru-RU" sz="2400" dirty="0"/>
          </a:p>
          <a:p>
            <a:pPr marL="540000" indent="-342900">
              <a:buFont typeface="Arial" panose="020B0604020202020204" pitchFamily="34" charset="0"/>
              <a:buChar char="•"/>
            </a:pPr>
            <a:r>
              <a:rPr lang="ru-RU" sz="2400" dirty="0" err="1" smtClean="0"/>
              <a:t>response.headerlist</a:t>
            </a:r>
            <a:r>
              <a:rPr lang="ru-RU" sz="2400" dirty="0"/>
              <a:t>:</a:t>
            </a:r>
          </a:p>
          <a:p>
            <a:pPr marL="540000"/>
            <a:r>
              <a:rPr lang="ru-RU" sz="2400" dirty="0"/>
              <a:t>Список всех заголовков, таких </a:t>
            </a:r>
            <a:r>
              <a:rPr lang="ru-RU" sz="2400" dirty="0" smtClean="0"/>
              <a:t>как                </a:t>
            </a:r>
            <a:r>
              <a:rPr lang="ru-RU" sz="2400" dirty="0"/>
              <a:t>[('</a:t>
            </a:r>
            <a:r>
              <a:rPr lang="ru-RU" sz="2400" dirty="0" err="1"/>
              <a:t>Content-Type</a:t>
            </a:r>
            <a:r>
              <a:rPr lang="ru-RU" sz="2400" dirty="0"/>
              <a:t>', '</a:t>
            </a:r>
            <a:r>
              <a:rPr lang="ru-RU" sz="2400" dirty="0" err="1"/>
              <a:t>text</a:t>
            </a:r>
            <a:r>
              <a:rPr lang="ru-RU" sz="2400" dirty="0"/>
              <a:t>/</a:t>
            </a:r>
            <a:r>
              <a:rPr lang="ru-RU" sz="2400" dirty="0" err="1"/>
              <a:t>html</a:t>
            </a:r>
            <a:r>
              <a:rPr lang="ru-RU" sz="2400" dirty="0" smtClean="0"/>
              <a:t>')].</a:t>
            </a:r>
          </a:p>
          <a:p>
            <a:pPr marL="540000"/>
            <a:endParaRPr lang="ru-RU" sz="2400" dirty="0"/>
          </a:p>
          <a:p>
            <a:pPr marL="5400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response.app_iter</a:t>
            </a:r>
            <a:r>
              <a:rPr lang="ru-RU" sz="2400" dirty="0"/>
              <a:t>:</a:t>
            </a:r>
          </a:p>
          <a:p>
            <a:pPr marL="540000"/>
            <a:r>
              <a:rPr lang="ru-RU" sz="2400" dirty="0" smtClean="0"/>
              <a:t>Список</a:t>
            </a:r>
            <a:r>
              <a:rPr lang="ru-RU" sz="2400" dirty="0"/>
              <a:t>, который будет создавать содержимое ответа.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4246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919" y="0"/>
            <a:ext cx="9144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b="1" dirty="0" smtClean="0"/>
          </a:p>
          <a:p>
            <a:pPr algn="ctr"/>
            <a:r>
              <a:rPr lang="ru-RU" sz="2800" dirty="0" err="1" smtClean="0"/>
              <a:t>Exceptions</a:t>
            </a:r>
            <a:endParaRPr lang="ru-RU" sz="2800" dirty="0" smtClean="0"/>
          </a:p>
          <a:p>
            <a:endParaRPr lang="ru-RU" b="1" dirty="0"/>
          </a:p>
          <a:p>
            <a:pPr marL="576000"/>
            <a:r>
              <a:rPr lang="ru-RU" sz="2400" dirty="0" err="1"/>
              <a:t>webob.exc.HTTP</a:t>
            </a:r>
            <a:r>
              <a:rPr lang="ru-RU" sz="2400" dirty="0"/>
              <a:t>*, где * - причина ошибки. </a:t>
            </a:r>
            <a:endParaRPr lang="ru-RU" sz="2400" dirty="0" smtClean="0"/>
          </a:p>
          <a:p>
            <a:pPr marL="576000"/>
            <a:r>
              <a:rPr lang="ru-RU" sz="2400" dirty="0" smtClean="0"/>
              <a:t>Например,  </a:t>
            </a:r>
            <a:r>
              <a:rPr lang="ru-RU" sz="2400" dirty="0" err="1"/>
              <a:t>webob</a:t>
            </a:r>
            <a:r>
              <a:rPr lang="ru-RU" sz="2400" dirty="0"/>
              <a:t>.</a:t>
            </a:r>
            <a:r>
              <a:rPr lang="en-US" sz="2400" dirty="0" err="1"/>
              <a:t>exc</a:t>
            </a:r>
            <a:r>
              <a:rPr lang="ru-RU" sz="2400" dirty="0" smtClean="0"/>
              <a:t>.</a:t>
            </a:r>
            <a:r>
              <a:rPr lang="ru-RU" sz="2400" dirty="0" err="1" smtClean="0"/>
              <a:t>HTTPNotFound</a:t>
            </a:r>
            <a:r>
              <a:rPr lang="ru-RU" sz="2400" dirty="0"/>
              <a:t>, это подклассы ответа. </a:t>
            </a:r>
            <a:r>
              <a:rPr lang="ru-RU" sz="2400" dirty="0" smtClean="0"/>
              <a:t> </a:t>
            </a:r>
          </a:p>
          <a:p>
            <a:pPr marL="576000"/>
            <a:endParaRPr lang="ru-RU" sz="2400" dirty="0"/>
          </a:p>
          <a:p>
            <a:pPr marL="576000"/>
            <a:r>
              <a:rPr lang="ru-RU" sz="2400" u="sng" dirty="0"/>
              <a:t>Пример:</a:t>
            </a:r>
            <a:endParaRPr lang="ru-RU" sz="2400" dirty="0"/>
          </a:p>
          <a:p>
            <a:pPr marL="576000"/>
            <a:endParaRPr lang="ru-RU" sz="2400" dirty="0" smtClean="0"/>
          </a:p>
          <a:p>
            <a:pPr marL="576000"/>
            <a:r>
              <a:rPr lang="ru-RU" sz="2400" dirty="0" smtClean="0"/>
              <a:t>&gt;&gt;&gt; </a:t>
            </a:r>
            <a:r>
              <a:rPr lang="ru-RU" sz="2400" dirty="0" err="1"/>
              <a:t>from</a:t>
            </a:r>
            <a:r>
              <a:rPr lang="ru-RU" sz="2400" dirty="0"/>
              <a:t> </a:t>
            </a:r>
            <a:r>
              <a:rPr lang="ru-RU" sz="2400" dirty="0" err="1"/>
              <a:t>webob.exc</a:t>
            </a:r>
            <a:r>
              <a:rPr lang="ru-RU" sz="2400" dirty="0"/>
              <a:t> </a:t>
            </a:r>
            <a:r>
              <a:rPr lang="ru-RU" sz="2400" dirty="0" err="1"/>
              <a:t>import</a:t>
            </a:r>
            <a:r>
              <a:rPr lang="ru-RU" sz="2400" dirty="0"/>
              <a:t> *</a:t>
            </a:r>
          </a:p>
          <a:p>
            <a:pPr marL="576000"/>
            <a:r>
              <a:rPr lang="ru-RU" sz="2400" dirty="0"/>
              <a:t>&gt;&gt;&gt; </a:t>
            </a:r>
            <a:r>
              <a:rPr lang="ru-RU" sz="2400" dirty="0" err="1"/>
              <a:t>exc</a:t>
            </a:r>
            <a:r>
              <a:rPr lang="ru-RU" sz="2400" dirty="0"/>
              <a:t> = </a:t>
            </a:r>
            <a:r>
              <a:rPr lang="ru-RU" sz="2400" dirty="0" err="1"/>
              <a:t>HTTPTemporaryRedirect</a:t>
            </a:r>
            <a:r>
              <a:rPr lang="ru-RU" sz="2400" dirty="0"/>
              <a:t>(</a:t>
            </a:r>
            <a:r>
              <a:rPr lang="ru-RU" sz="2400" dirty="0" err="1"/>
              <a:t>location</a:t>
            </a:r>
            <a:r>
              <a:rPr lang="ru-RU" sz="2400" dirty="0"/>
              <a:t>='</a:t>
            </a:r>
            <a:r>
              <a:rPr lang="ru-RU" sz="2400" dirty="0" err="1"/>
              <a:t>foo</a:t>
            </a:r>
            <a:r>
              <a:rPr lang="ru-RU" sz="2400" dirty="0"/>
              <a:t>')</a:t>
            </a:r>
          </a:p>
          <a:p>
            <a:pPr marL="576000"/>
            <a:r>
              <a:rPr lang="ru-RU" sz="2400" dirty="0"/>
              <a:t>&gt;&gt;&gt; </a:t>
            </a:r>
            <a:r>
              <a:rPr lang="ru-RU" sz="2400" dirty="0" err="1"/>
              <a:t>req</a:t>
            </a:r>
            <a:r>
              <a:rPr lang="ru-RU" sz="2400" dirty="0"/>
              <a:t> = </a:t>
            </a:r>
            <a:r>
              <a:rPr lang="ru-RU" sz="2400" dirty="0" err="1"/>
              <a:t>Request.blank</a:t>
            </a:r>
            <a:r>
              <a:rPr lang="ru-RU" sz="2400" dirty="0"/>
              <a:t>('/</a:t>
            </a:r>
            <a:r>
              <a:rPr lang="ru-RU" sz="2400" dirty="0" err="1"/>
              <a:t>path</a:t>
            </a:r>
            <a:r>
              <a:rPr lang="ru-RU" sz="2400" dirty="0"/>
              <a:t>/</a:t>
            </a:r>
            <a:r>
              <a:rPr lang="ru-RU" sz="2400" dirty="0" err="1"/>
              <a:t>to</a:t>
            </a:r>
            <a:r>
              <a:rPr lang="ru-RU" sz="2400" dirty="0"/>
              <a:t>/</a:t>
            </a:r>
            <a:r>
              <a:rPr lang="ru-RU" sz="2400" dirty="0" err="1"/>
              <a:t>something</a:t>
            </a:r>
            <a:r>
              <a:rPr lang="ru-RU" sz="2400" dirty="0"/>
              <a:t>')</a:t>
            </a:r>
          </a:p>
          <a:p>
            <a:pPr marL="576000"/>
            <a:r>
              <a:rPr lang="ru-RU" sz="2400" dirty="0"/>
              <a:t>&gt;&gt;&gt; </a:t>
            </a:r>
            <a:r>
              <a:rPr lang="ru-RU" sz="2400" dirty="0" err="1"/>
              <a:t>print</a:t>
            </a:r>
            <a:r>
              <a:rPr lang="ru-RU" sz="2400" dirty="0"/>
              <a:t> </a:t>
            </a:r>
            <a:r>
              <a:rPr lang="ru-RU" sz="2400" dirty="0" err="1"/>
              <a:t>str</a:t>
            </a:r>
            <a:r>
              <a:rPr lang="ru-RU" sz="2400" dirty="0"/>
              <a:t>(</a:t>
            </a:r>
            <a:r>
              <a:rPr lang="ru-RU" sz="2400" dirty="0" err="1"/>
              <a:t>req.get_response</a:t>
            </a:r>
            <a:r>
              <a:rPr lang="ru-RU" sz="2400" dirty="0"/>
              <a:t>(</a:t>
            </a:r>
            <a:r>
              <a:rPr lang="ru-RU" sz="2400" dirty="0" err="1"/>
              <a:t>exc</a:t>
            </a:r>
            <a:r>
              <a:rPr lang="ru-RU" sz="2400" dirty="0"/>
              <a:t>)).</a:t>
            </a:r>
            <a:r>
              <a:rPr lang="ru-RU" sz="2400" dirty="0" err="1"/>
              <a:t>strip</a:t>
            </a:r>
            <a:r>
              <a:rPr lang="ru-RU" sz="2400" dirty="0"/>
              <a:t>()</a:t>
            </a:r>
          </a:p>
          <a:p>
            <a:pPr marL="576000"/>
            <a:r>
              <a:rPr lang="ru-RU" sz="2400" dirty="0"/>
              <a:t>307 </a:t>
            </a:r>
            <a:r>
              <a:rPr lang="ru-RU" sz="2400" dirty="0" err="1"/>
              <a:t>Temporary</a:t>
            </a:r>
            <a:r>
              <a:rPr lang="ru-RU" sz="2400" dirty="0"/>
              <a:t> </a:t>
            </a:r>
            <a:r>
              <a:rPr lang="ru-RU" sz="2400" dirty="0" err="1"/>
              <a:t>Redirect</a:t>
            </a:r>
            <a:endParaRPr lang="ru-RU" sz="2400" dirty="0"/>
          </a:p>
          <a:p>
            <a:pPr marL="576000"/>
            <a:r>
              <a:rPr lang="ru-RU" sz="2400" dirty="0" err="1"/>
              <a:t>Location</a:t>
            </a:r>
            <a:r>
              <a:rPr lang="ru-RU" sz="2400" dirty="0"/>
              <a:t>: http://localhost/path/to/foo</a:t>
            </a:r>
          </a:p>
          <a:p>
            <a:pPr marL="576000"/>
            <a:r>
              <a:rPr lang="ru-RU" sz="2400" dirty="0" err="1"/>
              <a:t>Content-Length</a:t>
            </a:r>
            <a:r>
              <a:rPr lang="ru-RU" sz="2400" dirty="0"/>
              <a:t>: 126</a:t>
            </a:r>
          </a:p>
          <a:p>
            <a:pPr marL="576000"/>
            <a:r>
              <a:rPr lang="ru-RU" sz="2400" dirty="0" err="1"/>
              <a:t>Content-Type</a:t>
            </a:r>
            <a:r>
              <a:rPr lang="ru-RU" sz="2400" dirty="0"/>
              <a:t>: </a:t>
            </a:r>
            <a:r>
              <a:rPr lang="ru-RU" sz="2400" dirty="0" err="1"/>
              <a:t>text</a:t>
            </a:r>
            <a:r>
              <a:rPr lang="ru-RU" sz="2400" dirty="0"/>
              <a:t>/</a:t>
            </a:r>
            <a:r>
              <a:rPr lang="ru-RU" sz="2400" dirty="0" err="1"/>
              <a:t>plain</a:t>
            </a:r>
            <a:r>
              <a:rPr lang="ru-RU" sz="2400" dirty="0"/>
              <a:t>; </a:t>
            </a:r>
            <a:r>
              <a:rPr lang="ru-RU" sz="2400" dirty="0" err="1"/>
              <a:t>charset</a:t>
            </a:r>
            <a:r>
              <a:rPr lang="ru-RU" sz="2400" dirty="0"/>
              <a:t>=UTF-8</a:t>
            </a:r>
          </a:p>
          <a:p>
            <a:endParaRPr lang="ru-RU" dirty="0" smtClean="0"/>
          </a:p>
          <a:p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75594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45" y="11663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Практическое применение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9852"/>
            <a:ext cx="9144000" cy="56092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60000">
              <a:lnSpc>
                <a:spcPct val="150000"/>
              </a:lnSpc>
            </a:pPr>
            <a:r>
              <a:rPr lang="ru-RU" dirty="0" smtClean="0"/>
              <a:t>С </a:t>
            </a:r>
            <a:r>
              <a:rPr lang="en-US" dirty="0" err="1" smtClean="0"/>
              <a:t>Webob</a:t>
            </a:r>
            <a:r>
              <a:rPr lang="en-US" dirty="0"/>
              <a:t>:</a:t>
            </a:r>
            <a:endParaRPr lang="ru-RU" dirty="0" smtClean="0"/>
          </a:p>
          <a:p>
            <a:pPr marL="360000">
              <a:lnSpc>
                <a:spcPct val="150000"/>
              </a:lnSpc>
            </a:pPr>
            <a:endParaRPr lang="ru-RU" dirty="0"/>
          </a:p>
          <a:p>
            <a:pPr marL="360000">
              <a:lnSpc>
                <a:spcPct val="150000"/>
              </a:lnSpc>
            </a:pPr>
            <a:r>
              <a:rPr lang="en-US" dirty="0" smtClean="0"/>
              <a:t>class </a:t>
            </a:r>
            <a:r>
              <a:rPr lang="en-US" dirty="0" err="1"/>
              <a:t>BlogDelete</a:t>
            </a:r>
            <a:r>
              <a:rPr lang="en-US" dirty="0"/>
              <a:t>(</a:t>
            </a:r>
            <a:r>
              <a:rPr lang="en-US" dirty="0" err="1"/>
              <a:t>BaseArticle</a:t>
            </a:r>
            <a:r>
              <a:rPr lang="en-US" dirty="0"/>
              <a:t>):</a:t>
            </a:r>
            <a:endParaRPr lang="ru-RU" sz="1100" dirty="0"/>
          </a:p>
          <a:p>
            <a:pPr marL="360000">
              <a:lnSpc>
                <a:spcPct val="150000"/>
              </a:lnSpc>
            </a:pPr>
            <a:r>
              <a:rPr lang="en-US" dirty="0"/>
              <a:t> </a:t>
            </a:r>
            <a:endParaRPr lang="ru-RU" sz="1100" dirty="0"/>
          </a:p>
          <a:p>
            <a:pPr marL="360000">
              <a:lnSpc>
                <a:spcPct val="150000"/>
              </a:lnSpc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response(self):</a:t>
            </a:r>
            <a:endParaRPr lang="ru-RU" sz="1100" dirty="0"/>
          </a:p>
          <a:p>
            <a:pPr marL="360000">
              <a:lnSpc>
                <a:spcPct val="150000"/>
              </a:lnSpc>
            </a:pPr>
            <a:r>
              <a:rPr lang="en-US" dirty="0"/>
              <a:t>        from </a:t>
            </a:r>
            <a:r>
              <a:rPr lang="en-US" dirty="0" err="1"/>
              <a:t>webob</a:t>
            </a:r>
            <a:r>
              <a:rPr lang="en-US" dirty="0"/>
              <a:t> import Response</a:t>
            </a:r>
            <a:endParaRPr lang="ru-RU" sz="1100" dirty="0"/>
          </a:p>
          <a:p>
            <a:pPr marL="360000">
              <a:lnSpc>
                <a:spcPct val="150000"/>
              </a:lnSpc>
            </a:pPr>
            <a:r>
              <a:rPr lang="en-US" dirty="0"/>
              <a:t>        </a:t>
            </a:r>
            <a:r>
              <a:rPr lang="en-US" dirty="0" err="1"/>
              <a:t>ARTICLES.pop</a:t>
            </a:r>
            <a:r>
              <a:rPr lang="en-US" dirty="0"/>
              <a:t>(</a:t>
            </a:r>
            <a:r>
              <a:rPr lang="en-US" dirty="0" err="1"/>
              <a:t>self.index</a:t>
            </a:r>
            <a:r>
              <a:rPr lang="en-US" dirty="0"/>
              <a:t>)</a:t>
            </a:r>
            <a:endParaRPr lang="ru-RU" sz="1100" dirty="0"/>
          </a:p>
          <a:p>
            <a:pPr marL="360000">
              <a:lnSpc>
                <a:spcPct val="150000"/>
              </a:lnSpc>
            </a:pPr>
            <a:r>
              <a:rPr lang="en-US" dirty="0"/>
              <a:t>        return Response(status=302, location</a:t>
            </a:r>
            <a:r>
              <a:rPr lang="en-US" dirty="0" smtClean="0"/>
              <a:t>='/')</a:t>
            </a:r>
            <a:endParaRPr lang="ru-RU" dirty="0" smtClean="0"/>
          </a:p>
          <a:p>
            <a:pPr marL="360000">
              <a:lnSpc>
                <a:spcPct val="150000"/>
              </a:lnSpc>
            </a:pPr>
            <a:endParaRPr lang="ru-RU" sz="1100" dirty="0">
              <a:latin typeface="Times New Roman"/>
            </a:endParaRPr>
          </a:p>
          <a:p>
            <a:pPr marL="360000">
              <a:lnSpc>
                <a:spcPct val="150000"/>
              </a:lnSpc>
            </a:pPr>
            <a:endParaRPr lang="ru-RU" sz="1100" dirty="0" smtClean="0"/>
          </a:p>
          <a:p>
            <a:pPr marL="360000">
              <a:lnSpc>
                <a:spcPct val="150000"/>
              </a:lnSpc>
            </a:pPr>
            <a:endParaRPr lang="ru-RU" sz="1100" dirty="0"/>
          </a:p>
          <a:p>
            <a:pPr marL="360000">
              <a:lnSpc>
                <a:spcPct val="150000"/>
              </a:lnSpc>
            </a:pPr>
            <a:endParaRPr lang="ru-RU" sz="1100" dirty="0" smtClean="0"/>
          </a:p>
          <a:p>
            <a:pPr marL="360000">
              <a:lnSpc>
                <a:spcPct val="150000"/>
              </a:lnSpc>
            </a:pPr>
            <a:endParaRPr lang="ru-RU" sz="1100" dirty="0"/>
          </a:p>
          <a:p>
            <a:pPr marL="360000">
              <a:lnSpc>
                <a:spcPct val="150000"/>
              </a:lnSpc>
            </a:pPr>
            <a:endParaRPr lang="ru-RU" sz="1100" dirty="0" smtClean="0"/>
          </a:p>
          <a:p>
            <a:pPr marL="360000">
              <a:lnSpc>
                <a:spcPct val="150000"/>
              </a:lnSpc>
            </a:pPr>
            <a:endParaRPr lang="ru-RU" sz="1100" dirty="0"/>
          </a:p>
          <a:p>
            <a:pPr marL="360000">
              <a:lnSpc>
                <a:spcPct val="150000"/>
              </a:lnSpc>
            </a:pPr>
            <a:r>
              <a:rPr lang="ru-RU" dirty="0" smtClean="0"/>
              <a:t>Без </a:t>
            </a:r>
            <a:r>
              <a:rPr lang="en-US" dirty="0" err="1" smtClean="0"/>
              <a:t>Webob</a:t>
            </a:r>
            <a:r>
              <a:rPr lang="en-US" dirty="0" smtClean="0"/>
              <a:t>:</a:t>
            </a:r>
            <a:endParaRPr lang="ru-RU" dirty="0" smtClean="0"/>
          </a:p>
          <a:p>
            <a:pPr marL="360000">
              <a:lnSpc>
                <a:spcPct val="150000"/>
              </a:lnSpc>
            </a:pPr>
            <a:endParaRPr lang="ru-RU" dirty="0"/>
          </a:p>
          <a:p>
            <a:pPr marL="360000">
              <a:lnSpc>
                <a:spcPct val="150000"/>
              </a:lnSpc>
            </a:pPr>
            <a:r>
              <a:rPr lang="en-US" dirty="0" smtClean="0"/>
              <a:t>class </a:t>
            </a:r>
            <a:r>
              <a:rPr lang="en-US" dirty="0" err="1"/>
              <a:t>BlogDelete</a:t>
            </a:r>
            <a:r>
              <a:rPr lang="en-US" dirty="0"/>
              <a:t>(</a:t>
            </a:r>
            <a:r>
              <a:rPr lang="en-US" dirty="0" err="1"/>
              <a:t>BaseArticle</a:t>
            </a:r>
            <a:r>
              <a:rPr lang="en-US" dirty="0"/>
              <a:t>):</a:t>
            </a:r>
            <a:endParaRPr lang="ru-RU" dirty="0"/>
          </a:p>
          <a:p>
            <a:pPr marL="360000">
              <a:lnSpc>
                <a:spcPct val="150000"/>
              </a:lnSpc>
            </a:pPr>
            <a:r>
              <a:rPr lang="en-US" dirty="0"/>
              <a:t> </a:t>
            </a:r>
            <a:endParaRPr lang="ru-RU" dirty="0"/>
          </a:p>
          <a:p>
            <a:pPr marL="360000">
              <a:lnSpc>
                <a:spcPct val="150000"/>
              </a:lnSpc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iter</a:t>
            </a:r>
            <a:r>
              <a:rPr lang="en-US" dirty="0"/>
              <a:t>__(self):</a:t>
            </a:r>
            <a:endParaRPr lang="ru-RU" dirty="0"/>
          </a:p>
          <a:p>
            <a:pPr marL="360000">
              <a:lnSpc>
                <a:spcPct val="150000"/>
              </a:lnSpc>
            </a:pPr>
            <a:r>
              <a:rPr lang="en-US" dirty="0"/>
              <a:t>        </a:t>
            </a:r>
            <a:r>
              <a:rPr lang="en-US" dirty="0" err="1"/>
              <a:t>self.start</a:t>
            </a:r>
            <a:r>
              <a:rPr lang="en-US" dirty="0"/>
              <a:t>('302 Found',  # '301 Moved Permanently',</a:t>
            </a:r>
            <a:endParaRPr lang="ru-RU" dirty="0"/>
          </a:p>
          <a:p>
            <a:pPr marL="360000">
              <a:lnSpc>
                <a:spcPct val="150000"/>
              </a:lnSpc>
            </a:pPr>
            <a:r>
              <a:rPr lang="en-US" dirty="0"/>
              <a:t>                   [('Content-Type', 'text/html'),</a:t>
            </a:r>
            <a:endParaRPr lang="ru-RU" dirty="0"/>
          </a:p>
          <a:p>
            <a:pPr marL="360000">
              <a:lnSpc>
                <a:spcPct val="150000"/>
              </a:lnSpc>
            </a:pPr>
            <a:r>
              <a:rPr lang="en-US" dirty="0"/>
              <a:t>                    ('Location', '/')])</a:t>
            </a:r>
            <a:endParaRPr lang="ru-RU" dirty="0"/>
          </a:p>
          <a:p>
            <a:pPr marL="360000">
              <a:lnSpc>
                <a:spcPct val="150000"/>
              </a:lnSpc>
            </a:pPr>
            <a:r>
              <a:rPr lang="en-US" dirty="0"/>
              <a:t>        </a:t>
            </a:r>
            <a:r>
              <a:rPr lang="ru-RU" dirty="0" err="1"/>
              <a:t>ARTICLES.pop</a:t>
            </a:r>
            <a:r>
              <a:rPr lang="ru-RU" dirty="0"/>
              <a:t>(</a:t>
            </a:r>
            <a:r>
              <a:rPr lang="ru-RU" dirty="0" err="1"/>
              <a:t>self.index</a:t>
            </a:r>
            <a:r>
              <a:rPr lang="ru-RU" dirty="0"/>
              <a:t>)</a:t>
            </a:r>
          </a:p>
          <a:p>
            <a:pPr marL="360000">
              <a:lnSpc>
                <a:spcPct val="150000"/>
              </a:lnSpc>
            </a:pPr>
            <a:r>
              <a:rPr lang="ru-RU" dirty="0"/>
              <a:t>        </a:t>
            </a:r>
            <a:r>
              <a:rPr lang="ru-RU" dirty="0" err="1"/>
              <a:t>yield</a:t>
            </a:r>
            <a:r>
              <a:rPr lang="ru-RU" dirty="0"/>
              <a:t> b''</a:t>
            </a:r>
            <a:endParaRPr lang="ru-RU" dirty="0">
              <a:latin typeface="Times New Roman"/>
            </a:endParaRPr>
          </a:p>
          <a:p>
            <a:pPr>
              <a:lnSpc>
                <a:spcPct val="150000"/>
              </a:lnSpc>
            </a:pPr>
            <a:endParaRPr lang="ru-RU" sz="1100" dirty="0">
              <a:latin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5441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141</TotalTime>
  <Words>183</Words>
  <Application>Microsoft Office PowerPoint</Application>
  <PresentationFormat>Экран (4:3)</PresentationFormat>
  <Paragraphs>129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Открытая</vt:lpstr>
      <vt:lpstr>Webob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Webob</dc:title>
  <dc:creator>Виталий Богомолов</dc:creator>
  <cp:lastModifiedBy>Евгения</cp:lastModifiedBy>
  <cp:revision>12</cp:revision>
  <dcterms:created xsi:type="dcterms:W3CDTF">2017-11-16T18:01:40Z</dcterms:created>
  <dcterms:modified xsi:type="dcterms:W3CDTF">2017-11-24T21:12:17Z</dcterms:modified>
</cp:coreProperties>
</file>