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09390" y="480695"/>
            <a:ext cx="4172585" cy="5897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09140" y="1855470"/>
            <a:ext cx="551815" cy="2988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                   </a:t>
            </a:r>
            <a:r>
              <a:rPr lang="zh-CN" altLang="en-US" sz="2400" b="1"/>
              <a:t>首  页</a:t>
            </a:r>
            <a:endParaRPr lang="zh-CN" altLang="en-US" sz="2400" b="1"/>
          </a:p>
        </p:txBody>
      </p:sp>
      <p:sp>
        <p:nvSpPr>
          <p:cNvPr id="6" name="椭圆 5"/>
          <p:cNvSpPr/>
          <p:nvPr/>
        </p:nvSpPr>
        <p:spPr>
          <a:xfrm>
            <a:off x="5332095" y="1263015"/>
            <a:ext cx="1527175" cy="15271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51500" y="1842135"/>
            <a:ext cx="8890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头像框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2260" y="3131820"/>
            <a:ext cx="3981450" cy="15532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25925" y="3410585"/>
            <a:ext cx="378968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年纪大了记忆力不好？总是忘记要做的事？拖延症越来越严重？欢迎Remind Me，一款老年人必备且必置顶的小程序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1500" y="4843780"/>
            <a:ext cx="1078865" cy="3683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FF00"/>
                </a:solidFill>
              </a:rPr>
              <a:t>    Start</a:t>
            </a:r>
            <a:endParaRPr lang="en-US" altLang="zh-CN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2650" y="38735"/>
            <a:ext cx="2369185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显示当前登录用户的所有任务的</a:t>
            </a:r>
            <a:r>
              <a:rPr lang="en-US" altLang="zh-CN"/>
              <a:t>list</a:t>
            </a:r>
            <a:r>
              <a:rPr lang="zh-CN" altLang="en-US"/>
              <a:t>【此处修改】</a:t>
            </a:r>
            <a:r>
              <a:rPr lang="zh-CN" altLang="en-US">
                <a:solidFill>
                  <a:srgbClr val="FF0000"/>
                </a:solidFill>
              </a:rPr>
              <a:t>首页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zh-CN" altLang="en-US">
                <a:solidFill>
                  <a:srgbClr val="FF0000"/>
                </a:solidFill>
              </a:rPr>
              <a:t>应该显示最近一周的待完成的任务并且默认按照时间排序，个人信息页应该显示所有状态的</a:t>
            </a:r>
            <a:r>
              <a:rPr lang="en-US" altLang="zh-CN">
                <a:solidFill>
                  <a:srgbClr val="FF0000"/>
                </a:solidFill>
              </a:rPr>
              <a:t>task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点击某一项查看任务详情</a:t>
            </a:r>
            <a:endParaRPr lang="zh-CN" altLang="en-US"/>
          </a:p>
          <a:p>
            <a:r>
              <a:rPr lang="zh-CN" altLang="en-US"/>
              <a:t>应有添加任务，</a:t>
            </a:r>
            <a:endParaRPr lang="zh-CN" altLang="en-US"/>
          </a:p>
          <a:p>
            <a:r>
              <a:rPr lang="zh-CN" altLang="en-US"/>
              <a:t>编辑任务【所有任务项进入可编辑状态即可以选中某项进行删除操作】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点击头像进入个人信息页，这里显示所有状态的</a:t>
            </a:r>
            <a:r>
              <a:rPr lang="en-US" altLang="zh-CN"/>
              <a:t>task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39260" y="579120"/>
            <a:ext cx="4672965" cy="569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1965" y="2052955"/>
            <a:ext cx="4567555" cy="132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3290" y="22104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003290" y="25787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003290" y="2947035"/>
            <a:ext cx="20796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pending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28820" y="2315845"/>
            <a:ext cx="816610" cy="80327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66310" y="2533650"/>
            <a:ext cx="34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291965" y="3382010"/>
            <a:ext cx="4567555" cy="132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77890" y="35058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977890" y="38741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977890" y="4242435"/>
            <a:ext cx="20796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pending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03420" y="3611245"/>
            <a:ext cx="816610" cy="80327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40910" y="3829050"/>
            <a:ext cx="34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291965" y="4715510"/>
            <a:ext cx="4567555" cy="132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77890" y="48393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977890" y="52076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977890" y="5575935"/>
            <a:ext cx="20796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status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pending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03420" y="4944745"/>
            <a:ext cx="816610" cy="80327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40910" y="5162550"/>
            <a:ext cx="34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503420" y="1552575"/>
            <a:ext cx="8166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90080" y="1552575"/>
            <a:ext cx="92329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添加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154420" y="697230"/>
            <a:ext cx="842645" cy="763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66180" y="921385"/>
            <a:ext cx="7359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头像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7695" y="1552575"/>
            <a:ext cx="8166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188450" y="1197610"/>
            <a:ext cx="2926080" cy="1739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初始时，不显示完成 </a:t>
            </a:r>
            <a:endParaRPr lang="zh-CN" altLang="en-US"/>
          </a:p>
          <a:p>
            <a:r>
              <a:rPr lang="zh-CN" altLang="en-US"/>
              <a:t>删除按钮，在用户勾选</a:t>
            </a:r>
            <a:endParaRPr lang="zh-CN" altLang="en-US"/>
          </a:p>
          <a:p>
            <a:r>
              <a:rPr lang="zh-CN" altLang="en-US"/>
              <a:t>之后显示出来，并且</a:t>
            </a:r>
            <a:endParaRPr lang="zh-CN" altLang="en-US"/>
          </a:p>
          <a:p>
            <a:r>
              <a:rPr lang="zh-CN" altLang="en-US"/>
              <a:t>如是删除操作的话，记得</a:t>
            </a:r>
            <a:endParaRPr lang="zh-CN" altLang="en-US"/>
          </a:p>
          <a:p>
            <a:r>
              <a:rPr lang="zh-CN" altLang="en-US"/>
              <a:t>序号也要改变。添加要添加</a:t>
            </a:r>
            <a:endParaRPr lang="zh-CN" altLang="en-US"/>
          </a:p>
          <a:p>
            <a:r>
              <a:rPr lang="zh-CN" altLang="en-US"/>
              <a:t>在首位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3285" y="591820"/>
            <a:ext cx="3129915" cy="429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个人信息页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此处显示当前用户一周</a:t>
            </a:r>
            <a:endParaRPr lang="zh-CN" altLang="en-US"/>
          </a:p>
          <a:p>
            <a:pPr algn="l"/>
            <a:r>
              <a:rPr lang="zh-CN" altLang="en-US"/>
              <a:t>里所有的任务，无论状态。</a:t>
            </a:r>
            <a:endParaRPr lang="zh-CN" altLang="en-US"/>
          </a:p>
          <a:p>
            <a:pPr algn="l"/>
            <a:r>
              <a:rPr lang="zh-CN" altLang="en-US"/>
              <a:t>不可编辑，不可删除</a:t>
            </a:r>
            <a:endParaRPr lang="zh-CN" altLang="en-US"/>
          </a:p>
          <a:p>
            <a:pPr algn="l"/>
            <a:r>
              <a:rPr lang="zh-CN" altLang="en-US"/>
              <a:t>【多了一个</a:t>
            </a:r>
            <a:r>
              <a:rPr lang="en-US" altLang="zh-CN"/>
              <a:t>score</a:t>
            </a:r>
            <a:r>
              <a:rPr lang="zh-CN" altLang="en-US"/>
              <a:t>】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支持排序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此处某项</a:t>
            </a:r>
            <a:r>
              <a:rPr lang="en-US" altLang="zh-CN"/>
              <a:t>task</a:t>
            </a:r>
            <a:r>
              <a:rPr lang="zh-CN" altLang="en-US"/>
              <a:t>也支持查看详情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状态那里   如果是提前完成，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要注明完成时间，提前了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几天完成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eg.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状态：任务提前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天完成，</a:t>
            </a:r>
            <a:endParaRPr lang="zh-CN" altLang="en-US" sz="1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完成时间为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xxxx/xx/xx xx:xx:xx</a:t>
            </a:r>
            <a:endParaRPr lang="en-US" altLang="zh-CN" sz="1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7570" y="349250"/>
            <a:ext cx="4567555" cy="6160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87440" y="671195"/>
            <a:ext cx="1223645" cy="1237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76365" y="1106805"/>
            <a:ext cx="934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5740" y="2171065"/>
            <a:ext cx="77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84420" y="2776855"/>
            <a:ext cx="11182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任务清单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5665" y="3183255"/>
            <a:ext cx="4567555" cy="146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96990" y="31629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396990" y="3531235"/>
            <a:ext cx="271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</a:t>
            </a:r>
            <a:r>
              <a:rPr lang="zh-CN" altLang="en-US"/>
              <a:t>：</a:t>
            </a:r>
            <a:r>
              <a:rPr lang="en-US" altLang="zh-CN"/>
              <a:t>xxxx/xx/xx/xx:xx:xx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396990" y="3864610"/>
            <a:ext cx="20796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状态：已完成】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22520" y="3446145"/>
            <a:ext cx="816610" cy="80327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60010" y="3663950"/>
            <a:ext cx="34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396990" y="4249420"/>
            <a:ext cx="149923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满意度：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1835" y="421005"/>
            <a:ext cx="2977515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任务详情页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任务</a:t>
            </a:r>
            <a:r>
              <a:rPr lang="en-US" altLang="zh-CN"/>
              <a:t>id,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如果是提前完成的任务</a:t>
            </a:r>
            <a:endParaRPr lang="zh-CN" altLang="en-US"/>
          </a:p>
          <a:p>
            <a:r>
              <a:rPr lang="zh-CN" altLang="en-US"/>
              <a:t>要注明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在任务用时那里 如果是提前</a:t>
            </a:r>
            <a:endParaRPr lang="zh-CN" altLang="en-US"/>
          </a:p>
          <a:p>
            <a:r>
              <a:rPr lang="zh-CN" altLang="en-US"/>
              <a:t>完成要提示用户 提前了几天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52595" y="262890"/>
            <a:ext cx="4014470" cy="542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26305" y="181610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ID</a:t>
            </a:r>
            <a:r>
              <a:rPr lang="zh-CN" altLang="en-US"/>
              <a:t>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52975" y="2408555"/>
            <a:ext cx="331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开始时间：</a:t>
            </a:r>
            <a:r>
              <a:rPr lang="en-US" altLang="zh-CN"/>
              <a:t>xxxx/xx/xx xx:xx:xx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57065" y="2983230"/>
            <a:ext cx="361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计划完成时间</a:t>
            </a:r>
            <a:r>
              <a:rPr lang="zh-CN" altLang="en-US"/>
              <a:t>：</a:t>
            </a:r>
            <a:r>
              <a:rPr lang="en-US" altLang="zh-CN"/>
              <a:t>xxxx/xx/xx xx:xx:xx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404995" y="3351530"/>
            <a:ext cx="374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实际完成时间：</a:t>
            </a:r>
            <a:r>
              <a:rPr lang="en-US" altLang="zh-CN"/>
              <a:t>xxxx/xx/xx xx:xx:xx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45050" y="394843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状态：已完成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52595" y="4314190"/>
            <a:ext cx="349885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任务用时：实际用时</a:t>
            </a:r>
            <a:r>
              <a:rPr lang="en-US" altLang="zh-CN"/>
              <a:t>3</a:t>
            </a:r>
            <a:r>
              <a:rPr lang="zh-CN" altLang="en-US"/>
              <a:t>天，比计划</a:t>
            </a:r>
            <a:endParaRPr lang="zh-CN" altLang="en-US"/>
          </a:p>
          <a:p>
            <a:r>
              <a:rPr lang="en-US" altLang="zh-CN"/>
              <a:t>	    </a:t>
            </a:r>
            <a:r>
              <a:rPr lang="zh-CN" altLang="en-US"/>
              <a:t>提前了一天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宽屏</PresentationFormat>
  <Paragraphs>116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2018-08-07T14:25:23Z</dcterms:created>
  <dcterms:modified xsi:type="dcterms:W3CDTF">2018-08-07T15:19:44Z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