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Stella" userId="35d07963f48b5858" providerId="LiveId" clId="{05BAC0E9-804E-4A1A-8517-76B8E5DA3ADD}"/>
    <pc:docChg chg="custSel addSld modSld">
      <pc:chgData name="Lorenzo Stella" userId="35d07963f48b5858" providerId="LiveId" clId="{05BAC0E9-804E-4A1A-8517-76B8E5DA3ADD}" dt="2022-11-28T11:46:09.328" v="87" actId="20577"/>
      <pc:docMkLst>
        <pc:docMk/>
      </pc:docMkLst>
      <pc:sldChg chg="modSp new mod">
        <pc:chgData name="Lorenzo Stella" userId="35d07963f48b5858" providerId="LiveId" clId="{05BAC0E9-804E-4A1A-8517-76B8E5DA3ADD}" dt="2022-11-28T11:46:09.328" v="87" actId="20577"/>
        <pc:sldMkLst>
          <pc:docMk/>
          <pc:sldMk cId="1818831537" sldId="256"/>
        </pc:sldMkLst>
        <pc:spChg chg="mod">
          <ac:chgData name="Lorenzo Stella" userId="35d07963f48b5858" providerId="LiveId" clId="{05BAC0E9-804E-4A1A-8517-76B8E5DA3ADD}" dt="2022-11-28T11:45:43.828" v="22" actId="20577"/>
          <ac:spMkLst>
            <pc:docMk/>
            <pc:sldMk cId="1818831537" sldId="256"/>
            <ac:spMk id="2" creationId="{ACA882CD-9DF3-4A5E-A35C-7D029C2F8810}"/>
          </ac:spMkLst>
        </pc:spChg>
        <pc:spChg chg="mod">
          <ac:chgData name="Lorenzo Stella" userId="35d07963f48b5858" providerId="LiveId" clId="{05BAC0E9-804E-4A1A-8517-76B8E5DA3ADD}" dt="2022-11-28T11:46:09.328" v="87" actId="20577"/>
          <ac:spMkLst>
            <pc:docMk/>
            <pc:sldMk cId="1818831537" sldId="256"/>
            <ac:spMk id="3" creationId="{CEE60FC8-2706-4823-84E6-DD355A990EF7}"/>
          </ac:spMkLst>
        </pc:spChg>
      </pc:sldChg>
      <pc:sldMasterChg chg="addSldLayout">
        <pc:chgData name="Lorenzo Stella" userId="35d07963f48b5858" providerId="LiveId" clId="{05BAC0E9-804E-4A1A-8517-76B8E5DA3ADD}" dt="2022-11-28T11:45:00.133" v="0" actId="680"/>
        <pc:sldMasterMkLst>
          <pc:docMk/>
          <pc:sldMasterMk cId="2266504441" sldId="2147483648"/>
        </pc:sldMasterMkLst>
        <pc:sldLayoutChg chg="add">
          <pc:chgData name="Lorenzo Stella" userId="35d07963f48b5858" providerId="LiveId" clId="{05BAC0E9-804E-4A1A-8517-76B8E5DA3ADD}" dt="2022-11-28T11:45:00.133" v="0" actId="680"/>
          <pc:sldLayoutMkLst>
            <pc:docMk/>
            <pc:sldMasterMk cId="2266504441" sldId="2147483648"/>
            <pc:sldLayoutMk cId="361944844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57BD7D5-C375-464C-8174-EF658459B5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4418" y="5040313"/>
            <a:ext cx="8064500" cy="1109662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it-IT" altLang="it-IT" noProof="0"/>
              <a:t>Fare clic per modificare lo stile del titolo dello schema</a:t>
            </a:r>
            <a:endParaRPr lang="ru-RU" altLang="it-IT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5DE694E-2003-4759-9982-F34299B24B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24418" y="5900738"/>
            <a:ext cx="8064500" cy="69691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it-IT" altLang="it-IT" noProof="0"/>
              <a:t>Fare clic per modificare lo stile del sottotitolo dello schema</a:t>
            </a:r>
            <a:endParaRPr lang="ru-RU" altLang="it-IT" noProof="0"/>
          </a:p>
        </p:txBody>
      </p:sp>
    </p:spTree>
    <p:extLst>
      <p:ext uri="{BB962C8B-B14F-4D97-AF65-F5344CB8AC3E}">
        <p14:creationId xmlns:p14="http://schemas.microsoft.com/office/powerpoint/2010/main" val="154320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A1C1D-30DC-4630-A603-328616B4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68A6EB-76DB-48C5-B291-65A19214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3336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289506-28D5-4FA6-86F7-259303EE5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57267" y="400051"/>
            <a:ext cx="2400300" cy="612457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B4892C-F45E-49F7-ACD8-798D05BF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56367" y="400051"/>
            <a:ext cx="6997700" cy="61245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7632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EC5940-EC46-49B2-AC7A-46EBB2B1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BA779C-6743-4D0B-8F75-FABB4823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0517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E7A0F-AB29-4F96-A663-9E2939BB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1C0A8C-2C57-412F-ADDE-ACBFC65E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650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276790-AB8C-44F6-AA89-8DFD102E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9D675C-538A-4D81-8BB8-ED3C113D0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6367" y="1412875"/>
            <a:ext cx="4699000" cy="51117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3FE4FB-D88A-4033-91C4-EA6CD68EF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8567" y="1412875"/>
            <a:ext cx="4699000" cy="51117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5877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DD7DAE-7447-41E3-904E-8CF90B8C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F08602-5E02-4083-B5A5-B2F66AF6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6DE18A-E10E-4249-80A9-C7DF7D27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FDDD8D-B68A-4D20-9B09-85A35C6B0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431CDC-44FB-4992-9FD5-F96A9253C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83831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80B5FD-BD57-42E9-B648-C7FA59C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3924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7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990EF-99F5-4609-9160-21A1AF5A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257B19-88DA-4A50-BE8C-5405A2A7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CBF8F7-A2CF-41AD-BFCA-5B50DCEF4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9878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86C7B-13CA-4221-8D03-BAAC52AA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E02CBF-4E86-4778-B4D3-A98975599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E44ACA-14A4-45D4-BAE5-A31C4871A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046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2FAFDD-11E6-4F98-9B04-B384E92E6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56367" y="400050"/>
            <a:ext cx="8737600" cy="508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ru-RU" altLang="it-IT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B12921-CACD-453E-AA8B-6796697B7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56367" y="1412875"/>
            <a:ext cx="96012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ru-RU" altLang="it-IT"/>
          </a:p>
        </p:txBody>
      </p:sp>
    </p:spTree>
    <p:extLst>
      <p:ext uri="{BB962C8B-B14F-4D97-AF65-F5344CB8AC3E}">
        <p14:creationId xmlns:p14="http://schemas.microsoft.com/office/powerpoint/2010/main" val="411255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A882CD-9DF3-4A5E-A35C-7D029C2F8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di merda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E60FC8-2706-4823-84E6-DD355A990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Buosi</a:t>
            </a:r>
            <a:r>
              <a:rPr lang="it-IT" dirty="0"/>
              <a:t> Federico – Stella Lorenzo – </a:t>
            </a:r>
            <a:r>
              <a:rPr lang="it-IT"/>
              <a:t>Candoni Massimo</a:t>
            </a:r>
          </a:p>
        </p:txBody>
      </p:sp>
    </p:spTree>
    <p:extLst>
      <p:ext uri="{BB962C8B-B14F-4D97-AF65-F5344CB8AC3E}">
        <p14:creationId xmlns:p14="http://schemas.microsoft.com/office/powerpoint/2010/main" val="1818831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648FD3"/>
      </a:lt2>
      <a:accent1>
        <a:srgbClr val="A4B6E0"/>
      </a:accent1>
      <a:accent2>
        <a:srgbClr val="7FACE4"/>
      </a:accent2>
      <a:accent3>
        <a:srgbClr val="FFFFFF"/>
      </a:accent3>
      <a:accent4>
        <a:srgbClr val="404040"/>
      </a:accent4>
      <a:accent5>
        <a:srgbClr val="CFD7ED"/>
      </a:accent5>
      <a:accent6>
        <a:srgbClr val="729BCF"/>
      </a:accent6>
      <a:hlink>
        <a:srgbClr val="A3C4F1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1D47B2"/>
        </a:lt2>
        <a:accent1>
          <a:srgbClr val="4880D6"/>
        </a:accent1>
        <a:accent2>
          <a:srgbClr val="7FACE4"/>
        </a:accent2>
        <a:accent3>
          <a:srgbClr val="FFFFFF"/>
        </a:accent3>
        <a:accent4>
          <a:srgbClr val="404040"/>
        </a:accent4>
        <a:accent5>
          <a:srgbClr val="B1C0E8"/>
        </a:accent5>
        <a:accent6>
          <a:srgbClr val="729BCF"/>
        </a:accent6>
        <a:hlink>
          <a:srgbClr val="A3C4F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0CC0"/>
        </a:lt2>
        <a:accent1>
          <a:srgbClr val="0520E9"/>
        </a:accent1>
        <a:accent2>
          <a:srgbClr val="1B55D0"/>
        </a:accent2>
        <a:accent3>
          <a:srgbClr val="FFFFFF"/>
        </a:accent3>
        <a:accent4>
          <a:srgbClr val="404040"/>
        </a:accent4>
        <a:accent5>
          <a:srgbClr val="AAABF2"/>
        </a:accent5>
        <a:accent6>
          <a:srgbClr val="174CBC"/>
        </a:accent6>
        <a:hlink>
          <a:srgbClr val="3B95E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C1C1C"/>
        </a:dk1>
        <a:lt1>
          <a:srgbClr val="FFFFFF"/>
        </a:lt1>
        <a:dk2>
          <a:srgbClr val="4D4D4D"/>
        </a:dk2>
        <a:lt2>
          <a:srgbClr val="000CC0"/>
        </a:lt2>
        <a:accent1>
          <a:srgbClr val="0520E9"/>
        </a:accent1>
        <a:accent2>
          <a:srgbClr val="1B55D0"/>
        </a:accent2>
        <a:accent3>
          <a:srgbClr val="FFFFFF"/>
        </a:accent3>
        <a:accent4>
          <a:srgbClr val="161616"/>
        </a:accent4>
        <a:accent5>
          <a:srgbClr val="AAABF2"/>
        </a:accent5>
        <a:accent6>
          <a:srgbClr val="174CBC"/>
        </a:accent6>
        <a:hlink>
          <a:srgbClr val="3B95E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648FD3"/>
        </a:lt2>
        <a:accent1>
          <a:srgbClr val="A4B6E0"/>
        </a:accent1>
        <a:accent2>
          <a:srgbClr val="7FACE4"/>
        </a:accent2>
        <a:accent3>
          <a:srgbClr val="FFFFFF"/>
        </a:accent3>
        <a:accent4>
          <a:srgbClr val="404040"/>
        </a:accent4>
        <a:accent5>
          <a:srgbClr val="CFD7ED"/>
        </a:accent5>
        <a:accent6>
          <a:srgbClr val="729BCF"/>
        </a:accent6>
        <a:hlink>
          <a:srgbClr val="A3C4F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3" baseType="lpstr">
      <vt:lpstr>Arial</vt:lpstr>
      <vt:lpstr>template</vt:lpstr>
      <vt:lpstr>Progetto di merda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merda</dc:title>
  <dc:creator>Lorenzo Stella</dc:creator>
  <cp:lastModifiedBy>Lorenzo Stella</cp:lastModifiedBy>
  <cp:revision>1</cp:revision>
  <dcterms:created xsi:type="dcterms:W3CDTF">2022-11-28T11:44:58Z</dcterms:created>
  <dcterms:modified xsi:type="dcterms:W3CDTF">2022-11-28T11:46:11Z</dcterms:modified>
</cp:coreProperties>
</file>