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9" r:id="rId3"/>
    <p:sldId id="278" r:id="rId4"/>
    <p:sldId id="282" r:id="rId5"/>
    <p:sldId id="280" r:id="rId6"/>
    <p:sldId id="281" r:id="rId7"/>
    <p:sldId id="283" r:id="rId8"/>
    <p:sldId id="27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5BC"/>
    <a:srgbClr val="FF8000"/>
    <a:srgbClr val="662C51"/>
    <a:srgbClr val="E1FF7F"/>
    <a:srgbClr val="BBE6F7"/>
    <a:srgbClr val="000000"/>
    <a:srgbClr val="FF0000"/>
    <a:srgbClr val="4DCCD9"/>
    <a:srgbClr val="0033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C9E64-F155-406B-BAF8-2712D76FB958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1BB3-59F1-4680-A850-2F1BD79F34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8918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7587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05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37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776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1952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572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052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089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412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391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СЕТЬ ЦЕНТРОВ ЦИФРОВОГО</a:t>
            </a:r>
            <a:b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</a:b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ОБРАЗОВАНИЯ ДЕТЕЙ «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КУБ»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7" y="1407909"/>
            <a:ext cx="1378097" cy="13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047999" y="492762"/>
            <a:ext cx="5919537" cy="853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МИНИСТЕРСТВО ОБРАЗОВАНИЯ И НАУКИ НИЖЕГОРОДСКОЙ ОБЛАСТИ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«АРЗАМАССКИЙ ТЕХНИКУМ СТРОИТЕЛЬСТВА И ПРЕДПРИНИМАТЕЛЬСТВА»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ЦЕНТР ЦИФРОВОГО ОБРАЗОВАНИЯ ДЕТЕЙ 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-КУБ»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81176" y="3537766"/>
            <a:ext cx="8279814" cy="443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ПРОЕКТ ПО НАПРАВЛЕНИЮ «Основы промышленного программирования»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«</a:t>
            </a:r>
            <a:r>
              <a:rPr lang="ru-RU" sz="1600" dirty="0" err="1" smtClean="0">
                <a:solidFill>
                  <a:schemeClr val="tx1"/>
                </a:solidFill>
                <a:latin typeface="Circe Bold" panose="020B0602020203020203" pitchFamily="34" charset="-52"/>
              </a:rPr>
              <a:t>Платформер</a:t>
            </a: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»</a:t>
            </a:r>
            <a:endParaRPr lang="en-US" sz="1600" dirty="0">
              <a:solidFill>
                <a:schemeClr val="tx1"/>
              </a:solidFill>
              <a:latin typeface="Circe Bold" panose="020B0602020203020203" pitchFamily="34" charset="-52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682826" y="3759477"/>
            <a:ext cx="6695121" cy="788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237170" y="4223658"/>
            <a:ext cx="3657600" cy="619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532355" y="4986193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Дятлов А. С.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286703" y="4302802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ОБУЧАЮЩИЙСЯ: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270659" y="4992504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ПЕДАГОГ: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682826" y="5790392"/>
            <a:ext cx="6695121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2024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43826" y="4388050"/>
            <a:ext cx="3150944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rgbClr val="FF0000"/>
                </a:solidFill>
                <a:latin typeface="Circe Bold" panose="020B0602020203020203" pitchFamily="34" charset="-52"/>
              </a:rPr>
              <a:t>Ногихин Иван Андреевич</a:t>
            </a:r>
            <a:endParaRPr lang="ru-RU" sz="1600" dirty="0">
              <a:solidFill>
                <a:srgbClr val="FF0000"/>
              </a:solidFill>
              <a:latin typeface="Circe Bold" panose="020B06020202030202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723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АКТУАЛЬНОСТЬ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Актуальность проекта по созданию компьютерной игры в жанре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платформера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обусловлена рядом факторов:</a:t>
            </a:r>
          </a:p>
          <a:p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1. Популярность жанра: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Платформеры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являются одним из самых популярных жанров компьютерных игр. Они имеют множество поклонников и предлагают увлекательный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геймплей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требующий ловкости и реакции от игрока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Недостаток качественных игр в жанре: На рынке отсутствует достаточное количество качественных и интересных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платформеров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 Создание новой игры в этом жанре может привлечь внимание игроков, которые ищут новые и захватывающие проекты.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 Возможность творческой реализации: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Разработка компьютерной игры в жанре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платформера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предоставляет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возможность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для творческой реализации и воплощения своих идей. Создание уникального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геймплея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интересных персонажей и уровней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позвол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яет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выделиться на фоне других проектов.</a:t>
            </a:r>
          </a:p>
          <a:p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Все эти факторы делают проект по созданию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платформера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актуальным и перспективным.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195" y="328882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31663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 И ЗАДАЧИ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36560"/>
            <a:ext cx="10058400" cy="3832533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ЦЕЛЬ: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Создание увлекательной компьютерной игры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 жанре </a:t>
            </a:r>
            <a:r>
              <a:rPr lang="ru-R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платформера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которая будет привлекать и удерживать внимание игроков, предлагая интересный </a:t>
            </a:r>
            <a:r>
              <a:rPr lang="ru-R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геймплей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и качественную графику.</a:t>
            </a: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ЗАДАЧИ: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Разработка концепции игры: определение основных механик и элементов </a:t>
            </a:r>
            <a:r>
              <a:rPr lang="ru-R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геймплея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Проектирование уровней: разработка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уровней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 учетом сложности и баланса, создание платформ, препятствий 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врагов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Создание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качественных и привлекательных визуальных эффектов, дизайна персонажей, фоновых изображений и 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анимаций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Реализация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управления персонажем, физики движения, взаимодействия с объектами 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противниками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5) Создание звукового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сопровождения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0" indent="0">
              <a:buNone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6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94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ФУНКЦИОНАЛЬНЫЕ ВОЗМОЖНОСТИ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Выбор уровня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Сбор монет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Анимации персонажа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Контроль звуковых эффектов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5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Хранение данных в .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txt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документе.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65" y="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5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ВНЕШНИЙ ВИД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54991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9" y="2566714"/>
            <a:ext cx="3019885" cy="301149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26" y="2566714"/>
            <a:ext cx="3021316" cy="30086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66" y="2541395"/>
            <a:ext cx="3042417" cy="30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ТЕХНИЧЕСКОЕ ОБЕСПЕЧЕНИЕ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Язык программирования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Среда разработки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PyCharm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Библиотека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pygame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87593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AutoShape 5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3" name="AutoShape 7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5" name="AutoShape 9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6480" y="2556258"/>
            <a:ext cx="490370" cy="50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1547" y="1990475"/>
            <a:ext cx="1070644" cy="44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52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ВЫВОДЫ И МА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C</a:t>
            </a:r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ШТАБИРУЕМОСТЬ</a:t>
            </a:r>
            <a:endParaRPr lang="ru-RU" sz="3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90862" y="1932620"/>
            <a:ext cx="100102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Вывод: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была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создан увлекательная компьютерная игра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 жанре </a:t>
            </a:r>
            <a:r>
              <a:rPr lang="ru-R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платформера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которая будет привлекать и удерживать внимание игроков, предлагая интересный </a:t>
            </a:r>
            <a:r>
              <a:rPr lang="ru-R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геймплей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и качественную графику.</a:t>
            </a:r>
          </a:p>
          <a:p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Масштабируемость: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latin typeface="Circe Bold" panose="020B0602020203020203"/>
              </a:rPr>
              <a:t>Создания большего количества уровней</a:t>
            </a:r>
            <a:r>
              <a:rPr lang="en-US" sz="2400" dirty="0" smtClean="0"/>
              <a:t>;</a:t>
            </a:r>
            <a:endParaRPr lang="ru-RU" sz="2400" dirty="0" smtClean="0">
              <a:latin typeface="Circe Bold" panose="020B0602020203020203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irce Bold" panose="020B0602020203020203"/>
              </a:rPr>
              <a:t>Новые механики</a:t>
            </a:r>
            <a:r>
              <a:rPr lang="en-US" sz="2400" dirty="0" smtClean="0"/>
              <a:t>;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latin typeface="Circe Bold" panose="020B0602020203020203"/>
              </a:rPr>
              <a:t>Магазин предметов.</a:t>
            </a:r>
            <a:endParaRPr lang="ru-RU" sz="2400" dirty="0" smtClean="0">
              <a:latin typeface="Circe Bold" panose="020B0602020203020203"/>
            </a:endParaRPr>
          </a:p>
        </p:txBody>
      </p:sp>
    </p:spTree>
    <p:extLst>
      <p:ext uri="{BB962C8B-B14F-4D97-AF65-F5344CB8AC3E}">
        <p14:creationId xmlns:p14="http://schemas.microsoft.com/office/powerpoint/2010/main" val="1620975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СПАСИБО ЗА ВНИМАНИЕ!</a:t>
            </a:r>
            <a:endParaRPr lang="ru-RU" sz="4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47" y="908853"/>
            <a:ext cx="3341189" cy="33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64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1589</TotalTime>
  <Words>395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Circe Bold</vt:lpstr>
      <vt:lpstr>Ретро</vt:lpstr>
      <vt:lpstr>СЕТЬ ЦЕНТРОВ ЦИФРОВОГО ОБРАЗОВАНИЯ ДЕТЕЙ «IT-КУБ»</vt:lpstr>
      <vt:lpstr>АКТУАЛЬНОСТЬ</vt:lpstr>
      <vt:lpstr>ЦЕЛЬ И ЗАДАЧИ</vt:lpstr>
      <vt:lpstr>ФУНКЦИОНАЛЬНЫЕ ВОЗМОЖНОСТИ</vt:lpstr>
      <vt:lpstr>ВНЕШНИЙ ВИД</vt:lpstr>
      <vt:lpstr>ТЕХНИЧЕСКОЕ ОБЕСПЕЧЕНИЕ</vt:lpstr>
      <vt:lpstr>ВЫВОДЫ И МАCШТАБИРУЕМОСТЬ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IT-куб г. Арзамас</dc:title>
  <dc:creator>Денис Дятлов</dc:creator>
  <cp:lastModifiedBy>1</cp:lastModifiedBy>
  <cp:revision>106</cp:revision>
  <dcterms:created xsi:type="dcterms:W3CDTF">2020-06-28T20:27:01Z</dcterms:created>
  <dcterms:modified xsi:type="dcterms:W3CDTF">2024-02-02T14:32:49Z</dcterms:modified>
</cp:coreProperties>
</file>