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7"/>
  </p:notesMasterIdLst>
  <p:handoutMasterIdLst>
    <p:handoutMasterId r:id="rId18"/>
  </p:handoutMasterIdLst>
  <p:sldIdLst>
    <p:sldId id="268" r:id="rId2"/>
    <p:sldId id="270" r:id="rId3"/>
    <p:sldId id="286" r:id="rId4"/>
    <p:sldId id="277" r:id="rId5"/>
    <p:sldId id="284" r:id="rId6"/>
    <p:sldId id="285" r:id="rId7"/>
    <p:sldId id="275" r:id="rId8"/>
    <p:sldId id="278" r:id="rId9"/>
    <p:sldId id="279" r:id="rId10"/>
    <p:sldId id="288" r:id="rId11"/>
    <p:sldId id="287" r:id="rId12"/>
    <p:sldId id="282" r:id="rId13"/>
    <p:sldId id="283" r:id="rId14"/>
    <p:sldId id="274" r:id="rId15"/>
    <p:sldId id="276" r:id="rId16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ADD60-7706-4AEF-B472-447311D1F91A}" v="2" dt="2025-06-06T13:03:31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>
        <p:scale>
          <a:sx n="66" d="100"/>
          <a:sy n="66" d="100"/>
        </p:scale>
        <p:origin x="1934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orusso" userId="b3dd4102d78fdf22" providerId="LiveId" clId="{0E2ADD60-7706-4AEF-B472-447311D1F91A}"/>
    <pc:docChg chg="custSel addSld modSld">
      <pc:chgData name="marco lorusso" userId="b3dd4102d78fdf22" providerId="LiveId" clId="{0E2ADD60-7706-4AEF-B472-447311D1F91A}" dt="2025-06-06T13:37:05.327" v="199" actId="732"/>
      <pc:docMkLst>
        <pc:docMk/>
      </pc:docMkLst>
      <pc:sldChg chg="modSp mod">
        <pc:chgData name="marco lorusso" userId="b3dd4102d78fdf22" providerId="LiveId" clId="{0E2ADD60-7706-4AEF-B472-447311D1F91A}" dt="2025-06-05T20:37:46.393" v="133" actId="1076"/>
        <pc:sldMkLst>
          <pc:docMk/>
          <pc:sldMk cId="3715600309" sldId="275"/>
        </pc:sldMkLst>
        <pc:spChg chg="mod">
          <ac:chgData name="marco lorusso" userId="b3dd4102d78fdf22" providerId="LiveId" clId="{0E2ADD60-7706-4AEF-B472-447311D1F91A}" dt="2025-06-05T20:37:44.102" v="132" actId="1076"/>
          <ac:spMkLst>
            <pc:docMk/>
            <pc:sldMk cId="3715600309" sldId="275"/>
            <ac:spMk id="2" creationId="{72A52FE2-415B-D3AC-BFBA-4292546B2A69}"/>
          </ac:spMkLst>
        </pc:spChg>
        <pc:picChg chg="mod">
          <ac:chgData name="marco lorusso" userId="b3dd4102d78fdf22" providerId="LiveId" clId="{0E2ADD60-7706-4AEF-B472-447311D1F91A}" dt="2025-06-05T20:37:46.393" v="133" actId="1076"/>
          <ac:picMkLst>
            <pc:docMk/>
            <pc:sldMk cId="3715600309" sldId="275"/>
            <ac:picMk id="4" creationId="{164866F7-6E5B-2F4B-8008-7FDC9D7045CA}"/>
          </ac:picMkLst>
        </pc:picChg>
      </pc:sldChg>
      <pc:sldChg chg="addSp delSp modSp mod">
        <pc:chgData name="marco lorusso" userId="b3dd4102d78fdf22" providerId="LiveId" clId="{0E2ADD60-7706-4AEF-B472-447311D1F91A}" dt="2025-06-06T13:37:05.327" v="199" actId="732"/>
        <pc:sldMkLst>
          <pc:docMk/>
          <pc:sldMk cId="880493091" sldId="277"/>
        </pc:sldMkLst>
        <pc:picChg chg="del">
          <ac:chgData name="marco lorusso" userId="b3dd4102d78fdf22" providerId="LiveId" clId="{0E2ADD60-7706-4AEF-B472-447311D1F91A}" dt="2025-06-06T13:36:54.736" v="193" actId="478"/>
          <ac:picMkLst>
            <pc:docMk/>
            <pc:sldMk cId="880493091" sldId="277"/>
            <ac:picMk id="4" creationId="{83ACF5E3-D4E9-123B-C3C8-2C2DEBD46FDB}"/>
          </ac:picMkLst>
        </pc:picChg>
        <pc:picChg chg="add mod modCrop">
          <ac:chgData name="marco lorusso" userId="b3dd4102d78fdf22" providerId="LiveId" clId="{0E2ADD60-7706-4AEF-B472-447311D1F91A}" dt="2025-06-06T13:37:05.327" v="199" actId="732"/>
          <ac:picMkLst>
            <pc:docMk/>
            <pc:sldMk cId="880493091" sldId="277"/>
            <ac:picMk id="5" creationId="{816469D4-ABF2-D55E-E176-45D937425DCB}"/>
          </ac:picMkLst>
        </pc:picChg>
      </pc:sldChg>
      <pc:sldChg chg="addSp delSp modSp mod">
        <pc:chgData name="marco lorusso" userId="b3dd4102d78fdf22" providerId="LiveId" clId="{0E2ADD60-7706-4AEF-B472-447311D1F91A}" dt="2025-06-04T13:54:23.605" v="129" actId="113"/>
        <pc:sldMkLst>
          <pc:docMk/>
          <pc:sldMk cId="2996822464" sldId="278"/>
        </pc:sldMkLst>
        <pc:spChg chg="mod">
          <ac:chgData name="marco lorusso" userId="b3dd4102d78fdf22" providerId="LiveId" clId="{0E2ADD60-7706-4AEF-B472-447311D1F91A}" dt="2025-06-04T13:54:23.605" v="129" actId="113"/>
          <ac:spMkLst>
            <pc:docMk/>
            <pc:sldMk cId="2996822464" sldId="278"/>
            <ac:spMk id="2" creationId="{B1B42892-3651-F405-EA9C-0C47BCB6CA91}"/>
          </ac:spMkLst>
        </pc:spChg>
        <pc:picChg chg="add mod modCrop">
          <ac:chgData name="marco lorusso" userId="b3dd4102d78fdf22" providerId="LiveId" clId="{0E2ADD60-7706-4AEF-B472-447311D1F91A}" dt="2025-06-04T13:53:30.431" v="19" actId="1076"/>
          <ac:picMkLst>
            <pc:docMk/>
            <pc:sldMk cId="2996822464" sldId="278"/>
            <ac:picMk id="6" creationId="{C06E2DB0-74C3-ECAB-1BB6-8002DE70371F}"/>
          </ac:picMkLst>
        </pc:picChg>
      </pc:sldChg>
      <pc:sldChg chg="addSp delSp modSp mod">
        <pc:chgData name="marco lorusso" userId="b3dd4102d78fdf22" providerId="LiveId" clId="{0E2ADD60-7706-4AEF-B472-447311D1F91A}" dt="2025-06-06T13:03:13.661" v="146" actId="1076"/>
        <pc:sldMkLst>
          <pc:docMk/>
          <pc:sldMk cId="114688495" sldId="279"/>
        </pc:sldMkLst>
        <pc:picChg chg="add mod modCrop">
          <ac:chgData name="marco lorusso" userId="b3dd4102d78fdf22" providerId="LiveId" clId="{0E2ADD60-7706-4AEF-B472-447311D1F91A}" dt="2025-06-06T13:03:13.661" v="146" actId="1076"/>
          <ac:picMkLst>
            <pc:docMk/>
            <pc:sldMk cId="114688495" sldId="279"/>
            <ac:picMk id="4" creationId="{3C9EC998-5AC3-5704-99EB-CCF121168042}"/>
          </ac:picMkLst>
        </pc:picChg>
      </pc:sldChg>
      <pc:sldChg chg="modSp mod">
        <pc:chgData name="marco lorusso" userId="b3dd4102d78fdf22" providerId="LiveId" clId="{0E2ADD60-7706-4AEF-B472-447311D1F91A}" dt="2025-06-05T20:46:10.242" v="141" actId="1076"/>
        <pc:sldMkLst>
          <pc:docMk/>
          <pc:sldMk cId="4082922287" sldId="282"/>
        </pc:sldMkLst>
        <pc:spChg chg="mod">
          <ac:chgData name="marco lorusso" userId="b3dd4102d78fdf22" providerId="LiveId" clId="{0E2ADD60-7706-4AEF-B472-447311D1F91A}" dt="2025-06-05T20:46:06.342" v="139" actId="1076"/>
          <ac:spMkLst>
            <pc:docMk/>
            <pc:sldMk cId="4082922287" sldId="282"/>
            <ac:spMk id="3" creationId="{218B74E7-30F0-B41F-900A-0A5F0CCD361E}"/>
          </ac:spMkLst>
        </pc:spChg>
        <pc:picChg chg="mod">
          <ac:chgData name="marco lorusso" userId="b3dd4102d78fdf22" providerId="LiveId" clId="{0E2ADD60-7706-4AEF-B472-447311D1F91A}" dt="2025-06-05T20:46:10.242" v="141" actId="1076"/>
          <ac:picMkLst>
            <pc:docMk/>
            <pc:sldMk cId="4082922287" sldId="282"/>
            <ac:picMk id="4" creationId="{28B1039B-39FC-4B91-11D4-2C96B8E59AE2}"/>
          </ac:picMkLst>
        </pc:picChg>
      </pc:sldChg>
      <pc:sldChg chg="modSp mod">
        <pc:chgData name="marco lorusso" userId="b3dd4102d78fdf22" providerId="LiveId" clId="{0E2ADD60-7706-4AEF-B472-447311D1F91A}" dt="2025-06-05T20:45:59.239" v="138" actId="1076"/>
        <pc:sldMkLst>
          <pc:docMk/>
          <pc:sldMk cId="1921141338" sldId="283"/>
        </pc:sldMkLst>
        <pc:spChg chg="mod">
          <ac:chgData name="marco lorusso" userId="b3dd4102d78fdf22" providerId="LiveId" clId="{0E2ADD60-7706-4AEF-B472-447311D1F91A}" dt="2025-06-05T20:45:54.391" v="136" actId="1076"/>
          <ac:spMkLst>
            <pc:docMk/>
            <pc:sldMk cId="1921141338" sldId="283"/>
            <ac:spMk id="3" creationId="{8C1C4B81-037D-4EFE-70A1-039F0F4BDB30}"/>
          </ac:spMkLst>
        </pc:spChg>
        <pc:picChg chg="mod">
          <ac:chgData name="marco lorusso" userId="b3dd4102d78fdf22" providerId="LiveId" clId="{0E2ADD60-7706-4AEF-B472-447311D1F91A}" dt="2025-06-05T20:45:59.239" v="138" actId="1076"/>
          <ac:picMkLst>
            <pc:docMk/>
            <pc:sldMk cId="1921141338" sldId="283"/>
            <ac:picMk id="4" creationId="{68E8B112-B979-D6A3-5FFE-B032A4F8C2C4}"/>
          </ac:picMkLst>
        </pc:picChg>
      </pc:sldChg>
      <pc:sldChg chg="addSp delSp modSp new mod">
        <pc:chgData name="marco lorusso" userId="b3dd4102d78fdf22" providerId="LiveId" clId="{0E2ADD60-7706-4AEF-B472-447311D1F91A}" dt="2025-06-06T13:15:39.219" v="192" actId="208"/>
        <pc:sldMkLst>
          <pc:docMk/>
          <pc:sldMk cId="1412760242" sldId="288"/>
        </pc:sldMkLst>
        <pc:spChg chg="del">
          <ac:chgData name="marco lorusso" userId="b3dd4102d78fdf22" providerId="LiveId" clId="{0E2ADD60-7706-4AEF-B472-447311D1F91A}" dt="2025-06-06T13:03:24.158" v="148" actId="478"/>
          <ac:spMkLst>
            <pc:docMk/>
            <pc:sldMk cId="1412760242" sldId="288"/>
            <ac:spMk id="2" creationId="{F88E6170-B39A-57AD-51AC-E93FEE6D7FA2}"/>
          </ac:spMkLst>
        </pc:spChg>
        <pc:spChg chg="mod">
          <ac:chgData name="marco lorusso" userId="b3dd4102d78fdf22" providerId="LiveId" clId="{0E2ADD60-7706-4AEF-B472-447311D1F91A}" dt="2025-06-06T13:15:26.599" v="191" actId="20577"/>
          <ac:spMkLst>
            <pc:docMk/>
            <pc:sldMk cId="1412760242" sldId="288"/>
            <ac:spMk id="3" creationId="{62A46451-9833-B568-B575-60AC24819A39}"/>
          </ac:spMkLst>
        </pc:spChg>
        <pc:picChg chg="add mod">
          <ac:chgData name="marco lorusso" userId="b3dd4102d78fdf22" providerId="LiveId" clId="{0E2ADD60-7706-4AEF-B472-447311D1F91A}" dt="2025-06-06T13:15:39.219" v="192" actId="208"/>
          <ac:picMkLst>
            <pc:docMk/>
            <pc:sldMk cId="1412760242" sldId="288"/>
            <ac:picMk id="5" creationId="{DADD6622-313F-7AFA-945B-E5F7FBF1B436}"/>
          </ac:picMkLst>
        </pc:picChg>
      </pc:sldChg>
    </pc:docChg>
  </pc:docChgLst>
  <pc:docChgLst>
    <pc:chgData name="marco lorusso" userId="b3dd4102d78fdf22" providerId="LiveId" clId="{BB6A8B79-4209-4559-9DB2-04AC7DBB6FBF}"/>
    <pc:docChg chg="custSel modSld">
      <pc:chgData name="marco lorusso" userId="b3dd4102d78fdf22" providerId="LiveId" clId="{BB6A8B79-4209-4559-9DB2-04AC7DBB6FBF}" dt="2025-06-04T11:27:47.632" v="11" actId="20577"/>
      <pc:docMkLst>
        <pc:docMk/>
      </pc:docMkLst>
      <pc:sldChg chg="addSp delSp modSp mod">
        <pc:chgData name="marco lorusso" userId="b3dd4102d78fdf22" providerId="LiveId" clId="{BB6A8B79-4209-4559-9DB2-04AC7DBB6FBF}" dt="2025-06-04T11:26:55.234" v="10" actId="1076"/>
        <pc:sldMkLst>
          <pc:docMk/>
          <pc:sldMk cId="3715600309" sldId="275"/>
        </pc:sldMkLst>
        <pc:picChg chg="add mod modCrop">
          <ac:chgData name="marco lorusso" userId="b3dd4102d78fdf22" providerId="LiveId" clId="{BB6A8B79-4209-4559-9DB2-04AC7DBB6FBF}" dt="2025-06-04T11:26:55.234" v="10" actId="1076"/>
          <ac:picMkLst>
            <pc:docMk/>
            <pc:sldMk cId="3715600309" sldId="275"/>
            <ac:picMk id="4" creationId="{164866F7-6E5B-2F4B-8008-7FDC9D7045CA}"/>
          </ac:picMkLst>
        </pc:picChg>
      </pc:sldChg>
      <pc:sldChg chg="modSp mod">
        <pc:chgData name="marco lorusso" userId="b3dd4102d78fdf22" providerId="LiveId" clId="{BB6A8B79-4209-4559-9DB2-04AC7DBB6FBF}" dt="2025-06-04T11:26:44.159" v="6" actId="1038"/>
        <pc:sldMkLst>
          <pc:docMk/>
          <pc:sldMk cId="880493091" sldId="277"/>
        </pc:sldMkLst>
      </pc:sldChg>
      <pc:sldChg chg="modSp mod">
        <pc:chgData name="marco lorusso" userId="b3dd4102d78fdf22" providerId="LiveId" clId="{BB6A8B79-4209-4559-9DB2-04AC7DBB6FBF}" dt="2025-06-04T11:27:47.632" v="11" actId="20577"/>
        <pc:sldMkLst>
          <pc:docMk/>
          <pc:sldMk cId="2996822464" sldId="278"/>
        </pc:sldMkLst>
        <pc:spChg chg="mod">
          <ac:chgData name="marco lorusso" userId="b3dd4102d78fdf22" providerId="LiveId" clId="{BB6A8B79-4209-4559-9DB2-04AC7DBB6FBF}" dt="2025-06-04T11:27:47.632" v="11" actId="20577"/>
          <ac:spMkLst>
            <pc:docMk/>
            <pc:sldMk cId="2996822464" sldId="278"/>
            <ac:spMk id="2" creationId="{B1B42892-3651-F405-EA9C-0C47BCB6CA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06/06/2025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MPFree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Marco Lorusso</a:t>
            </a:r>
          </a:p>
          <a:p>
            <a:r>
              <a:rPr lang="it-IT" dirty="0"/>
              <a:t>Giacomo Zecirovic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Ingegneria del software I /</a:t>
            </a:r>
          </a:p>
          <a:p>
            <a:r>
              <a:rPr lang="it-IT" dirty="0"/>
              <a:t>M-I4040P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Amos Brocco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Edoardo Terzi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2°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Edoardo Terzi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06.06.2025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  <p:pic>
        <p:nvPicPr>
          <p:cNvPr id="22" name="Immagine 21" descr="Immagine che contiene Elementi grafici, schermata, logo, grafica&#10;&#10;Il contenuto generato dall'IA potrebbe non essere corretto.">
            <a:extLst>
              <a:ext uri="{FF2B5EF4-FFF2-40B4-BE49-F238E27FC236}">
                <a16:creationId xmlns:a16="http://schemas.microsoft.com/office/drawing/2014/main" id="{395E1C7A-E2AF-8317-B382-2CA7290A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6431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A46451-9833-B568-B575-60AC24819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692696"/>
            <a:ext cx="7848872" cy="929048"/>
          </a:xfrm>
        </p:spPr>
        <p:txBody>
          <a:bodyPr/>
          <a:lstStyle/>
          <a:p>
            <a:r>
              <a:rPr lang="it-CH" dirty="0"/>
              <a:t>Digramma delle classi - model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DD6622-313F-7AFA-945B-E5F7FBF1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40768"/>
            <a:ext cx="2332844" cy="4988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6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53CC-EB7C-A6D2-3128-D13C432C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4EC43E-6032-ABE5-A8E2-068B670999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Diagramma delle classi</a:t>
            </a:r>
          </a:p>
        </p:txBody>
      </p:sp>
      <p:pic>
        <p:nvPicPr>
          <p:cNvPr id="4" name="Immagine 3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FC8828DE-2BC4-EA01-A968-3E292034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1675"/>
            <a:ext cx="3960440" cy="3294911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28B5478-1439-17FE-0BD8-556B446C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988840"/>
            <a:ext cx="3960440" cy="32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8B74E7-30F0-B41F-900A-0A5F0CCD36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699752"/>
            <a:ext cx="7848872" cy="929048"/>
          </a:xfrm>
        </p:spPr>
        <p:txBody>
          <a:bodyPr/>
          <a:lstStyle/>
          <a:p>
            <a:r>
              <a:rPr lang="it-CH" dirty="0"/>
              <a:t>Diagramma di attività – Crea/Elimina Playlist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B1039B-39FC-4B91-11D4-2C96B8E5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22" y="1196752"/>
            <a:ext cx="6174756" cy="54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FA919-D476-6EF1-DC3A-B11BB532E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1C4B81-037D-4EFE-70A1-039F0F4BDB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524" y="620688"/>
            <a:ext cx="7848872" cy="929048"/>
          </a:xfrm>
        </p:spPr>
        <p:txBody>
          <a:bodyPr/>
          <a:lstStyle/>
          <a:p>
            <a:r>
              <a:rPr lang="it-CH" dirty="0"/>
              <a:t>Diagramma di attività – Selezione Playlist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E8B112-B979-D6A3-5FFE-B032A4F8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52736"/>
            <a:ext cx="5616624" cy="5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4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43AE-5940-225C-39F9-95E7ECCF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1D5796A-5277-73B6-4206-37C9CB907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2142798"/>
            <a:ext cx="8352928" cy="3511394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800" b="1" dirty="0">
                <a:effectLst/>
              </a:rPr>
              <a:t>Conclusioni:</a:t>
            </a:r>
            <a:endParaRPr lang="it-IT" sz="1800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Progetto completato con successo, implementando un Music Player funzionale.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Esperienza di apprendimento preziosa (MVC, </a:t>
            </a:r>
            <a:r>
              <a:rPr lang="it-IT" sz="1800" dirty="0" err="1">
                <a:effectLst/>
              </a:rPr>
              <a:t>JavaFX</a:t>
            </a:r>
            <a:r>
              <a:rPr lang="it-IT" sz="1800" dirty="0">
                <a:effectLst/>
              </a:rPr>
              <a:t>, Gestione playlist).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Dimostrata capacità di costruire un'applicazione desktop strutturata e usabile.</a:t>
            </a:r>
          </a:p>
          <a:p>
            <a:pPr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Base solida per estensioni future.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800" b="1" dirty="0">
                <a:effectLst/>
              </a:rPr>
              <a:t>Sviluppi Futuri Possibili:</a:t>
            </a:r>
            <a:endParaRPr lang="it-IT" sz="1800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Supporto per formati audio aggiuntivi (es. FLAC, WAV).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Funzionalità di editing metadati (tag ID3).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Visualizzazioni grafiche durante la riproduzione.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 Integrazione con servizi online o streaming.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94E60B-0E8F-8683-28B7-C22656CDC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197735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8BAF-94DC-670B-6B3F-D45C5C19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4DEB92-0B82-98E0-20E3-4935364931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23728" y="3216504"/>
            <a:ext cx="4896544" cy="424992"/>
          </a:xfrm>
        </p:spPr>
        <p:txBody>
          <a:bodyPr/>
          <a:lstStyle/>
          <a:p>
            <a:pPr algn="ctr"/>
            <a:r>
              <a:rPr lang="it-CH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55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BADFEEC-175A-BCA6-9F71-43B818F14D06}"/>
              </a:ext>
            </a:extLst>
          </p:cNvPr>
          <p:cNvSpPr txBox="1">
            <a:spLocks/>
          </p:cNvSpPr>
          <p:nvPr/>
        </p:nvSpPr>
        <p:spPr>
          <a:xfrm>
            <a:off x="359532" y="980728"/>
            <a:ext cx="7848872" cy="929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700" dirty="0">
                <a:solidFill>
                  <a:schemeClr val="accent6">
                    <a:lumMod val="75000"/>
                  </a:schemeClr>
                </a:solidFill>
              </a:rPr>
              <a:t>Obiettivi</a:t>
            </a:r>
            <a:endParaRPr lang="it-IT" sz="27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F00B83-6C0E-70C8-EBA6-3374867CABBB}"/>
              </a:ext>
            </a:extLst>
          </p:cNvPr>
          <p:cNvSpPr txBox="1"/>
          <p:nvPr/>
        </p:nvSpPr>
        <p:spPr>
          <a:xfrm>
            <a:off x="359532" y="1909776"/>
            <a:ext cx="831692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+mn-lt"/>
              </a:rPr>
              <a:t> Creare un'applicazione Music Player user-friendly con un design accattivante.</a:t>
            </a:r>
          </a:p>
          <a:p>
            <a:pPr algn="l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+mn-lt"/>
              </a:rPr>
              <a:t> Fornire un'esperienza di ascolto fluida e personalizzabile tramite gestione avanzata delle playlist.</a:t>
            </a:r>
          </a:p>
          <a:p>
            <a:pPr algn="l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+mn-lt"/>
              </a:rPr>
              <a:t> Mettere in pratica i principi di ingegneria del software.</a:t>
            </a:r>
          </a:p>
          <a:p>
            <a:pPr algn="l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+mn-lt"/>
              </a:rPr>
              <a:t> Dimostrare la capacità di sviluppare un'applicazione funzionale e ben strutturata in un contesto di progetto.</a:t>
            </a:r>
          </a:p>
        </p:txBody>
      </p:sp>
    </p:spTree>
    <p:extLst>
      <p:ext uri="{BB962C8B-B14F-4D97-AF65-F5344CB8AC3E}">
        <p14:creationId xmlns:p14="http://schemas.microsoft.com/office/powerpoint/2010/main" val="96556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0B86-95BF-4DF1-C031-368BC6FF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EAF9A38C-44EF-423C-CBF0-3D948D83A19B}"/>
              </a:ext>
            </a:extLst>
          </p:cNvPr>
          <p:cNvSpPr txBox="1">
            <a:spLocks/>
          </p:cNvSpPr>
          <p:nvPr/>
        </p:nvSpPr>
        <p:spPr>
          <a:xfrm>
            <a:off x="359532" y="980728"/>
            <a:ext cx="7848872" cy="929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700" dirty="0">
                <a:solidFill>
                  <a:schemeClr val="accent6">
                    <a:lumMod val="75000"/>
                  </a:schemeClr>
                </a:solidFill>
              </a:rPr>
              <a:t>Metodologia di lavoro</a:t>
            </a:r>
            <a:endParaRPr lang="it-IT" sz="27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078C3D-4352-575F-492E-439DAAD9FB5C}"/>
              </a:ext>
            </a:extLst>
          </p:cNvPr>
          <p:cNvSpPr txBox="1"/>
          <p:nvPr/>
        </p:nvSpPr>
        <p:spPr>
          <a:xfrm>
            <a:off x="251520" y="1844824"/>
            <a:ext cx="83169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"/>
              </a:spcBef>
              <a:spcAft>
                <a:spcPts val="1200"/>
              </a:spcAft>
            </a:pPr>
            <a:r>
              <a:rPr lang="it-IT" b="1" dirty="0">
                <a:latin typeface="+mn-lt"/>
              </a:rPr>
              <a:t>Collaborazione</a:t>
            </a:r>
            <a:r>
              <a:rPr lang="it-IT" dirty="0">
                <a:latin typeface="+mn-lt"/>
              </a:rPr>
              <a:t>:</a:t>
            </a:r>
            <a:endParaRPr lang="it-IT" b="1" dirty="0">
              <a:latin typeface="+mn-lt"/>
            </a:endParaRPr>
          </a:p>
          <a:p>
            <a:pPr marL="742950" lvl="1" indent="-285750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0" i="0" dirty="0" err="1">
                <a:effectLst/>
                <a:latin typeface="+mn-lt"/>
              </a:rPr>
              <a:t>Pair</a:t>
            </a:r>
            <a:r>
              <a:rPr lang="it-IT" b="0" i="0" dirty="0">
                <a:effectLst/>
                <a:latin typeface="+mn-lt"/>
              </a:rPr>
              <a:t> programming per le parti più complesse</a:t>
            </a:r>
          </a:p>
          <a:p>
            <a:pPr marL="742950" lvl="1" indent="-285750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</a:rPr>
              <a:t>Suddivisione dei compiti per lavorare in parallelo ed efficientemente</a:t>
            </a:r>
          </a:p>
          <a:p>
            <a:pPr>
              <a:spcBef>
                <a:spcPts val="150"/>
              </a:spcBef>
              <a:spcAft>
                <a:spcPts val="1200"/>
              </a:spcAft>
            </a:pPr>
            <a:r>
              <a:rPr lang="it-IT" b="1" dirty="0">
                <a:latin typeface="+mn-lt"/>
              </a:rPr>
              <a:t>Gestione del progetto su GitHub</a:t>
            </a:r>
            <a:r>
              <a:rPr lang="it-IT" dirty="0">
                <a:latin typeface="+mn-lt"/>
              </a:rPr>
              <a:t>:</a:t>
            </a:r>
          </a:p>
          <a:p>
            <a:pPr marL="742950" lvl="1" indent="-285750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</a:rPr>
              <a:t>5 User Stories 	   punto di partenza per lo sviluppo</a:t>
            </a:r>
          </a:p>
          <a:p>
            <a:pPr marL="742950" lvl="1" indent="-285750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</a:rPr>
              <a:t>17 </a:t>
            </a:r>
            <a:r>
              <a:rPr lang="it-IT" dirty="0" err="1">
                <a:latin typeface="+mn-lt"/>
              </a:rPr>
              <a:t>issues</a:t>
            </a:r>
            <a:r>
              <a:rPr lang="it-IT" dirty="0">
                <a:latin typeface="+mn-lt"/>
              </a:rPr>
              <a:t> create e tracciate durante il progetto</a:t>
            </a:r>
          </a:p>
          <a:p>
            <a:pPr marL="742950" lvl="1" indent="-285750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</a:rPr>
              <a:t>5 </a:t>
            </a:r>
            <a:r>
              <a:rPr lang="it-IT" dirty="0" err="1">
                <a:latin typeface="+mn-lt"/>
              </a:rPr>
              <a:t>branch</a:t>
            </a:r>
            <a:r>
              <a:rPr lang="it-IT" dirty="0">
                <a:latin typeface="+mn-lt"/>
              </a:rPr>
              <a:t> per separare le funzionalità e gestire il codice in modo ordinato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91CE43F-9972-48BD-F901-0233C5A3BE5E}"/>
              </a:ext>
            </a:extLst>
          </p:cNvPr>
          <p:cNvCxnSpPr/>
          <p:nvPr/>
        </p:nvCxnSpPr>
        <p:spPr>
          <a:xfrm>
            <a:off x="2699792" y="41490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91C8A-8AED-B6A8-8397-7CAB5AC1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A47F4-62E3-AA82-4014-CB4A4421E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Pagina principale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6469D4-ABF2-D55E-E176-45D93742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" b="-1"/>
          <a:stretch/>
        </p:blipFill>
        <p:spPr>
          <a:xfrm>
            <a:off x="899592" y="1700808"/>
            <a:ext cx="7272808" cy="49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EB237-F4C2-E4B3-86F0-CCD744D7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9395FC-6C56-0299-E853-469186D4A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156" y="2132857"/>
            <a:ext cx="7766244" cy="2592288"/>
          </a:xfrm>
        </p:spPr>
        <p:txBody>
          <a:bodyPr/>
          <a:lstStyle/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Gestione brani MP3: Caricamento, riproduzione, pausa, stop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Playlist personalizzate: Creazione, salvataggio, caricamento e riordinamento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Controlli avanzati: Volu</a:t>
            </a:r>
            <a:r>
              <a:rPr lang="it-IT" sz="1800" dirty="0"/>
              <a:t>me, mute, </a:t>
            </a:r>
            <a:r>
              <a:rPr lang="it-IT" sz="1800" dirty="0" err="1"/>
              <a:t>seek</a:t>
            </a:r>
            <a:r>
              <a:rPr lang="it-IT" sz="1800" dirty="0"/>
              <a:t>, navigazione tra brani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Info brano</a:t>
            </a:r>
            <a:r>
              <a:rPr lang="it-IT" sz="1800" dirty="0"/>
              <a:t>: Titolo, artista, durata del brano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UI intuitiva: Layout semplice e user-friendly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26429F-0F78-1EE5-9EBE-397029F44C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dei requisiti – Requisiti Funzionali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099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F9A2-3D0A-CB22-07B6-C7FC84856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87F8B2E-5FD5-B740-059E-AEFE99156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323" y="2240868"/>
            <a:ext cx="7694236" cy="2376264"/>
          </a:xfrm>
        </p:spPr>
        <p:txBody>
          <a:bodyPr/>
          <a:lstStyle/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Usabilità: Interfaccia chiara, accessibile, conforme agli standard HIG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Prestazioni: Risposta rapida, uso efficiente delle risorse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Compatibilità: Supporto per Windows, </a:t>
            </a:r>
            <a:r>
              <a:rPr lang="it-IT" sz="1800" b="0" i="0" dirty="0" err="1">
                <a:effectLst/>
              </a:rPr>
              <a:t>macOS</a:t>
            </a:r>
            <a:r>
              <a:rPr lang="it-IT" sz="1800" b="0" i="0" dirty="0">
                <a:effectLst/>
              </a:rPr>
              <a:t>, Linux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Affidabilità e sicurezza: Gestion</a:t>
            </a:r>
            <a:r>
              <a:rPr lang="it-IT" sz="1800" dirty="0"/>
              <a:t>e errori chiara, nessun accesso non autorizzato</a:t>
            </a:r>
          </a:p>
          <a:p>
            <a:pPr marL="285750" indent="-285750">
              <a:spcBef>
                <a:spcPts val="1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</a:rPr>
              <a:t>Manutenibilità: Codice ben documentato e modulare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F5A95F-7184-A1EA-E3ED-96A1FFD944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dei requisiti – Requisiti non Funzionali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5860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9C2AB3-8E35-981A-5795-77A447C02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Design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A52FE2-415B-D3AC-BFBA-4292546B2A69}"/>
              </a:ext>
            </a:extLst>
          </p:cNvPr>
          <p:cNvSpPr txBox="1"/>
          <p:nvPr/>
        </p:nvSpPr>
        <p:spPr>
          <a:xfrm>
            <a:off x="311487" y="2564904"/>
            <a:ext cx="7776864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+mn-lt"/>
              </a:rPr>
              <a:t> Ispirazione:</a:t>
            </a:r>
            <a:r>
              <a:rPr lang="it-IT" b="0" i="0" dirty="0">
                <a:effectLst/>
                <a:latin typeface="+mn-lt"/>
              </a:rPr>
              <a:t> Basato sulle HIG di Windows.</a:t>
            </a:r>
          </a:p>
          <a:p>
            <a:pPr algn="l">
              <a:spcBef>
                <a:spcPts val="15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b="1" i="0" dirty="0">
                <a:effectLst/>
                <a:latin typeface="+mn-lt"/>
              </a:rPr>
              <a:t> Intuitività e Fluidità:</a:t>
            </a:r>
            <a:r>
              <a:rPr lang="it-IT" b="0" i="0" dirty="0">
                <a:effectLst/>
                <a:latin typeface="+mn-lt"/>
              </a:rPr>
              <a:t> Interfaccia familiare per un utilizzo immediato e rapido.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4866F7-6E5B-2F4B-8008-7FDC9D70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215"/>
          <a:stretch/>
        </p:blipFill>
        <p:spPr>
          <a:xfrm>
            <a:off x="611560" y="4273618"/>
            <a:ext cx="688600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1B42892-3651-F405-EA9C-0C47BCB6C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6" y="1889267"/>
            <a:ext cx="5400600" cy="2874513"/>
          </a:xfrm>
        </p:spPr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b="1" dirty="0"/>
              <a:t> C</a:t>
            </a:r>
            <a:r>
              <a:rPr lang="it-IT" sz="1800" b="1" i="0" dirty="0">
                <a:effectLst/>
              </a:rPr>
              <a:t>ontroller</a:t>
            </a:r>
            <a:r>
              <a:rPr lang="it-IT" sz="1800" b="0" i="0" dirty="0">
                <a:effectLst/>
              </a:rPr>
              <a:t>: Implementa i controller </a:t>
            </a:r>
            <a:r>
              <a:rPr lang="it-IT" sz="1800" b="0" i="0" dirty="0" err="1">
                <a:effectLst/>
              </a:rPr>
              <a:t>JavaFX</a:t>
            </a:r>
            <a:r>
              <a:rPr lang="it-IT" sz="1800" b="0" i="0" dirty="0">
                <a:effectLst/>
              </a:rPr>
              <a:t> che gestiscono l'interazione tra l'interfaccia utente e il modello.</a:t>
            </a:r>
            <a:r>
              <a:rPr lang="it-IT" sz="1800" b="1" i="0" dirty="0">
                <a:effectLst/>
              </a:rPr>
              <a:t> 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b="1" i="0" dirty="0">
                <a:effectLst/>
              </a:rPr>
              <a:t> Model</a:t>
            </a:r>
            <a:r>
              <a:rPr lang="it-IT" sz="1800" b="0" i="0" dirty="0">
                <a:effectLst/>
              </a:rPr>
              <a:t>: Contiene la logica di business e i dati dell'applicazione (es. gestione della riproduzione, classi Playlist e </a:t>
            </a:r>
            <a:r>
              <a:rPr lang="it-IT" sz="1800" b="0" i="0" dirty="0" err="1">
                <a:effectLst/>
              </a:rPr>
              <a:t>SongModel</a:t>
            </a:r>
            <a:r>
              <a:rPr lang="it-IT" sz="1800" b="0" i="0" dirty="0">
                <a:effectLst/>
              </a:rPr>
              <a:t>).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b="1" dirty="0"/>
              <a:t> </a:t>
            </a:r>
            <a:r>
              <a:rPr lang="it-IT" sz="1800" b="1" dirty="0" err="1"/>
              <a:t>P</a:t>
            </a:r>
            <a:r>
              <a:rPr lang="it-IT" sz="1800" b="1" i="0" dirty="0" err="1">
                <a:effectLst/>
              </a:rPr>
              <a:t>references</a:t>
            </a:r>
            <a:r>
              <a:rPr lang="it-IT" sz="1800" b="0" i="0" dirty="0">
                <a:effectLst/>
              </a:rPr>
              <a:t>: Si occupa del salvataggio e del caricamento delle preferenze dell'utente.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 </a:t>
            </a:r>
            <a:r>
              <a:rPr lang="it-IT" sz="1800" b="1" dirty="0"/>
              <a:t>Service: </a:t>
            </a:r>
            <a:r>
              <a:rPr lang="it-IT" sz="1800" dirty="0"/>
              <a:t>Si occupa di gestire il servizio </a:t>
            </a:r>
            <a:r>
              <a:rPr lang="it-IT" sz="1800" dirty="0" err="1"/>
              <a:t>LastFM</a:t>
            </a:r>
            <a:r>
              <a:rPr lang="it-IT" sz="1800" dirty="0"/>
              <a:t> per i metadati delle canzoni</a:t>
            </a:r>
            <a:endParaRPr lang="it-IT" sz="1800" i="0" dirty="0">
              <a:effectLst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800" b="1" i="0" dirty="0">
                <a:effectLst/>
              </a:rPr>
              <a:t> </a:t>
            </a:r>
            <a:r>
              <a:rPr lang="it-IT" sz="1800" b="1" dirty="0" err="1"/>
              <a:t>T</a:t>
            </a:r>
            <a:r>
              <a:rPr lang="it-IT" sz="1800" b="1" i="0" dirty="0" err="1">
                <a:effectLst/>
              </a:rPr>
              <a:t>ranslations</a:t>
            </a:r>
            <a:r>
              <a:rPr lang="it-IT" sz="1800" b="0" i="0" dirty="0">
                <a:effectLst/>
              </a:rPr>
              <a:t>: Contiene le risorse necessarie per la gestione delle lingue dell'applicazione.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082EB0-E278-85F3-8377-3B165869A6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Architettura del progetto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6E2DB0-74C3-ECAB-1BB6-8002DE70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44" t="9939"/>
          <a:stretch/>
        </p:blipFill>
        <p:spPr>
          <a:xfrm>
            <a:off x="5730296" y="1772816"/>
            <a:ext cx="2755286" cy="2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2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48B397-EFEB-1D50-DFFB-EB998FB1A3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Diagramma delle classi</a:t>
            </a:r>
          </a:p>
        </p:txBody>
      </p:sp>
      <p:pic>
        <p:nvPicPr>
          <p:cNvPr id="4" name="Immagine 3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3C9EC998-5AC3-5704-99EB-CCF12116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88"/>
          <a:stretch/>
        </p:blipFill>
        <p:spPr>
          <a:xfrm>
            <a:off x="1475656" y="1772816"/>
            <a:ext cx="6192688" cy="4740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88495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990</TotalTime>
  <Words>490</Words>
  <Application>Microsoft Office PowerPoint</Application>
  <PresentationFormat>Presentazione su schermo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PPT_StudentKit_DTI</vt:lpstr>
      <vt:lpstr>MPFree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marco lorusso</cp:lastModifiedBy>
  <cp:revision>10</cp:revision>
  <cp:lastPrinted>2012-05-23T12:47:14Z</cp:lastPrinted>
  <dcterms:created xsi:type="dcterms:W3CDTF">2012-06-06T06:29:02Z</dcterms:created>
  <dcterms:modified xsi:type="dcterms:W3CDTF">2025-06-06T13:37:05Z</dcterms:modified>
</cp:coreProperties>
</file>