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9" r:id="rId1"/>
  </p:sldMasterIdLst>
  <p:notesMasterIdLst>
    <p:notesMasterId r:id="rId15"/>
  </p:notesMasterIdLst>
  <p:handoutMasterIdLst>
    <p:handoutMasterId r:id="rId16"/>
  </p:handoutMasterIdLst>
  <p:sldIdLst>
    <p:sldId id="268" r:id="rId2"/>
    <p:sldId id="269" r:id="rId3"/>
    <p:sldId id="266" r:id="rId4"/>
    <p:sldId id="270" r:id="rId5"/>
    <p:sldId id="273" r:id="rId6"/>
    <p:sldId id="274" r:id="rId7"/>
    <p:sldId id="277" r:id="rId8"/>
    <p:sldId id="280" r:id="rId9"/>
    <p:sldId id="281" r:id="rId10"/>
    <p:sldId id="275" r:id="rId11"/>
    <p:sldId id="276" r:id="rId12"/>
    <p:sldId id="279" r:id="rId13"/>
    <p:sldId id="278" r:id="rId14"/>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F91DE-245B-40A4-8729-5576BEB9181D}" v="11" dt="2025-04-08T10:43:14.821"/>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5" autoAdjust="0"/>
    <p:restoredTop sz="94643" autoAdjust="0"/>
  </p:normalViewPr>
  <p:slideViewPr>
    <p:cSldViewPr>
      <p:cViewPr varScale="1">
        <p:scale>
          <a:sx n="78" d="100"/>
          <a:sy n="78" d="100"/>
        </p:scale>
        <p:origin x="192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lorusso" userId="b3dd4102d78fdf22" providerId="LiveId" clId="{A32F91DE-245B-40A4-8729-5576BEB9181D}"/>
    <pc:docChg chg="undo redo custSel addSld modSld sldOrd">
      <pc:chgData name="marco lorusso" userId="b3dd4102d78fdf22" providerId="LiveId" clId="{A32F91DE-245B-40A4-8729-5576BEB9181D}" dt="2025-04-08T11:02:47.610" v="636" actId="1076"/>
      <pc:docMkLst>
        <pc:docMk/>
      </pc:docMkLst>
      <pc:sldChg chg="addSp delSp modSp mod">
        <pc:chgData name="marco lorusso" userId="b3dd4102d78fdf22" providerId="LiveId" clId="{A32F91DE-245B-40A4-8729-5576BEB9181D}" dt="2025-04-06T21:12:47.504" v="200" actId="20577"/>
        <pc:sldMkLst>
          <pc:docMk/>
          <pc:sldMk cId="1110957549" sldId="268"/>
        </pc:sldMkLst>
        <pc:spChg chg="mod">
          <ac:chgData name="marco lorusso" userId="b3dd4102d78fdf22" providerId="LiveId" clId="{A32F91DE-245B-40A4-8729-5576BEB9181D}" dt="2025-04-06T21:12:47.504" v="200" actId="20577"/>
          <ac:spMkLst>
            <pc:docMk/>
            <pc:sldMk cId="1110957549" sldId="268"/>
            <ac:spMk id="17" creationId="{00000000-0000-0000-0000-000000000000}"/>
          </ac:spMkLst>
        </pc:spChg>
        <pc:spChg chg="mod">
          <ac:chgData name="marco lorusso" userId="b3dd4102d78fdf22" providerId="LiveId" clId="{A32F91DE-245B-40A4-8729-5576BEB9181D}" dt="2025-04-06T21:12:37.005" v="189" actId="1076"/>
          <ac:spMkLst>
            <pc:docMk/>
            <pc:sldMk cId="1110957549" sldId="268"/>
            <ac:spMk id="18" creationId="{00000000-0000-0000-0000-000000000000}"/>
          </ac:spMkLst>
        </pc:spChg>
      </pc:sldChg>
      <pc:sldChg chg="modSp mod">
        <pc:chgData name="marco lorusso" userId="b3dd4102d78fdf22" providerId="LiveId" clId="{A32F91DE-245B-40A4-8729-5576BEB9181D}" dt="2025-04-08T10:31:38.105" v="379" actId="20577"/>
        <pc:sldMkLst>
          <pc:docMk/>
          <pc:sldMk cId="3650524206" sldId="269"/>
        </pc:sldMkLst>
        <pc:spChg chg="mod">
          <ac:chgData name="marco lorusso" userId="b3dd4102d78fdf22" providerId="LiveId" clId="{A32F91DE-245B-40A4-8729-5576BEB9181D}" dt="2025-04-08T10:31:38.105" v="379" actId="20577"/>
          <ac:spMkLst>
            <pc:docMk/>
            <pc:sldMk cId="3650524206" sldId="269"/>
            <ac:spMk id="2" creationId="{4B80D644-0371-B550-A200-E6022B9E9DE1}"/>
          </ac:spMkLst>
        </pc:spChg>
      </pc:sldChg>
      <pc:sldChg chg="modSp mod">
        <pc:chgData name="marco lorusso" userId="b3dd4102d78fdf22" providerId="LiveId" clId="{A32F91DE-245B-40A4-8729-5576BEB9181D}" dt="2025-04-08T10:52:00.783" v="574" actId="20577"/>
        <pc:sldMkLst>
          <pc:docMk/>
          <pc:sldMk cId="486037537" sldId="270"/>
        </pc:sldMkLst>
        <pc:spChg chg="mod">
          <ac:chgData name="marco lorusso" userId="b3dd4102d78fdf22" providerId="LiveId" clId="{A32F91DE-245B-40A4-8729-5576BEB9181D}" dt="2025-04-08T10:52:00.783" v="574" actId="20577"/>
          <ac:spMkLst>
            <pc:docMk/>
            <pc:sldMk cId="486037537" sldId="270"/>
            <ac:spMk id="2" creationId="{4F32DE71-C98D-77CD-ACA8-786F81C47CCB}"/>
          </ac:spMkLst>
        </pc:spChg>
      </pc:sldChg>
      <pc:sldChg chg="addSp delSp modSp mod">
        <pc:chgData name="marco lorusso" userId="b3dd4102d78fdf22" providerId="LiveId" clId="{A32F91DE-245B-40A4-8729-5576BEB9181D}" dt="2025-04-08T11:00:41.408" v="625" actId="5793"/>
        <pc:sldMkLst>
          <pc:docMk/>
          <pc:sldMk cId="3499597010" sldId="273"/>
        </pc:sldMkLst>
        <pc:spChg chg="mod">
          <ac:chgData name="marco lorusso" userId="b3dd4102d78fdf22" providerId="LiveId" clId="{A32F91DE-245B-40A4-8729-5576BEB9181D}" dt="2025-04-08T11:00:41.408" v="625" actId="5793"/>
          <ac:spMkLst>
            <pc:docMk/>
            <pc:sldMk cId="3499597010" sldId="273"/>
            <ac:spMk id="2" creationId="{CD0B54AC-28E3-5847-B8E0-1D5145921619}"/>
          </ac:spMkLst>
        </pc:spChg>
        <pc:spChg chg="del">
          <ac:chgData name="marco lorusso" userId="b3dd4102d78fdf22" providerId="LiveId" clId="{A32F91DE-245B-40A4-8729-5576BEB9181D}" dt="2025-04-08T10:43:09.314" v="423" actId="478"/>
          <ac:spMkLst>
            <pc:docMk/>
            <pc:sldMk cId="3499597010" sldId="273"/>
            <ac:spMk id="3" creationId="{98441EB1-BA79-F0B1-DB6E-4F48C6900FAF}"/>
          </ac:spMkLst>
        </pc:spChg>
        <pc:spChg chg="add del mod">
          <ac:chgData name="marco lorusso" userId="b3dd4102d78fdf22" providerId="LiveId" clId="{A32F91DE-245B-40A4-8729-5576BEB9181D}" dt="2025-04-08T10:43:13.753" v="424" actId="478"/>
          <ac:spMkLst>
            <pc:docMk/>
            <pc:sldMk cId="3499597010" sldId="273"/>
            <ac:spMk id="6" creationId="{07BC4779-85FD-89FB-ECD1-91ED3BBACFB8}"/>
          </ac:spMkLst>
        </pc:spChg>
        <pc:spChg chg="add mod">
          <ac:chgData name="marco lorusso" userId="b3dd4102d78fdf22" providerId="LiveId" clId="{A32F91DE-245B-40A4-8729-5576BEB9181D}" dt="2025-04-08T10:43:14.821" v="425"/>
          <ac:spMkLst>
            <pc:docMk/>
            <pc:sldMk cId="3499597010" sldId="273"/>
            <ac:spMk id="7" creationId="{90BD7CBF-416B-B082-70C5-CEAA35A6CE4A}"/>
          </ac:spMkLst>
        </pc:spChg>
      </pc:sldChg>
      <pc:sldChg chg="modSp mod">
        <pc:chgData name="marco lorusso" userId="b3dd4102d78fdf22" providerId="LiveId" clId="{A32F91DE-245B-40A4-8729-5576BEB9181D}" dt="2025-04-08T10:22:21.496" v="284" actId="20578"/>
        <pc:sldMkLst>
          <pc:docMk/>
          <pc:sldMk cId="1543661866" sldId="274"/>
        </pc:sldMkLst>
        <pc:spChg chg="mod">
          <ac:chgData name="marco lorusso" userId="b3dd4102d78fdf22" providerId="LiveId" clId="{A32F91DE-245B-40A4-8729-5576BEB9181D}" dt="2025-04-08T10:22:21.496" v="284" actId="20578"/>
          <ac:spMkLst>
            <pc:docMk/>
            <pc:sldMk cId="1543661866" sldId="274"/>
            <ac:spMk id="2" creationId="{2EC87580-5297-58C3-A34E-6955DA3669CA}"/>
          </ac:spMkLst>
        </pc:spChg>
      </pc:sldChg>
      <pc:sldChg chg="modSp mod">
        <pc:chgData name="marco lorusso" userId="b3dd4102d78fdf22" providerId="LiveId" clId="{A32F91DE-245B-40A4-8729-5576BEB9181D}" dt="2025-04-08T11:01:41.705" v="634" actId="20577"/>
        <pc:sldMkLst>
          <pc:docMk/>
          <pc:sldMk cId="3779662260" sldId="275"/>
        </pc:sldMkLst>
        <pc:spChg chg="mod">
          <ac:chgData name="marco lorusso" userId="b3dd4102d78fdf22" providerId="LiveId" clId="{A32F91DE-245B-40A4-8729-5576BEB9181D}" dt="2025-04-08T11:01:41.705" v="634" actId="20577"/>
          <ac:spMkLst>
            <pc:docMk/>
            <pc:sldMk cId="3779662260" sldId="275"/>
            <ac:spMk id="2" creationId="{5C40422B-A9EA-7971-40DB-D8788C527F34}"/>
          </ac:spMkLst>
        </pc:spChg>
      </pc:sldChg>
      <pc:sldChg chg="modSp mod">
        <pc:chgData name="marco lorusso" userId="b3dd4102d78fdf22" providerId="LiveId" clId="{A32F91DE-245B-40A4-8729-5576BEB9181D}" dt="2025-04-08T10:34:43.489" v="402" actId="1076"/>
        <pc:sldMkLst>
          <pc:docMk/>
          <pc:sldMk cId="3821886011" sldId="276"/>
        </pc:sldMkLst>
        <pc:spChg chg="mod">
          <ac:chgData name="marco lorusso" userId="b3dd4102d78fdf22" providerId="LiveId" clId="{A32F91DE-245B-40A4-8729-5576BEB9181D}" dt="2025-04-08T10:31:15.572" v="330" actId="20577"/>
          <ac:spMkLst>
            <pc:docMk/>
            <pc:sldMk cId="3821886011" sldId="276"/>
            <ac:spMk id="4" creationId="{7D827CE7-EB53-779D-BE46-B3437DBFE7EB}"/>
          </ac:spMkLst>
        </pc:spChg>
        <pc:spChg chg="mod">
          <ac:chgData name="marco lorusso" userId="b3dd4102d78fdf22" providerId="LiveId" clId="{A32F91DE-245B-40A4-8729-5576BEB9181D}" dt="2025-04-06T14:21:11.650" v="178" actId="14100"/>
          <ac:spMkLst>
            <pc:docMk/>
            <pc:sldMk cId="3821886011" sldId="276"/>
            <ac:spMk id="7" creationId="{BD490694-9417-062A-DA7E-8BE286C7AFAB}"/>
          </ac:spMkLst>
        </pc:spChg>
        <pc:picChg chg="mod">
          <ac:chgData name="marco lorusso" userId="b3dd4102d78fdf22" providerId="LiveId" clId="{A32F91DE-245B-40A4-8729-5576BEB9181D}" dt="2025-04-08T10:34:43.489" v="402" actId="1076"/>
          <ac:picMkLst>
            <pc:docMk/>
            <pc:sldMk cId="3821886011" sldId="276"/>
            <ac:picMk id="6" creationId="{8EEB8649-C9E6-AE4C-641C-3B00280D1B87}"/>
          </ac:picMkLst>
        </pc:picChg>
      </pc:sldChg>
      <pc:sldChg chg="addSp delSp modSp mod">
        <pc:chgData name="marco lorusso" userId="b3dd4102d78fdf22" providerId="LiveId" clId="{A32F91DE-245B-40A4-8729-5576BEB9181D}" dt="2025-04-08T10:33:52.065" v="386" actId="1076"/>
        <pc:sldMkLst>
          <pc:docMk/>
          <pc:sldMk cId="272829690" sldId="277"/>
        </pc:sldMkLst>
        <pc:spChg chg="del mod">
          <ac:chgData name="marco lorusso" userId="b3dd4102d78fdf22" providerId="LiveId" clId="{A32F91DE-245B-40A4-8729-5576BEB9181D}" dt="2025-04-08T10:33:20.082" v="381" actId="478"/>
          <ac:spMkLst>
            <pc:docMk/>
            <pc:sldMk cId="272829690" sldId="277"/>
            <ac:spMk id="3" creationId="{877A43C1-0F0C-4D70-985D-7F882FA089F6}"/>
          </ac:spMkLst>
        </pc:spChg>
        <pc:spChg chg="add del mod">
          <ac:chgData name="marco lorusso" userId="b3dd4102d78fdf22" providerId="LiveId" clId="{A32F91DE-245B-40A4-8729-5576BEB9181D}" dt="2025-04-08T10:33:23.493" v="382" actId="478"/>
          <ac:spMkLst>
            <pc:docMk/>
            <pc:sldMk cId="272829690" sldId="277"/>
            <ac:spMk id="4" creationId="{B277210A-921F-93FD-8FC4-109EF53EA2C5}"/>
          </ac:spMkLst>
        </pc:spChg>
        <pc:spChg chg="add mod">
          <ac:chgData name="marco lorusso" userId="b3dd4102d78fdf22" providerId="LiveId" clId="{A32F91DE-245B-40A4-8729-5576BEB9181D}" dt="2025-04-08T10:33:24.479" v="383"/>
          <ac:spMkLst>
            <pc:docMk/>
            <pc:sldMk cId="272829690" sldId="277"/>
            <ac:spMk id="5" creationId="{BA8B7B77-ACD6-A4EF-01FC-92B0FCF642C8}"/>
          </ac:spMkLst>
        </pc:spChg>
        <pc:spChg chg="mod">
          <ac:chgData name="marco lorusso" userId="b3dd4102d78fdf22" providerId="LiveId" clId="{A32F91DE-245B-40A4-8729-5576BEB9181D}" dt="2025-04-08T10:25:50.692" v="289" actId="20577"/>
          <ac:spMkLst>
            <pc:docMk/>
            <pc:sldMk cId="272829690" sldId="277"/>
            <ac:spMk id="8" creationId="{EB5E276F-476C-AEB5-A571-CA58171766E4}"/>
          </ac:spMkLst>
        </pc:spChg>
        <pc:picChg chg="mod">
          <ac:chgData name="marco lorusso" userId="b3dd4102d78fdf22" providerId="LiveId" clId="{A32F91DE-245B-40A4-8729-5576BEB9181D}" dt="2025-04-08T10:33:52.065" v="386" actId="1076"/>
          <ac:picMkLst>
            <pc:docMk/>
            <pc:sldMk cId="272829690" sldId="277"/>
            <ac:picMk id="7" creationId="{70A4248E-338C-BAA0-347E-F97825F4440A}"/>
          </ac:picMkLst>
        </pc:picChg>
      </pc:sldChg>
      <pc:sldChg chg="addSp delSp modSp mod">
        <pc:chgData name="marco lorusso" userId="b3dd4102d78fdf22" providerId="LiveId" clId="{A32F91DE-245B-40A4-8729-5576BEB9181D}" dt="2025-04-08T10:38:12.168" v="422" actId="1076"/>
        <pc:sldMkLst>
          <pc:docMk/>
          <pc:sldMk cId="1283975244" sldId="278"/>
        </pc:sldMkLst>
        <pc:spChg chg="del mod">
          <ac:chgData name="marco lorusso" userId="b3dd4102d78fdf22" providerId="LiveId" clId="{A32F91DE-245B-40A4-8729-5576BEB9181D}" dt="2025-04-08T10:35:26.523" v="409" actId="478"/>
          <ac:spMkLst>
            <pc:docMk/>
            <pc:sldMk cId="1283975244" sldId="278"/>
            <ac:spMk id="3" creationId="{221DCD87-6147-FBD4-6A3D-7BEE3FE05258}"/>
          </ac:spMkLst>
        </pc:spChg>
        <pc:spChg chg="add del mod">
          <ac:chgData name="marco lorusso" userId="b3dd4102d78fdf22" providerId="LiveId" clId="{A32F91DE-245B-40A4-8729-5576BEB9181D}" dt="2025-04-08T10:35:29.106" v="410" actId="478"/>
          <ac:spMkLst>
            <pc:docMk/>
            <pc:sldMk cId="1283975244" sldId="278"/>
            <ac:spMk id="4" creationId="{8C988B33-BCFF-775C-A2C4-816CE87BADFE}"/>
          </ac:spMkLst>
        </pc:spChg>
        <pc:spChg chg="add mod">
          <ac:chgData name="marco lorusso" userId="b3dd4102d78fdf22" providerId="LiveId" clId="{A32F91DE-245B-40A4-8729-5576BEB9181D}" dt="2025-04-08T10:35:37.166" v="415" actId="20577"/>
          <ac:spMkLst>
            <pc:docMk/>
            <pc:sldMk cId="1283975244" sldId="278"/>
            <ac:spMk id="5" creationId="{7CFC0F30-D2DA-B57C-1818-93712AEEE707}"/>
          </ac:spMkLst>
        </pc:spChg>
        <pc:picChg chg="add mod modCrop">
          <ac:chgData name="marco lorusso" userId="b3dd4102d78fdf22" providerId="LiveId" clId="{A32F91DE-245B-40A4-8729-5576BEB9181D}" dt="2025-04-08T10:38:12.168" v="422" actId="1076"/>
          <ac:picMkLst>
            <pc:docMk/>
            <pc:sldMk cId="1283975244" sldId="278"/>
            <ac:picMk id="7" creationId="{2B4D34B8-6EE0-D66A-FDE5-EF9555856CCE}"/>
          </ac:picMkLst>
        </pc:picChg>
      </pc:sldChg>
      <pc:sldChg chg="modSp mod ord">
        <pc:chgData name="marco lorusso" userId="b3dd4102d78fdf22" providerId="LiveId" clId="{A32F91DE-245B-40A4-8729-5576BEB9181D}" dt="2025-04-08T11:02:47.610" v="636" actId="1076"/>
        <pc:sldMkLst>
          <pc:docMk/>
          <pc:sldMk cId="1487821933" sldId="279"/>
        </pc:sldMkLst>
        <pc:spChg chg="mod">
          <ac:chgData name="marco lorusso" userId="b3dd4102d78fdf22" providerId="LiveId" clId="{A32F91DE-245B-40A4-8729-5576BEB9181D}" dt="2025-04-08T11:02:47.610" v="636" actId="1076"/>
          <ac:spMkLst>
            <pc:docMk/>
            <pc:sldMk cId="1487821933" sldId="279"/>
            <ac:spMk id="2" creationId="{B3D59D25-3B2D-6863-A8D8-A17DE85AAB42}"/>
          </ac:spMkLst>
        </pc:spChg>
      </pc:sldChg>
      <pc:sldChg chg="addSp delSp modSp new mod">
        <pc:chgData name="marco lorusso" userId="b3dd4102d78fdf22" providerId="LiveId" clId="{A32F91DE-245B-40A4-8729-5576BEB9181D}" dt="2025-04-08T10:34:04.691" v="388" actId="1038"/>
        <pc:sldMkLst>
          <pc:docMk/>
          <pc:sldMk cId="1944232588" sldId="280"/>
        </pc:sldMkLst>
        <pc:spChg chg="add mod">
          <ac:chgData name="marco lorusso" userId="b3dd4102d78fdf22" providerId="LiveId" clId="{A32F91DE-245B-40A4-8729-5576BEB9181D}" dt="2025-04-08T10:34:04.691" v="388" actId="1038"/>
          <ac:spMkLst>
            <pc:docMk/>
            <pc:sldMk cId="1944232588" sldId="280"/>
            <ac:spMk id="2" creationId="{05766048-ADF1-E0AD-FA8A-1B4716C5F38D}"/>
          </ac:spMkLst>
        </pc:spChg>
        <pc:spChg chg="add mod">
          <ac:chgData name="marco lorusso" userId="b3dd4102d78fdf22" providerId="LiveId" clId="{A32F91DE-245B-40A4-8729-5576BEB9181D}" dt="2025-04-08T10:30:37.157" v="301" actId="1076"/>
          <ac:spMkLst>
            <pc:docMk/>
            <pc:sldMk cId="1944232588" sldId="280"/>
            <ac:spMk id="6" creationId="{32BE1857-02D7-D0A7-C773-2152CBE6CDFD}"/>
          </ac:spMkLst>
        </pc:spChg>
        <pc:picChg chg="add mod">
          <ac:chgData name="marco lorusso" userId="b3dd4102d78fdf22" providerId="LiveId" clId="{A32F91DE-245B-40A4-8729-5576BEB9181D}" dt="2025-04-08T10:30:54.597" v="307" actId="1076"/>
          <ac:picMkLst>
            <pc:docMk/>
            <pc:sldMk cId="1944232588" sldId="280"/>
            <ac:picMk id="5" creationId="{B1F99AC6-6ED1-51B2-F3BF-EC1EE93D21E0}"/>
          </ac:picMkLst>
        </pc:picChg>
      </pc:sldChg>
      <pc:sldChg chg="addSp delSp modSp new mod">
        <pc:chgData name="marco lorusso" userId="b3dd4102d78fdf22" providerId="LiveId" clId="{A32F91DE-245B-40A4-8729-5576BEB9181D}" dt="2025-04-08T10:34:25.748" v="399" actId="1076"/>
        <pc:sldMkLst>
          <pc:docMk/>
          <pc:sldMk cId="2860692586" sldId="281"/>
        </pc:sldMkLst>
        <pc:spChg chg="mod">
          <ac:chgData name="marco lorusso" userId="b3dd4102d78fdf22" providerId="LiveId" clId="{A32F91DE-245B-40A4-8729-5576BEB9181D}" dt="2025-04-05T13:58:29.480" v="59" actId="14100"/>
          <ac:spMkLst>
            <pc:docMk/>
            <pc:sldMk cId="2860692586" sldId="281"/>
            <ac:spMk id="2" creationId="{18699D7D-20A9-38C8-38E8-53E56F3781A1}"/>
          </ac:spMkLst>
        </pc:spChg>
        <pc:spChg chg="add del mod">
          <ac:chgData name="marco lorusso" userId="b3dd4102d78fdf22" providerId="LiveId" clId="{A32F91DE-245B-40A4-8729-5576BEB9181D}" dt="2025-04-08T10:34:09.382" v="389" actId="478"/>
          <ac:spMkLst>
            <pc:docMk/>
            <pc:sldMk cId="2860692586" sldId="281"/>
            <ac:spMk id="3" creationId="{B701E842-91CC-6646-044A-76F088A6957C}"/>
          </ac:spMkLst>
        </pc:spChg>
        <pc:spChg chg="add mod">
          <ac:chgData name="marco lorusso" userId="b3dd4102d78fdf22" providerId="LiveId" clId="{A32F91DE-245B-40A4-8729-5576BEB9181D}" dt="2025-04-08T10:34:13.297" v="397" actId="20577"/>
          <ac:spMkLst>
            <pc:docMk/>
            <pc:sldMk cId="2860692586" sldId="281"/>
            <ac:spMk id="4" creationId="{3ACC0C1D-8450-FEDD-22F9-8000E0C73ED0}"/>
          </ac:spMkLst>
        </pc:spChg>
        <pc:picChg chg="add mod">
          <ac:chgData name="marco lorusso" userId="b3dd4102d78fdf22" providerId="LiveId" clId="{A32F91DE-245B-40A4-8729-5576BEB9181D}" dt="2025-04-08T10:34:25.748" v="399" actId="1076"/>
          <ac:picMkLst>
            <pc:docMk/>
            <pc:sldMk cId="2860692586" sldId="281"/>
            <ac:picMk id="5" creationId="{EEA3DC36-C4A9-B338-4350-00F9D779CE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3" name="Segnaposto data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C9388A7-5429-7442-BD81-798B3F4B5BE0}" type="datetime1">
              <a:rPr lang="it-IT"/>
              <a:pPr/>
              <a:t>08/04/2025</a:t>
            </a:fld>
            <a:endParaRPr lang="it-IT"/>
          </a:p>
        </p:txBody>
      </p:sp>
      <p:sp>
        <p:nvSpPr>
          <p:cNvPr id="4" name="Segnaposto piè di pagina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5" name="Segnaposto numero diapositiva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3144663-F296-154C-879B-F265E0A1929F}" type="slidenum">
              <a:rPr lang="it-IT"/>
              <a:pPr/>
              <a:t>‹N›</a:t>
            </a:fld>
            <a:endParaRPr lang="it-IT"/>
          </a:p>
        </p:txBody>
      </p:sp>
    </p:spTree>
    <p:extLst>
      <p:ext uri="{BB962C8B-B14F-4D97-AF65-F5344CB8AC3E}">
        <p14:creationId xmlns:p14="http://schemas.microsoft.com/office/powerpoint/2010/main" val="32637623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it-IT"/>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it-IT"/>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noProof="0"/>
              <a:t>Click to edit Master text styles</a:t>
            </a:r>
          </a:p>
          <a:p>
            <a:pPr lvl="1"/>
            <a:r>
              <a:rPr lang="it-IT" noProof="0"/>
              <a:t>Second level</a:t>
            </a:r>
          </a:p>
          <a:p>
            <a:pPr lvl="2"/>
            <a:r>
              <a:rPr lang="it-IT" noProof="0"/>
              <a:t>Third level</a:t>
            </a:r>
          </a:p>
          <a:p>
            <a:pPr lvl="3"/>
            <a:r>
              <a:rPr lang="it-IT" noProof="0"/>
              <a:t>Fourth level</a:t>
            </a:r>
          </a:p>
          <a:p>
            <a:pPr lvl="4"/>
            <a:r>
              <a:rPr lang="it-IT"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it-IT"/>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425F76-5FCB-3E42-9F4B-C72054CFC5AB}" type="slidenum">
              <a:rPr lang="it-IT"/>
              <a:pPr/>
              <a:t>‹N›</a:t>
            </a:fld>
            <a:endParaRPr lang="it-IT"/>
          </a:p>
        </p:txBody>
      </p:sp>
    </p:spTree>
    <p:extLst>
      <p:ext uri="{BB962C8B-B14F-4D97-AF65-F5344CB8AC3E}">
        <p14:creationId xmlns:p14="http://schemas.microsoft.com/office/powerpoint/2010/main" val="330759884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CH" dirty="0"/>
          </a:p>
        </p:txBody>
      </p:sp>
      <p:sp>
        <p:nvSpPr>
          <p:cNvPr id="4" name="Segnaposto numero diapositiva 3"/>
          <p:cNvSpPr>
            <a:spLocks noGrp="1"/>
          </p:cNvSpPr>
          <p:nvPr>
            <p:ph type="sldNum" sz="quarter" idx="5"/>
          </p:nvPr>
        </p:nvSpPr>
        <p:spPr/>
        <p:txBody>
          <a:bodyPr/>
          <a:lstStyle/>
          <a:p>
            <a:fld id="{F6425F76-5FCB-3E42-9F4B-C72054CFC5AB}" type="slidenum">
              <a:rPr lang="it-IT" smtClean="0"/>
              <a:pPr/>
              <a:t>1</a:t>
            </a:fld>
            <a:endParaRPr lang="it-IT"/>
          </a:p>
        </p:txBody>
      </p:sp>
    </p:spTree>
    <p:extLst>
      <p:ext uri="{BB962C8B-B14F-4D97-AF65-F5344CB8AC3E}">
        <p14:creationId xmlns:p14="http://schemas.microsoft.com/office/powerpoint/2010/main" val="68587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a pagina">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323850" y="1700808"/>
            <a:ext cx="7848550" cy="1944216"/>
          </a:xfrm>
          <a:prstGeom prst="rect">
            <a:avLst/>
          </a:prstGeom>
        </p:spPr>
        <p:txBody>
          <a:bodyPr lIns="0" tIns="0" rIns="0" bIns="0"/>
          <a:lstStyle>
            <a:lvl1pPr algn="l">
              <a:lnSpc>
                <a:spcPct val="100000"/>
              </a:lnSpc>
              <a:defRPr sz="4200" baseline="0">
                <a:solidFill>
                  <a:schemeClr val="accent6">
                    <a:lumMod val="75000"/>
                  </a:schemeClr>
                </a:solidFill>
              </a:defRPr>
            </a:lvl1pPr>
          </a:lstStyle>
          <a:p>
            <a:r>
              <a:rPr lang="fr-CH" dirty="0"/>
              <a:t>Inserisci titolo</a:t>
            </a:r>
            <a:endParaRPr lang="it-IT" dirty="0"/>
          </a:p>
        </p:txBody>
      </p:sp>
      <p:sp>
        <p:nvSpPr>
          <p:cNvPr id="6" name="Segnaposto testo 12"/>
          <p:cNvSpPr>
            <a:spLocks noGrp="1"/>
          </p:cNvSpPr>
          <p:nvPr>
            <p:ph type="body" sz="quarter" idx="13" hasCustomPrompt="1"/>
          </p:nvPr>
        </p:nvSpPr>
        <p:spPr>
          <a:xfrm>
            <a:off x="323528" y="4278154"/>
            <a:ext cx="2520280" cy="504056"/>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lvl="0"/>
            <a:r>
              <a:rPr lang="fr-CH" dirty="0"/>
              <a:t>Inserire nome studente</a:t>
            </a:r>
          </a:p>
        </p:txBody>
      </p:sp>
      <p:cxnSp>
        <p:nvCxnSpPr>
          <p:cNvPr id="11" name="Connettore 1 10"/>
          <p:cNvCxnSpPr/>
          <p:nvPr userDrawn="1"/>
        </p:nvCxnSpPr>
        <p:spPr>
          <a:xfrm>
            <a:off x="323528" y="4012535"/>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Segnaposto testo 12"/>
          <p:cNvSpPr>
            <a:spLocks noGrp="1"/>
          </p:cNvSpPr>
          <p:nvPr>
            <p:ph type="body" sz="quarter" idx="17" hasCustomPrompt="1"/>
          </p:nvPr>
        </p:nvSpPr>
        <p:spPr>
          <a:xfrm>
            <a:off x="323528"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Studente/i</a:t>
            </a:r>
          </a:p>
        </p:txBody>
      </p:sp>
      <p:sp>
        <p:nvSpPr>
          <p:cNvPr id="24" name="Segnaposto testo 12"/>
          <p:cNvSpPr>
            <a:spLocks noGrp="1"/>
          </p:cNvSpPr>
          <p:nvPr>
            <p:ph type="body" sz="quarter" idx="24" hasCustomPrompt="1"/>
          </p:nvPr>
        </p:nvSpPr>
        <p:spPr>
          <a:xfrm>
            <a:off x="323528" y="5331837"/>
            <a:ext cx="2520280" cy="504056"/>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lvl="0"/>
            <a:r>
              <a:rPr lang="fr-CH" dirty="0"/>
              <a:t>Inserire corso di laurea</a:t>
            </a:r>
          </a:p>
        </p:txBody>
      </p:sp>
      <p:cxnSp>
        <p:nvCxnSpPr>
          <p:cNvPr id="25" name="Connettore 1 24"/>
          <p:cNvCxnSpPr/>
          <p:nvPr userDrawn="1"/>
        </p:nvCxnSpPr>
        <p:spPr>
          <a:xfrm>
            <a:off x="323528" y="5066218"/>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Segnaposto testo 12"/>
          <p:cNvSpPr>
            <a:spLocks noGrp="1"/>
          </p:cNvSpPr>
          <p:nvPr>
            <p:ph type="body" sz="quarter" idx="25" hasCustomPrompt="1"/>
          </p:nvPr>
        </p:nvSpPr>
        <p:spPr>
          <a:xfrm>
            <a:off x="323528"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Corso di laurea</a:t>
            </a:r>
          </a:p>
        </p:txBody>
      </p:sp>
      <p:sp>
        <p:nvSpPr>
          <p:cNvPr id="27" name="Segnaposto testo 12"/>
          <p:cNvSpPr>
            <a:spLocks noGrp="1"/>
          </p:cNvSpPr>
          <p:nvPr>
            <p:ph type="body" sz="quarter" idx="26" hasCustomPrompt="1"/>
          </p:nvPr>
        </p:nvSpPr>
        <p:spPr>
          <a:xfrm>
            <a:off x="2987824"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Modulo / </a:t>
            </a:r>
            <a:r>
              <a:rPr lang="fr-CH" dirty="0" err="1"/>
              <a:t>Codice</a:t>
            </a:r>
            <a:r>
              <a:rPr lang="fr-CH" dirty="0"/>
              <a:t> </a:t>
            </a:r>
            <a:r>
              <a:rPr lang="fr-CH" dirty="0" err="1"/>
              <a:t>Progetto</a:t>
            </a:r>
            <a:endParaRPr lang="fr-CH" dirty="0"/>
          </a:p>
        </p:txBody>
      </p:sp>
      <p:sp>
        <p:nvSpPr>
          <p:cNvPr id="30" name="Segnaposto testo 12"/>
          <p:cNvSpPr>
            <a:spLocks noGrp="1"/>
          </p:cNvSpPr>
          <p:nvPr>
            <p:ph type="body" sz="quarter" idx="29" hasCustomPrompt="1"/>
          </p:nvPr>
        </p:nvSpPr>
        <p:spPr>
          <a:xfrm>
            <a:off x="2987824" y="5331837"/>
            <a:ext cx="2520280" cy="504056"/>
          </a:xfrm>
          <a:prstGeom prst="rect">
            <a:avLst/>
          </a:prstGeom>
        </p:spPr>
        <p:txBody>
          <a:bodyPr lIns="0" tIns="0" rIns="0" bIns="0"/>
          <a:lstStyle>
            <a:lvl1pPr algn="l">
              <a:buNone/>
              <a:defRPr sz="1400" baseline="0"/>
            </a:lvl1pPr>
          </a:lstStyle>
          <a:p>
            <a:pPr lvl="0"/>
            <a:r>
              <a:rPr lang="fr-CH" dirty="0" err="1"/>
              <a:t>Inserire</a:t>
            </a:r>
            <a:r>
              <a:rPr lang="fr-CH" dirty="0"/>
              <a:t> modulo / </a:t>
            </a:r>
            <a:r>
              <a:rPr lang="fr-CH" dirty="0" err="1"/>
              <a:t>Codice</a:t>
            </a:r>
            <a:r>
              <a:rPr lang="fr-CH" dirty="0"/>
              <a:t> </a:t>
            </a:r>
            <a:r>
              <a:rPr lang="fr-CH" dirty="0" err="1"/>
              <a:t>Progetto</a:t>
            </a:r>
            <a:r>
              <a:rPr lang="fr-CH" dirty="0"/>
              <a:t> se </a:t>
            </a:r>
            <a:r>
              <a:rPr lang="fr-CH" dirty="0" err="1"/>
              <a:t>disponibile</a:t>
            </a:r>
            <a:endParaRPr lang="fr-CH" dirty="0"/>
          </a:p>
        </p:txBody>
      </p:sp>
      <p:sp>
        <p:nvSpPr>
          <p:cNvPr id="41" name="Segnaposto testo 12"/>
          <p:cNvSpPr>
            <a:spLocks noGrp="1"/>
          </p:cNvSpPr>
          <p:nvPr>
            <p:ph type="body" sz="quarter" idx="33" hasCustomPrompt="1"/>
          </p:nvPr>
        </p:nvSpPr>
        <p:spPr>
          <a:xfrm>
            <a:off x="2987824"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Relatore</a:t>
            </a:r>
          </a:p>
        </p:txBody>
      </p:sp>
      <p:sp>
        <p:nvSpPr>
          <p:cNvPr id="42" name="Segnaposto testo 12"/>
          <p:cNvSpPr>
            <a:spLocks noGrp="1"/>
          </p:cNvSpPr>
          <p:nvPr>
            <p:ph type="body" sz="quarter" idx="34" hasCustomPrompt="1"/>
          </p:nvPr>
        </p:nvSpPr>
        <p:spPr>
          <a:xfrm>
            <a:off x="2987824" y="4278154"/>
            <a:ext cx="2520280" cy="504056"/>
          </a:xfrm>
          <a:prstGeom prst="rect">
            <a:avLst/>
          </a:prstGeom>
        </p:spPr>
        <p:txBody>
          <a:bodyPr lIns="0" tIns="0" rIns="0" bIns="0"/>
          <a:lstStyle>
            <a:lvl1pPr algn="l">
              <a:buNone/>
              <a:defRPr sz="1400" baseline="0"/>
            </a:lvl1pPr>
          </a:lstStyle>
          <a:p>
            <a:pPr lvl="0"/>
            <a:r>
              <a:rPr lang="fr-CH" dirty="0"/>
              <a:t>Inserire nome relatore</a:t>
            </a:r>
          </a:p>
        </p:txBody>
      </p:sp>
      <p:sp>
        <p:nvSpPr>
          <p:cNvPr id="44" name="Segnaposto testo 12"/>
          <p:cNvSpPr>
            <a:spLocks noGrp="1"/>
          </p:cNvSpPr>
          <p:nvPr>
            <p:ph type="body" sz="quarter" idx="36" hasCustomPrompt="1"/>
          </p:nvPr>
        </p:nvSpPr>
        <p:spPr>
          <a:xfrm>
            <a:off x="323528" y="6381328"/>
            <a:ext cx="2520280" cy="216024"/>
          </a:xfrm>
          <a:prstGeom prst="rect">
            <a:avLst/>
          </a:prstGeom>
        </p:spPr>
        <p:txBody>
          <a:bodyPr lIns="0" tIns="0" rIns="0" bIns="0"/>
          <a:lstStyle>
            <a:lvl1pPr algn="l">
              <a:buNone/>
              <a:defRPr sz="1400" baseline="0"/>
            </a:lvl1pPr>
          </a:lstStyle>
          <a:p>
            <a:pPr lvl="0"/>
            <a:r>
              <a:rPr lang="fr-CH" dirty="0"/>
              <a:t>Inserire nome committente</a:t>
            </a:r>
          </a:p>
        </p:txBody>
      </p:sp>
      <p:cxnSp>
        <p:nvCxnSpPr>
          <p:cNvPr id="45" name="Connettore 1 44"/>
          <p:cNvCxnSpPr/>
          <p:nvPr userDrawn="1"/>
        </p:nvCxnSpPr>
        <p:spPr>
          <a:xfrm>
            <a:off x="323528" y="6115709"/>
            <a:ext cx="7848872" cy="0"/>
          </a:xfrm>
          <a:prstGeom prst="line">
            <a:avLst/>
          </a:prstGeom>
          <a:ln w="63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Segnaposto testo 12"/>
          <p:cNvSpPr>
            <a:spLocks noGrp="1"/>
          </p:cNvSpPr>
          <p:nvPr>
            <p:ph type="body" sz="quarter" idx="37" hasCustomPrompt="1"/>
          </p:nvPr>
        </p:nvSpPr>
        <p:spPr>
          <a:xfrm>
            <a:off x="323528" y="6165304"/>
            <a:ext cx="2520280" cy="144016"/>
          </a:xfrm>
          <a:prstGeom prst="rect">
            <a:avLst/>
          </a:prstGeom>
        </p:spPr>
        <p:txBody>
          <a:bodyPr lIns="0" tIns="0" rIns="0" bIns="0"/>
          <a:lstStyle>
            <a:lvl1pPr marL="0" indent="0" algn="l">
              <a:spcBef>
                <a:spcPts val="0"/>
              </a:spcBef>
              <a:buNone/>
              <a:defRPr sz="800" baseline="0"/>
            </a:lvl1pPr>
          </a:lstStyle>
          <a:p>
            <a:pPr lvl="0"/>
            <a:r>
              <a:rPr lang="fr-CH" dirty="0"/>
              <a:t>Committente</a:t>
            </a:r>
          </a:p>
        </p:txBody>
      </p:sp>
      <p:sp>
        <p:nvSpPr>
          <p:cNvPr id="49" name="Segnaposto testo 12"/>
          <p:cNvSpPr>
            <a:spLocks noGrp="1"/>
          </p:cNvSpPr>
          <p:nvPr>
            <p:ph type="body" sz="quarter" idx="40" hasCustomPrompt="1"/>
          </p:nvPr>
        </p:nvSpPr>
        <p:spPr>
          <a:xfrm>
            <a:off x="5652120" y="5115813"/>
            <a:ext cx="2520280" cy="144016"/>
          </a:xfrm>
          <a:prstGeom prst="rect">
            <a:avLst/>
          </a:prstGeom>
        </p:spPr>
        <p:txBody>
          <a:bodyPr lIns="0" tIns="0" rIns="0" bIns="0"/>
          <a:lstStyle>
            <a:lvl1pPr marL="0" indent="0" algn="l">
              <a:spcBef>
                <a:spcPts val="0"/>
              </a:spcBef>
              <a:buNone/>
              <a:defRPr sz="800" baseline="0"/>
            </a:lvl1pPr>
          </a:lstStyle>
          <a:p>
            <a:pPr lvl="0"/>
            <a:r>
              <a:rPr lang="fr-CH" dirty="0"/>
              <a:t>Anno</a:t>
            </a:r>
          </a:p>
        </p:txBody>
      </p:sp>
      <p:sp>
        <p:nvSpPr>
          <p:cNvPr id="50" name="Segnaposto testo 12"/>
          <p:cNvSpPr>
            <a:spLocks noGrp="1"/>
          </p:cNvSpPr>
          <p:nvPr>
            <p:ph type="body" sz="quarter" idx="41" hasCustomPrompt="1"/>
          </p:nvPr>
        </p:nvSpPr>
        <p:spPr>
          <a:xfrm>
            <a:off x="5652120" y="5331837"/>
            <a:ext cx="2520280" cy="216024"/>
          </a:xfrm>
          <a:prstGeom prst="rect">
            <a:avLst/>
          </a:prstGeom>
        </p:spPr>
        <p:txBody>
          <a:bodyPr lIns="0" tIns="0" rIns="0" bIns="0"/>
          <a:lstStyle>
            <a:lvl1pPr algn="l">
              <a:buNone/>
              <a:defRPr sz="1400" baseline="0"/>
            </a:lvl1pPr>
          </a:lstStyle>
          <a:p>
            <a:pPr lvl="0"/>
            <a:r>
              <a:rPr lang="fr-CH" dirty="0"/>
              <a:t>Inserire anno</a:t>
            </a:r>
          </a:p>
        </p:txBody>
      </p:sp>
      <p:sp>
        <p:nvSpPr>
          <p:cNvPr id="22" name="Segnaposto testo 12"/>
          <p:cNvSpPr>
            <a:spLocks noGrp="1"/>
          </p:cNvSpPr>
          <p:nvPr>
            <p:ph type="body" sz="quarter" idx="42" hasCustomPrompt="1"/>
          </p:nvPr>
        </p:nvSpPr>
        <p:spPr>
          <a:xfrm>
            <a:off x="5652120" y="4062130"/>
            <a:ext cx="2520280" cy="144016"/>
          </a:xfrm>
          <a:prstGeom prst="rect">
            <a:avLst/>
          </a:prstGeom>
        </p:spPr>
        <p:txBody>
          <a:bodyPr lIns="0" tIns="0" rIns="0" bIns="0"/>
          <a:lstStyle>
            <a:lvl1pPr marL="0" indent="0" algn="l">
              <a:spcBef>
                <a:spcPts val="0"/>
              </a:spcBef>
              <a:buNone/>
              <a:defRPr sz="800" baseline="0"/>
            </a:lvl1pPr>
          </a:lstStyle>
          <a:p>
            <a:pPr lvl="0"/>
            <a:r>
              <a:rPr lang="fr-CH" dirty="0"/>
              <a:t>Correlatore</a:t>
            </a:r>
          </a:p>
        </p:txBody>
      </p:sp>
      <p:sp>
        <p:nvSpPr>
          <p:cNvPr id="23" name="Segnaposto testo 12"/>
          <p:cNvSpPr>
            <a:spLocks noGrp="1"/>
          </p:cNvSpPr>
          <p:nvPr>
            <p:ph type="body" sz="quarter" idx="43" hasCustomPrompt="1"/>
          </p:nvPr>
        </p:nvSpPr>
        <p:spPr>
          <a:xfrm>
            <a:off x="5652120" y="4278154"/>
            <a:ext cx="2520280" cy="504056"/>
          </a:xfrm>
          <a:prstGeom prst="rect">
            <a:avLst/>
          </a:prstGeom>
        </p:spPr>
        <p:txBody>
          <a:bodyPr lIns="0" tIns="0" rIns="0" bIns="0"/>
          <a:lstStyle>
            <a:lvl1pPr algn="l">
              <a:buNone/>
              <a:defRPr sz="1400" baseline="0"/>
            </a:lvl1pPr>
          </a:lstStyle>
          <a:p>
            <a:pPr lvl="0"/>
            <a:r>
              <a:rPr lang="fr-CH" dirty="0"/>
              <a:t>Inserire nome correlatore</a:t>
            </a:r>
          </a:p>
        </p:txBody>
      </p:sp>
      <p:pic>
        <p:nvPicPr>
          <p:cNvPr id="28" name="Immagine 9" descr="Modulo_SUPSI_DTI.gif"/>
          <p:cNvPicPr>
            <a:picLocks noChangeAspect="1"/>
          </p:cNvPicPr>
          <p:nvPr userDrawn="1"/>
        </p:nvPicPr>
        <p:blipFill>
          <a:blip r:embed="rId2"/>
          <a:srcRect/>
          <a:stretch>
            <a:fillRect/>
          </a:stretch>
        </p:blipFill>
        <p:spPr bwMode="auto">
          <a:xfrm>
            <a:off x="341313" y="179388"/>
            <a:ext cx="4075112" cy="1471612"/>
          </a:xfrm>
          <a:prstGeom prst="rect">
            <a:avLst/>
          </a:prstGeom>
          <a:noFill/>
          <a:ln w="9525">
            <a:noFill/>
            <a:miter lim="800000"/>
            <a:headEnd/>
            <a:tailEnd/>
          </a:ln>
        </p:spPr>
      </p:pic>
      <p:sp>
        <p:nvSpPr>
          <p:cNvPr id="29" name="Segnaposto testo 12"/>
          <p:cNvSpPr>
            <a:spLocks noGrp="1"/>
          </p:cNvSpPr>
          <p:nvPr>
            <p:ph type="body" sz="quarter" idx="44" hasCustomPrompt="1"/>
          </p:nvPr>
        </p:nvSpPr>
        <p:spPr>
          <a:xfrm>
            <a:off x="2987824" y="6381328"/>
            <a:ext cx="2520280" cy="216024"/>
          </a:xfrm>
          <a:prstGeom prst="rect">
            <a:avLst/>
          </a:prstGeom>
        </p:spPr>
        <p:txBody>
          <a:bodyPr lIns="0" tIns="0" rIns="0" bIns="0"/>
          <a:lstStyle>
            <a:lvl1pPr algn="l">
              <a:buNone/>
              <a:defRPr sz="1400" baseline="0"/>
            </a:lvl1pPr>
          </a:lstStyle>
          <a:p>
            <a:pPr lvl="0"/>
            <a:r>
              <a:rPr lang="fr-CH" dirty="0"/>
              <a:t>Inserire data</a:t>
            </a:r>
          </a:p>
        </p:txBody>
      </p:sp>
      <p:sp>
        <p:nvSpPr>
          <p:cNvPr id="31" name="Segnaposto testo 12"/>
          <p:cNvSpPr>
            <a:spLocks noGrp="1"/>
          </p:cNvSpPr>
          <p:nvPr>
            <p:ph type="body" sz="quarter" idx="45" hasCustomPrompt="1"/>
          </p:nvPr>
        </p:nvSpPr>
        <p:spPr>
          <a:xfrm>
            <a:off x="2987824" y="6165304"/>
            <a:ext cx="2520280" cy="144016"/>
          </a:xfrm>
          <a:prstGeom prst="rect">
            <a:avLst/>
          </a:prstGeom>
        </p:spPr>
        <p:txBody>
          <a:bodyPr lIns="0" tIns="0" rIns="0" bIns="0"/>
          <a:lstStyle>
            <a:lvl1pPr marL="0" indent="0" algn="l">
              <a:spcBef>
                <a:spcPts val="0"/>
              </a:spcBef>
              <a:buNone/>
              <a:defRPr sz="800" baseline="0"/>
            </a:lvl1pPr>
          </a:lstStyle>
          <a:p>
            <a:pPr lvl="0"/>
            <a:r>
              <a:rPr lang="fr-CH" dirty="0"/>
              <a:t>Data</a:t>
            </a:r>
          </a:p>
        </p:txBody>
      </p:sp>
    </p:spTree>
    <p:extLst>
      <p:ext uri="{BB962C8B-B14F-4D97-AF65-F5344CB8AC3E}">
        <p14:creationId xmlns:p14="http://schemas.microsoft.com/office/powerpoint/2010/main" val="20646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6" name="Segnaposto testo 12"/>
          <p:cNvSpPr>
            <a:spLocks noGrp="1"/>
          </p:cNvSpPr>
          <p:nvPr>
            <p:ph type="body" sz="quarter" idx="13" hasCustomPrompt="1"/>
          </p:nvPr>
        </p:nvSpPr>
        <p:spPr>
          <a:xfrm>
            <a:off x="323528" y="2314972"/>
            <a:ext cx="3816424" cy="4248472"/>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u="none" baseline="0"/>
            </a:lvl1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p:txBody>
      </p:sp>
      <p:sp>
        <p:nvSpPr>
          <p:cNvPr id="13" name="Segnaposto testo 12"/>
          <p:cNvSpPr>
            <a:spLocks noGrp="1"/>
          </p:cNvSpPr>
          <p:nvPr>
            <p:ph type="body" sz="quarter" idx="14" hasCustomPrompt="1"/>
          </p:nvPr>
        </p:nvSpPr>
        <p:spPr>
          <a:xfrm>
            <a:off x="323528" y="120380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baseline="0">
                <a:solidFill>
                  <a:schemeClr val="accent6">
                    <a:lumMod val="75000"/>
                  </a:schemeClr>
                </a:solidFill>
              </a:defRPr>
            </a:lvl1pPr>
          </a:lstStyle>
          <a:p>
            <a:pPr lvl="0"/>
            <a:r>
              <a:rPr lang="fr-CH" dirty="0"/>
              <a:t>Inserisci titolo</a:t>
            </a:r>
          </a:p>
        </p:txBody>
      </p:sp>
    </p:spTree>
    <p:extLst>
      <p:ext uri="{BB962C8B-B14F-4D97-AF65-F5344CB8AC3E}">
        <p14:creationId xmlns:p14="http://schemas.microsoft.com/office/powerpoint/2010/main" val="41559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e immagine">
    <p:spTree>
      <p:nvGrpSpPr>
        <p:cNvPr id="1" name=""/>
        <p:cNvGrpSpPr/>
        <p:nvPr/>
      </p:nvGrpSpPr>
      <p:grpSpPr>
        <a:xfrm>
          <a:off x="0" y="0"/>
          <a:ext cx="0" cy="0"/>
          <a:chOff x="0" y="0"/>
          <a:chExt cx="0" cy="0"/>
        </a:xfrm>
      </p:grpSpPr>
      <p:sp>
        <p:nvSpPr>
          <p:cNvPr id="9" name="Segnaposto testo 12"/>
          <p:cNvSpPr>
            <a:spLocks noGrp="1"/>
          </p:cNvSpPr>
          <p:nvPr>
            <p:ph type="body" sz="quarter" idx="15" hasCustomPrompt="1"/>
          </p:nvPr>
        </p:nvSpPr>
        <p:spPr>
          <a:xfrm>
            <a:off x="323528" y="1247552"/>
            <a:ext cx="3816424" cy="5328592"/>
          </a:xfrm>
          <a:prstGeom prst="rect">
            <a:avLst/>
          </a:prstGeom>
        </p:spPr>
        <p:txBody>
          <a:bodyPr lIns="0" tIns="0" rIns="0" bIns="0"/>
          <a:lstStyle>
            <a:lvl1pPr marL="0" marR="0" indent="0" algn="l" defTabSz="457200" rtl="0" eaLnBrk="0" fontAlgn="base" latinLnBrk="0" hangingPunct="0">
              <a:lnSpc>
                <a:spcPct val="100000"/>
              </a:lnSpc>
              <a:spcBef>
                <a:spcPct val="20000"/>
              </a:spcBef>
              <a:spcAft>
                <a:spcPct val="0"/>
              </a:spcAft>
              <a:buClrTx/>
              <a:buSzTx/>
              <a:buFont typeface="Arial" charset="0"/>
              <a:buNone/>
              <a:tabLst/>
              <a:defRPr sz="1400" baseline="0"/>
            </a:lvl1pPr>
          </a:lstStyle>
          <a:p>
            <a:pPr marL="0" marR="0" lvl="0" indent="0" algn="l" defTabSz="457200" rtl="0" eaLnBrk="0" fontAlgn="base" latinLnBrk="0" hangingPunct="0">
              <a:lnSpc>
                <a:spcPct val="100000"/>
              </a:lnSpc>
              <a:spcBef>
                <a:spcPct val="20000"/>
              </a:spcBef>
              <a:spcAft>
                <a:spcPct val="0"/>
              </a:spcAft>
              <a:buClrTx/>
              <a:buSzTx/>
              <a:buFont typeface="Arial" charset="0"/>
              <a:buNone/>
              <a:tabLst/>
              <a:defRPr/>
            </a:pPr>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a:p>
            <a:pPr lvl="0"/>
            <a:endParaRPr lang="it-IT" dirty="0"/>
          </a:p>
        </p:txBody>
      </p:sp>
    </p:spTree>
    <p:extLst>
      <p:ext uri="{BB962C8B-B14F-4D97-AF65-F5344CB8AC3E}">
        <p14:creationId xmlns:p14="http://schemas.microsoft.com/office/powerpoint/2010/main" val="298065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 testo; 2/3 immagine">
    <p:spTree>
      <p:nvGrpSpPr>
        <p:cNvPr id="1" name=""/>
        <p:cNvGrpSpPr/>
        <p:nvPr/>
      </p:nvGrpSpPr>
      <p:grpSpPr>
        <a:xfrm>
          <a:off x="0" y="0"/>
          <a:ext cx="0" cy="0"/>
          <a:chOff x="0" y="0"/>
          <a:chExt cx="0" cy="0"/>
        </a:xfrm>
      </p:grpSpPr>
      <p:sp>
        <p:nvSpPr>
          <p:cNvPr id="4" name="Segnaposto testo 12"/>
          <p:cNvSpPr>
            <a:spLocks noGrp="1"/>
          </p:cNvSpPr>
          <p:nvPr>
            <p:ph type="body" sz="quarter" idx="13" hasCustomPrompt="1"/>
          </p:nvPr>
        </p:nvSpPr>
        <p:spPr>
          <a:xfrm>
            <a:off x="323528" y="1247592"/>
            <a:ext cx="2520280" cy="5328592"/>
          </a:xfrm>
          <a:prstGeom prst="rect">
            <a:avLst/>
          </a:prstGeom>
        </p:spPr>
        <p:txBody>
          <a:bodyPr lIns="0" tIns="0" rIns="0" bIns="0"/>
          <a:lstStyle>
            <a:lvl1pPr marL="0" indent="0" algn="l">
              <a:buNone/>
              <a:defRPr sz="1400" baseline="0"/>
            </a:lvl1pPr>
          </a:lstStyle>
          <a:p>
            <a:pPr lvl="0"/>
            <a:r>
              <a:rPr lang="fr-CH" dirty="0"/>
              <a:t>Inserisci testo. </a:t>
            </a:r>
            <a:r>
              <a:rPr lang="it-IT" dirty="0" err="1"/>
              <a:t>Posuere</a:t>
            </a:r>
            <a:r>
              <a:rPr lang="it-IT" dirty="0"/>
              <a:t> non </a:t>
            </a:r>
            <a:r>
              <a:rPr lang="it-IT" dirty="0" err="1"/>
              <a:t>eleifend</a:t>
            </a:r>
            <a:r>
              <a:rPr lang="it-IT" dirty="0"/>
              <a:t> id, porta et </a:t>
            </a:r>
            <a:r>
              <a:rPr lang="it-IT" dirty="0" err="1"/>
              <a:t>augue</a:t>
            </a:r>
            <a:r>
              <a:rPr lang="it-IT" dirty="0"/>
              <a:t>. </a:t>
            </a:r>
            <a:r>
              <a:rPr lang="it-IT" dirty="0" err="1"/>
              <a:t>Praesent</a:t>
            </a:r>
            <a:r>
              <a:rPr lang="it-IT" dirty="0"/>
              <a:t> </a:t>
            </a:r>
            <a:r>
              <a:rPr lang="it-IT" dirty="0" err="1"/>
              <a:t>ultricies</a:t>
            </a:r>
            <a:r>
              <a:rPr lang="it-IT" dirty="0"/>
              <a:t> </a:t>
            </a:r>
            <a:r>
              <a:rPr lang="it-IT" dirty="0" err="1"/>
              <a:t>suscipit</a:t>
            </a:r>
            <a:r>
              <a:rPr lang="it-IT" dirty="0"/>
              <a:t> magna, ut </a:t>
            </a:r>
            <a:r>
              <a:rPr lang="it-IT" dirty="0" err="1"/>
              <a:t>volutpat</a:t>
            </a:r>
            <a:r>
              <a:rPr lang="it-IT" dirty="0"/>
              <a:t> </a:t>
            </a:r>
            <a:r>
              <a:rPr lang="it-IT" dirty="0" err="1"/>
              <a:t>leo</a:t>
            </a:r>
            <a:r>
              <a:rPr lang="it-IT" dirty="0"/>
              <a:t> </a:t>
            </a:r>
            <a:r>
              <a:rPr lang="it-IT" dirty="0" err="1"/>
              <a:t>mollis</a:t>
            </a:r>
            <a:r>
              <a:rPr lang="it-IT" dirty="0"/>
              <a:t> </a:t>
            </a:r>
            <a:r>
              <a:rPr lang="it-IT" dirty="0" err="1"/>
              <a:t>eu</a:t>
            </a:r>
            <a:r>
              <a:rPr lang="it-IT" dirty="0"/>
              <a:t>. </a:t>
            </a:r>
            <a:r>
              <a:rPr lang="it-IT" dirty="0" err="1"/>
              <a:t>Pellentesque</a:t>
            </a:r>
            <a:r>
              <a:rPr lang="it-IT" dirty="0"/>
              <a:t> </a:t>
            </a:r>
            <a:r>
              <a:rPr lang="it-IT" dirty="0" err="1"/>
              <a:t>habitant</a:t>
            </a:r>
            <a:r>
              <a:rPr lang="it-IT" dirty="0"/>
              <a:t> morbi </a:t>
            </a:r>
            <a:r>
              <a:rPr lang="it-IT" dirty="0" err="1"/>
              <a:t>tristique</a:t>
            </a:r>
            <a:r>
              <a:rPr lang="it-IT" dirty="0"/>
              <a:t> </a:t>
            </a:r>
            <a:r>
              <a:rPr lang="it-IT" dirty="0" err="1"/>
              <a:t>senectus</a:t>
            </a:r>
            <a:r>
              <a:rPr lang="it-IT" dirty="0"/>
              <a:t> et </a:t>
            </a:r>
            <a:r>
              <a:rPr lang="it-IT" dirty="0" err="1"/>
              <a:t>netus</a:t>
            </a:r>
            <a:r>
              <a:rPr lang="it-IT" dirty="0"/>
              <a:t> et </a:t>
            </a:r>
            <a:r>
              <a:rPr lang="it-IT" dirty="0" err="1"/>
              <a:t>malesuada</a:t>
            </a:r>
            <a:r>
              <a:rPr lang="it-IT" dirty="0"/>
              <a:t> </a:t>
            </a:r>
            <a:r>
              <a:rPr lang="it-IT" dirty="0" err="1"/>
              <a:t>fames</a:t>
            </a:r>
            <a:r>
              <a:rPr lang="it-IT" dirty="0"/>
              <a:t> </a:t>
            </a:r>
            <a:r>
              <a:rPr lang="it-IT" dirty="0" err="1"/>
              <a:t>ac</a:t>
            </a:r>
            <a:r>
              <a:rPr lang="it-IT" dirty="0"/>
              <a:t> </a:t>
            </a:r>
            <a:r>
              <a:rPr lang="it-IT" dirty="0" err="1"/>
              <a:t>turpis</a:t>
            </a:r>
            <a:r>
              <a:rPr lang="it-IT" dirty="0"/>
              <a:t> </a:t>
            </a:r>
            <a:r>
              <a:rPr lang="it-IT" dirty="0" err="1"/>
              <a:t>egestas</a:t>
            </a:r>
            <a:r>
              <a:rPr lang="it-IT" dirty="0"/>
              <a:t>. Ut </a:t>
            </a:r>
            <a:r>
              <a:rPr lang="it-IT" dirty="0" err="1"/>
              <a:t>sit</a:t>
            </a:r>
            <a:r>
              <a:rPr lang="it-IT" dirty="0"/>
              <a:t> </a:t>
            </a:r>
            <a:r>
              <a:rPr lang="it-IT" dirty="0" err="1"/>
              <a:t>amet</a:t>
            </a:r>
            <a:r>
              <a:rPr lang="it-IT" dirty="0"/>
              <a:t> </a:t>
            </a:r>
            <a:r>
              <a:rPr lang="it-IT" dirty="0" err="1"/>
              <a:t>felis</a:t>
            </a:r>
            <a:r>
              <a:rPr lang="it-IT" dirty="0"/>
              <a:t> </a:t>
            </a:r>
            <a:r>
              <a:rPr lang="it-IT" dirty="0" err="1"/>
              <a:t>eleifend</a:t>
            </a:r>
            <a:r>
              <a:rPr lang="it-IT" dirty="0"/>
              <a:t> massa </a:t>
            </a:r>
            <a:r>
              <a:rPr lang="it-IT" dirty="0" err="1"/>
              <a:t>blandit</a:t>
            </a:r>
            <a:r>
              <a:rPr lang="it-IT" dirty="0"/>
              <a:t> </a:t>
            </a:r>
            <a:r>
              <a:rPr lang="it-IT" dirty="0" err="1"/>
              <a:t>dictum</a:t>
            </a:r>
            <a:r>
              <a:rPr lang="it-IT" dirty="0"/>
              <a:t> id </a:t>
            </a:r>
            <a:r>
              <a:rPr lang="it-IT" dirty="0" err="1"/>
              <a:t>vel</a:t>
            </a:r>
            <a:r>
              <a:rPr lang="it-IT" dirty="0"/>
              <a:t> </a:t>
            </a:r>
            <a:r>
              <a:rPr lang="it-IT" dirty="0" err="1"/>
              <a:t>diam</a:t>
            </a:r>
            <a:r>
              <a:rPr lang="it-IT" dirty="0"/>
              <a:t>. </a:t>
            </a:r>
            <a:r>
              <a:rPr lang="it-IT" dirty="0" err="1"/>
              <a:t>Proin</a:t>
            </a:r>
            <a:r>
              <a:rPr lang="it-IT" dirty="0"/>
              <a:t> </a:t>
            </a:r>
            <a:r>
              <a:rPr lang="it-IT" dirty="0" err="1"/>
              <a:t>dapibus</a:t>
            </a:r>
            <a:r>
              <a:rPr lang="it-IT" dirty="0"/>
              <a:t> </a:t>
            </a:r>
            <a:r>
              <a:rPr lang="it-IT" dirty="0" err="1"/>
              <a:t>sapien</a:t>
            </a:r>
            <a:r>
              <a:rPr lang="it-IT" dirty="0"/>
              <a:t> </a:t>
            </a:r>
            <a:r>
              <a:rPr lang="it-IT" dirty="0" err="1"/>
              <a:t>nec</a:t>
            </a:r>
            <a:r>
              <a:rPr lang="it-IT" dirty="0"/>
              <a:t> urna </a:t>
            </a:r>
            <a:r>
              <a:rPr lang="it-IT" dirty="0" err="1"/>
              <a:t>venenatis</a:t>
            </a:r>
            <a:r>
              <a:rPr lang="it-IT" dirty="0"/>
              <a:t> </a:t>
            </a:r>
            <a:r>
              <a:rPr lang="it-IT" dirty="0" err="1"/>
              <a:t>adipiscing</a:t>
            </a:r>
            <a:r>
              <a:rPr lang="it-IT" dirty="0"/>
              <a:t>. </a:t>
            </a:r>
            <a:r>
              <a:rPr lang="it-IT" dirty="0" err="1"/>
              <a:t>Sed</a:t>
            </a:r>
            <a:r>
              <a:rPr lang="it-IT" dirty="0"/>
              <a:t> </a:t>
            </a:r>
            <a:r>
              <a:rPr lang="it-IT" dirty="0" err="1"/>
              <a:t>tincidunt</a:t>
            </a:r>
            <a:r>
              <a:rPr lang="it-IT" dirty="0"/>
              <a:t> </a:t>
            </a:r>
            <a:r>
              <a:rPr lang="it-IT" dirty="0" err="1"/>
              <a:t>congue</a:t>
            </a:r>
            <a:r>
              <a:rPr lang="it-IT" dirty="0"/>
              <a:t> eros </a:t>
            </a:r>
            <a:r>
              <a:rPr lang="it-IT" dirty="0" err="1"/>
              <a:t>sit</a:t>
            </a:r>
            <a:r>
              <a:rPr lang="it-IT" dirty="0"/>
              <a:t> </a:t>
            </a:r>
            <a:r>
              <a:rPr lang="it-IT" dirty="0" err="1"/>
              <a:t>amet</a:t>
            </a:r>
            <a:r>
              <a:rPr lang="it-IT" dirty="0"/>
              <a:t> </a:t>
            </a:r>
            <a:r>
              <a:rPr lang="it-IT" dirty="0" err="1"/>
              <a:t>aliquet</a:t>
            </a:r>
            <a:r>
              <a:rPr lang="it-IT" dirty="0"/>
              <a:t>. </a:t>
            </a:r>
            <a:r>
              <a:rPr lang="it-IT" dirty="0" err="1"/>
              <a:t>Donec</a:t>
            </a:r>
            <a:r>
              <a:rPr lang="it-IT" dirty="0"/>
              <a:t> </a:t>
            </a:r>
            <a:r>
              <a:rPr lang="it-IT" dirty="0" err="1"/>
              <a:t>ultricies</a:t>
            </a:r>
            <a:r>
              <a:rPr lang="it-IT" dirty="0"/>
              <a:t> </a:t>
            </a:r>
            <a:r>
              <a:rPr lang="it-IT" dirty="0" err="1"/>
              <a:t>bibendum</a:t>
            </a:r>
            <a:r>
              <a:rPr lang="it-IT" dirty="0"/>
              <a:t> </a:t>
            </a:r>
            <a:r>
              <a:rPr lang="it-IT" dirty="0" err="1"/>
              <a:t>justo</a:t>
            </a:r>
            <a:r>
              <a:rPr lang="it-IT" dirty="0"/>
              <a:t>, viverra </a:t>
            </a:r>
            <a:r>
              <a:rPr lang="it-IT" dirty="0" err="1"/>
              <a:t>dignissim</a:t>
            </a:r>
            <a:r>
              <a:rPr lang="it-IT" dirty="0"/>
              <a:t> </a:t>
            </a:r>
            <a:r>
              <a:rPr lang="it-IT" dirty="0" err="1"/>
              <a:t>metus</a:t>
            </a:r>
            <a:r>
              <a:rPr lang="it-IT" dirty="0"/>
              <a:t> </a:t>
            </a:r>
            <a:r>
              <a:rPr lang="it-IT" dirty="0" err="1"/>
              <a:t>fringilla</a:t>
            </a:r>
            <a:r>
              <a:rPr lang="it-IT" dirty="0"/>
              <a:t> </a:t>
            </a:r>
            <a:r>
              <a:rPr lang="it-IT" dirty="0" err="1"/>
              <a:t>ac</a:t>
            </a:r>
            <a:r>
              <a:rPr lang="it-IT" dirty="0"/>
              <a:t>. </a:t>
            </a:r>
            <a:r>
              <a:rPr lang="it-IT" dirty="0" err="1"/>
              <a:t>Etiam</a:t>
            </a:r>
            <a:r>
              <a:rPr lang="it-IT" dirty="0"/>
              <a:t> odio eros, </a:t>
            </a:r>
            <a:r>
              <a:rPr lang="it-IT" dirty="0" err="1"/>
              <a:t>luctus</a:t>
            </a:r>
            <a:r>
              <a:rPr lang="it-IT" dirty="0"/>
              <a:t> </a:t>
            </a:r>
            <a:r>
              <a:rPr lang="it-IT" dirty="0" err="1"/>
              <a:t>vel</a:t>
            </a:r>
            <a:r>
              <a:rPr lang="it-IT" dirty="0"/>
              <a:t> </a:t>
            </a:r>
            <a:r>
              <a:rPr lang="it-IT" dirty="0" err="1"/>
              <a:t>bibendum</a:t>
            </a:r>
            <a:r>
              <a:rPr lang="it-IT" dirty="0"/>
              <a:t> a, </a:t>
            </a:r>
            <a:r>
              <a:rPr lang="it-IT" dirty="0" err="1"/>
              <a:t>pretium</a:t>
            </a:r>
            <a:r>
              <a:rPr lang="it-IT" dirty="0"/>
              <a:t> non </a:t>
            </a:r>
            <a:r>
              <a:rPr lang="it-IT" dirty="0" err="1"/>
              <a:t>dui</a:t>
            </a:r>
            <a:r>
              <a:rPr lang="it-IT" dirty="0"/>
              <a:t>. </a:t>
            </a:r>
            <a:r>
              <a:rPr lang="it-IT" dirty="0" err="1"/>
              <a:t>Quisque</a:t>
            </a:r>
            <a:r>
              <a:rPr lang="it-IT" dirty="0"/>
              <a:t> </a:t>
            </a:r>
            <a:r>
              <a:rPr lang="it-IT" dirty="0" err="1"/>
              <a:t>ac</a:t>
            </a:r>
            <a:r>
              <a:rPr lang="it-IT" dirty="0"/>
              <a:t> </a:t>
            </a:r>
            <a:r>
              <a:rPr lang="it-IT" dirty="0" err="1"/>
              <a:t>nibh</a:t>
            </a:r>
            <a:r>
              <a:rPr lang="it-IT" dirty="0"/>
              <a:t> vitae </a:t>
            </a:r>
            <a:r>
              <a:rPr lang="it-IT" dirty="0" err="1"/>
              <a:t>lorem</a:t>
            </a:r>
            <a:r>
              <a:rPr lang="it-IT" dirty="0"/>
              <a:t> </a:t>
            </a:r>
            <a:r>
              <a:rPr lang="it-IT" dirty="0" err="1"/>
              <a:t>mollis</a:t>
            </a:r>
            <a:r>
              <a:rPr lang="it-IT" dirty="0"/>
              <a:t> </a:t>
            </a:r>
            <a:r>
              <a:rPr lang="it-IT" dirty="0" err="1"/>
              <a:t>tempus</a:t>
            </a:r>
            <a:r>
              <a:rPr lang="it-IT" dirty="0"/>
              <a:t>. </a:t>
            </a:r>
            <a:r>
              <a:rPr lang="it-IT" dirty="0" err="1"/>
              <a:t>Quisque</a:t>
            </a:r>
            <a:r>
              <a:rPr lang="it-IT" dirty="0"/>
              <a:t> </a:t>
            </a:r>
            <a:r>
              <a:rPr lang="it-IT" dirty="0" err="1"/>
              <a:t>blandit</a:t>
            </a:r>
            <a:r>
              <a:rPr lang="it-IT" dirty="0"/>
              <a:t> </a:t>
            </a:r>
            <a:r>
              <a:rPr lang="it-IT" dirty="0" err="1"/>
              <a:t>mattis</a:t>
            </a:r>
            <a:r>
              <a:rPr lang="it-IT" dirty="0"/>
              <a:t> </a:t>
            </a:r>
            <a:r>
              <a:rPr lang="it-IT" dirty="0" err="1"/>
              <a:t>purus</a:t>
            </a:r>
            <a:r>
              <a:rPr lang="it-IT" dirty="0"/>
              <a:t>, </a:t>
            </a:r>
            <a:r>
              <a:rPr lang="it-IT" dirty="0" err="1"/>
              <a:t>tempor</a:t>
            </a:r>
            <a:r>
              <a:rPr lang="it-IT" dirty="0"/>
              <a:t> </a:t>
            </a:r>
            <a:r>
              <a:rPr lang="it-IT" dirty="0" err="1"/>
              <a:t>vehicula</a:t>
            </a:r>
            <a:r>
              <a:rPr lang="it-IT" dirty="0"/>
              <a:t> orci </a:t>
            </a:r>
            <a:r>
              <a:rPr lang="it-IT" dirty="0" err="1"/>
              <a:t>congue</a:t>
            </a:r>
            <a:r>
              <a:rPr lang="it-IT" dirty="0"/>
              <a:t> a. </a:t>
            </a:r>
            <a:r>
              <a:rPr lang="it-IT" dirty="0" err="1"/>
              <a:t>Vestibulum</a:t>
            </a:r>
            <a:r>
              <a:rPr lang="it-IT" dirty="0"/>
              <a:t> </a:t>
            </a:r>
            <a:r>
              <a:rPr lang="it-IT" dirty="0" err="1"/>
              <a:t>scelerisque</a:t>
            </a:r>
            <a:r>
              <a:rPr lang="it-IT" dirty="0"/>
              <a:t> </a:t>
            </a:r>
            <a:r>
              <a:rPr lang="it-IT" dirty="0" err="1"/>
              <a:t>commodo</a:t>
            </a:r>
            <a:r>
              <a:rPr lang="it-IT" dirty="0"/>
              <a:t> </a:t>
            </a:r>
            <a:r>
              <a:rPr lang="it-IT" dirty="0" err="1"/>
              <a:t>sem</a:t>
            </a:r>
            <a:r>
              <a:rPr lang="it-IT" dirty="0"/>
              <a:t> </a:t>
            </a:r>
            <a:r>
              <a:rPr lang="it-IT" dirty="0" err="1"/>
              <a:t>volutpat</a:t>
            </a:r>
            <a:r>
              <a:rPr lang="it-IT" dirty="0"/>
              <a:t> </a:t>
            </a:r>
            <a:r>
              <a:rPr lang="it-IT" dirty="0" err="1"/>
              <a:t>eleifend</a:t>
            </a:r>
            <a:r>
              <a:rPr lang="it-IT" dirty="0"/>
              <a:t>.</a:t>
            </a:r>
          </a:p>
        </p:txBody>
      </p:sp>
    </p:spTree>
    <p:extLst>
      <p:ext uri="{BB962C8B-B14F-4D97-AF65-F5344CB8AC3E}">
        <p14:creationId xmlns:p14="http://schemas.microsoft.com/office/powerpoint/2010/main" val="1858599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Immagin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2440" y="4008288"/>
            <a:ext cx="271836" cy="2548961"/>
          </a:xfrm>
          <a:prstGeom prst="rect">
            <a:avLst/>
          </a:prstGeom>
        </p:spPr>
      </p:pic>
      <p:pic>
        <p:nvPicPr>
          <p:cNvPr id="3" name="Immagine 6" descr="logo_SUPSI_acr.gif"/>
          <p:cNvPicPr>
            <a:picLocks noChangeAspect="1"/>
          </p:cNvPicPr>
          <p:nvPr/>
        </p:nvPicPr>
        <p:blipFill>
          <a:blip r:embed="rId7"/>
          <a:srcRect/>
          <a:stretch>
            <a:fillRect/>
          </a:stretch>
        </p:blipFill>
        <p:spPr bwMode="auto">
          <a:xfrm>
            <a:off x="346075" y="188640"/>
            <a:ext cx="469900" cy="131763"/>
          </a:xfrm>
          <a:prstGeom prst="rect">
            <a:avLst/>
          </a:prstGeom>
          <a:noFill/>
          <a:ln w="9525">
            <a:noFill/>
            <a:miter lim="800000"/>
            <a:headEnd/>
            <a:tailEnd/>
          </a:ln>
        </p:spPr>
      </p:pic>
    </p:spTree>
    <p:extLst>
      <p:ext uri="{BB962C8B-B14F-4D97-AF65-F5344CB8AC3E}">
        <p14:creationId xmlns:p14="http://schemas.microsoft.com/office/powerpoint/2010/main" val="1338061019"/>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pitchFamily="-128" charset="-128"/>
          <a:cs typeface="ＭＳ Ｐゴシック" pitchFamily="-128" charset="-128"/>
        </a:defRPr>
      </a:lvl1pPr>
      <a:lvl2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2pPr>
      <a:lvl3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3pPr>
      <a:lvl4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4pPr>
      <a:lvl5pPr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5pPr>
      <a:lvl6pPr marL="4572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6pPr>
      <a:lvl7pPr marL="9144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7pPr>
      <a:lvl8pPr marL="13716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8pPr>
      <a:lvl9pPr marL="1828800" algn="ctr" defTabSz="457200" rtl="0" eaLnBrk="1" fontAlgn="base" hangingPunct="1">
        <a:spcBef>
          <a:spcPct val="0"/>
        </a:spcBef>
        <a:spcAft>
          <a:spcPct val="0"/>
        </a:spcAft>
        <a:defRPr sz="4400">
          <a:solidFill>
            <a:schemeClr val="tx1"/>
          </a:solidFill>
          <a:latin typeface="Times New Roman" pitchFamily="-128" charset="-52"/>
          <a:ea typeface="ＭＳ Ｐゴシック" pitchFamily="-128" charset="-128"/>
          <a:cs typeface="ＭＳ Ｐゴシック" pitchFamily="-128"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Client HTTP – Progetto pratico</a:t>
            </a:r>
          </a:p>
        </p:txBody>
      </p:sp>
      <p:sp>
        <p:nvSpPr>
          <p:cNvPr id="3" name="Segnaposto testo 2"/>
          <p:cNvSpPr>
            <a:spLocks noGrp="1"/>
          </p:cNvSpPr>
          <p:nvPr>
            <p:ph type="body" sz="quarter" idx="13"/>
          </p:nvPr>
        </p:nvSpPr>
        <p:spPr/>
        <p:txBody>
          <a:bodyPr/>
          <a:lstStyle/>
          <a:p>
            <a:r>
              <a:rPr lang="it-IT" dirty="0"/>
              <a:t>Nicola Franceschini</a:t>
            </a:r>
          </a:p>
          <a:p>
            <a:r>
              <a:rPr lang="it-IT" dirty="0"/>
              <a:t>Marco Lorusso</a:t>
            </a:r>
          </a:p>
        </p:txBody>
      </p:sp>
      <p:sp>
        <p:nvSpPr>
          <p:cNvPr id="4" name="Segnaposto testo 3"/>
          <p:cNvSpPr>
            <a:spLocks noGrp="1"/>
          </p:cNvSpPr>
          <p:nvPr>
            <p:ph type="body" sz="quarter" idx="17"/>
          </p:nvPr>
        </p:nvSpPr>
        <p:spPr/>
        <p:txBody>
          <a:bodyPr/>
          <a:lstStyle/>
          <a:p>
            <a:r>
              <a:rPr lang="it-IT" dirty="0"/>
              <a:t>Studente/i</a:t>
            </a:r>
          </a:p>
        </p:txBody>
      </p:sp>
      <p:sp>
        <p:nvSpPr>
          <p:cNvPr id="5" name="Segnaposto testo 4"/>
          <p:cNvSpPr>
            <a:spLocks noGrp="1"/>
          </p:cNvSpPr>
          <p:nvPr>
            <p:ph type="body" sz="quarter" idx="24"/>
          </p:nvPr>
        </p:nvSpPr>
        <p:spPr/>
        <p:txBody>
          <a:bodyPr/>
          <a:lstStyle/>
          <a:p>
            <a:r>
              <a:rPr lang="it-IT" dirty="0"/>
              <a:t>Ingegneria Informatica TP</a:t>
            </a:r>
          </a:p>
        </p:txBody>
      </p:sp>
      <p:sp>
        <p:nvSpPr>
          <p:cNvPr id="6" name="Segnaposto testo 5"/>
          <p:cNvSpPr>
            <a:spLocks noGrp="1"/>
          </p:cNvSpPr>
          <p:nvPr>
            <p:ph type="body" sz="quarter" idx="25"/>
          </p:nvPr>
        </p:nvSpPr>
        <p:spPr/>
        <p:txBody>
          <a:bodyPr/>
          <a:lstStyle/>
          <a:p>
            <a:r>
              <a:rPr lang="it-IT" dirty="0"/>
              <a:t>Corso di laurea</a:t>
            </a:r>
          </a:p>
        </p:txBody>
      </p:sp>
      <p:sp>
        <p:nvSpPr>
          <p:cNvPr id="7" name="Segnaposto testo 6"/>
          <p:cNvSpPr>
            <a:spLocks noGrp="1"/>
          </p:cNvSpPr>
          <p:nvPr>
            <p:ph type="body" sz="quarter" idx="26"/>
          </p:nvPr>
        </p:nvSpPr>
        <p:spPr/>
        <p:txBody>
          <a:bodyPr/>
          <a:lstStyle/>
          <a:p>
            <a:r>
              <a:rPr lang="it-IT" dirty="0"/>
              <a:t>Modulo / Codice Progetto</a:t>
            </a:r>
          </a:p>
        </p:txBody>
      </p:sp>
      <p:sp>
        <p:nvSpPr>
          <p:cNvPr id="8" name="Segnaposto testo 7"/>
          <p:cNvSpPr>
            <a:spLocks noGrp="1"/>
          </p:cNvSpPr>
          <p:nvPr>
            <p:ph type="body" sz="quarter" idx="29"/>
          </p:nvPr>
        </p:nvSpPr>
        <p:spPr/>
        <p:txBody>
          <a:bodyPr/>
          <a:lstStyle/>
          <a:p>
            <a:r>
              <a:rPr lang="it-IT" dirty="0"/>
              <a:t>C-I6012 - Applicazioni Web 2</a:t>
            </a:r>
          </a:p>
          <a:p>
            <a:endParaRPr lang="it-IT" dirty="0"/>
          </a:p>
        </p:txBody>
      </p:sp>
      <p:sp>
        <p:nvSpPr>
          <p:cNvPr id="13" name="Segnaposto testo 12"/>
          <p:cNvSpPr>
            <a:spLocks noGrp="1"/>
          </p:cNvSpPr>
          <p:nvPr>
            <p:ph type="body" sz="quarter" idx="40"/>
          </p:nvPr>
        </p:nvSpPr>
        <p:spPr/>
        <p:txBody>
          <a:bodyPr/>
          <a:lstStyle/>
          <a:p>
            <a:r>
              <a:rPr lang="it-IT" dirty="0"/>
              <a:t>Anno</a:t>
            </a:r>
          </a:p>
        </p:txBody>
      </p:sp>
      <p:sp>
        <p:nvSpPr>
          <p:cNvPr id="14" name="Segnaposto testo 13"/>
          <p:cNvSpPr>
            <a:spLocks noGrp="1"/>
          </p:cNvSpPr>
          <p:nvPr>
            <p:ph type="body" sz="quarter" idx="41"/>
          </p:nvPr>
        </p:nvSpPr>
        <p:spPr/>
        <p:txBody>
          <a:bodyPr/>
          <a:lstStyle/>
          <a:p>
            <a:r>
              <a:rPr lang="it-IT" dirty="0"/>
              <a:t>2025</a:t>
            </a:r>
          </a:p>
        </p:txBody>
      </p:sp>
      <p:sp>
        <p:nvSpPr>
          <p:cNvPr id="17" name="Segnaposto testo 16"/>
          <p:cNvSpPr>
            <a:spLocks noGrp="1"/>
          </p:cNvSpPr>
          <p:nvPr>
            <p:ph type="body" sz="quarter" idx="44"/>
          </p:nvPr>
        </p:nvSpPr>
        <p:spPr>
          <a:xfrm>
            <a:off x="323528" y="6361451"/>
            <a:ext cx="2520280" cy="216024"/>
          </a:xfrm>
        </p:spPr>
        <p:txBody>
          <a:bodyPr/>
          <a:lstStyle/>
          <a:p>
            <a:r>
              <a:rPr lang="it-IT" dirty="0"/>
              <a:t>06.04.2025</a:t>
            </a:r>
          </a:p>
        </p:txBody>
      </p:sp>
      <p:sp>
        <p:nvSpPr>
          <p:cNvPr id="18" name="Segnaposto testo 17"/>
          <p:cNvSpPr>
            <a:spLocks noGrp="1"/>
          </p:cNvSpPr>
          <p:nvPr>
            <p:ph type="body" sz="quarter" idx="45"/>
          </p:nvPr>
        </p:nvSpPr>
        <p:spPr>
          <a:xfrm>
            <a:off x="323528" y="6187746"/>
            <a:ext cx="2520280" cy="144016"/>
          </a:xfrm>
        </p:spPr>
        <p:txBody>
          <a:bodyPr/>
          <a:lstStyle/>
          <a:p>
            <a:r>
              <a:rPr lang="it-IT" dirty="0"/>
              <a:t>Data</a:t>
            </a:r>
          </a:p>
        </p:txBody>
      </p:sp>
    </p:spTree>
    <p:extLst>
      <p:ext uri="{BB962C8B-B14F-4D97-AF65-F5344CB8AC3E}">
        <p14:creationId xmlns:p14="http://schemas.microsoft.com/office/powerpoint/2010/main" val="111095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5C40422B-A9EA-7971-40DB-D8788C527F34}"/>
              </a:ext>
            </a:extLst>
          </p:cNvPr>
          <p:cNvSpPr>
            <a:spLocks noGrp="1"/>
          </p:cNvSpPr>
          <p:nvPr>
            <p:ph type="body" sz="quarter" idx="13"/>
          </p:nvPr>
        </p:nvSpPr>
        <p:spPr>
          <a:xfrm>
            <a:off x="323528" y="1916832"/>
            <a:ext cx="7848872" cy="4248472"/>
          </a:xfrm>
        </p:spPr>
        <p:txBody>
          <a:bodyPr/>
          <a:lstStyle/>
          <a:p>
            <a:pPr>
              <a:spcBef>
                <a:spcPts val="1350"/>
              </a:spcBef>
              <a:spcAft>
                <a:spcPts val="600"/>
              </a:spcAft>
            </a:pPr>
            <a:r>
              <a:rPr lang="it-IT" sz="1800" b="1" dirty="0" err="1">
                <a:effectLst/>
              </a:rPr>
              <a:t>Sidebar</a:t>
            </a:r>
            <a:r>
              <a:rPr lang="it-IT" sz="1800" b="1" dirty="0">
                <a:effectLst/>
              </a:rPr>
              <a:t> Component</a:t>
            </a:r>
          </a:p>
          <a:p>
            <a:pPr>
              <a:spcBef>
                <a:spcPts val="150"/>
              </a:spcBef>
              <a:spcAft>
                <a:spcPts val="150"/>
              </a:spcAft>
            </a:pPr>
            <a:r>
              <a:rPr lang="it-IT" sz="1800" b="1" dirty="0">
                <a:effectLst/>
              </a:rPr>
              <a:t>Funzionalità Principali:</a:t>
            </a:r>
          </a:p>
          <a:p>
            <a:pPr marL="285750" indent="-285750">
              <a:spcBef>
                <a:spcPts val="150"/>
              </a:spcBef>
              <a:spcAft>
                <a:spcPts val="150"/>
              </a:spcAft>
              <a:buFont typeface="Arial" panose="020B0604020202020204" pitchFamily="34" charset="0"/>
              <a:buChar char="•"/>
            </a:pPr>
            <a:r>
              <a:rPr lang="it-IT" sz="1800" dirty="0">
                <a:effectLst/>
              </a:rPr>
              <a:t>Organizzazione delle collezioni di richieste</a:t>
            </a:r>
          </a:p>
          <a:p>
            <a:pPr marL="285750" indent="-285750">
              <a:spcBef>
                <a:spcPts val="150"/>
              </a:spcBef>
              <a:spcAft>
                <a:spcPts val="150"/>
              </a:spcAft>
              <a:buFont typeface="Arial" panose="020B0604020202020204" pitchFamily="34" charset="0"/>
              <a:buChar char="•"/>
            </a:pPr>
            <a:r>
              <a:rPr lang="it-IT" sz="1800" dirty="0">
                <a:effectLst/>
              </a:rPr>
              <a:t>Riceve i dati delle collezioni tramite @Input.</a:t>
            </a:r>
          </a:p>
          <a:p>
            <a:pPr marL="285750" indent="-285750">
              <a:spcBef>
                <a:spcPts val="150"/>
              </a:spcBef>
              <a:spcAft>
                <a:spcPts val="150"/>
              </a:spcAft>
              <a:buFont typeface="Arial" panose="020B0604020202020204" pitchFamily="34" charset="0"/>
              <a:buChar char="•"/>
            </a:pPr>
            <a:r>
              <a:rPr lang="it-IT" sz="1800" dirty="0">
                <a:effectLst/>
              </a:rPr>
              <a:t>Comunica con </a:t>
            </a:r>
            <a:r>
              <a:rPr lang="it-IT" sz="1800" dirty="0" err="1">
                <a:effectLst/>
              </a:rPr>
              <a:t>HttpClientComponent</a:t>
            </a:r>
            <a:r>
              <a:rPr lang="it-IT" sz="1800" dirty="0">
                <a:effectLst/>
              </a:rPr>
              <a:t> tramite @Output per eventi come </a:t>
            </a:r>
            <a:r>
              <a:rPr lang="it-IT" sz="1800" dirty="0" err="1">
                <a:effectLst/>
              </a:rPr>
              <a:t>requestSelected</a:t>
            </a:r>
            <a:r>
              <a:rPr lang="it-IT" sz="1800" dirty="0">
                <a:effectLst/>
              </a:rPr>
              <a:t>.</a:t>
            </a:r>
          </a:p>
          <a:p>
            <a:pPr marL="285750" indent="-285750">
              <a:spcBef>
                <a:spcPts val="150"/>
              </a:spcBef>
              <a:spcAft>
                <a:spcPts val="150"/>
              </a:spcAft>
              <a:buFont typeface="Arial" panose="020B0604020202020204" pitchFamily="34" charset="0"/>
              <a:buChar char="•"/>
            </a:pPr>
            <a:r>
              <a:rPr lang="it-IT" sz="1800" dirty="0">
                <a:effectLst/>
              </a:rPr>
              <a:t>Ricerca delle richieste.</a:t>
            </a:r>
          </a:p>
        </p:txBody>
      </p:sp>
      <p:sp>
        <p:nvSpPr>
          <p:cNvPr id="3" name="Segnaposto testo 2">
            <a:extLst>
              <a:ext uri="{FF2B5EF4-FFF2-40B4-BE49-F238E27FC236}">
                <a16:creationId xmlns:a16="http://schemas.microsoft.com/office/drawing/2014/main" id="{2DC35073-CFCD-8F65-D233-837C2CA56B4F}"/>
              </a:ext>
            </a:extLst>
          </p:cNvPr>
          <p:cNvSpPr>
            <a:spLocks noGrp="1"/>
          </p:cNvSpPr>
          <p:nvPr>
            <p:ph type="body" sz="quarter" idx="14"/>
          </p:nvPr>
        </p:nvSpPr>
        <p:spPr>
          <a:xfrm>
            <a:off x="323528" y="987784"/>
            <a:ext cx="7848872" cy="929048"/>
          </a:xfrm>
        </p:spPr>
        <p:txBody>
          <a:bodyPr/>
          <a:lstStyle/>
          <a:p>
            <a:r>
              <a:rPr lang="it-IT" dirty="0"/>
              <a:t>Componenti sviluppati (</a:t>
            </a:r>
            <a:r>
              <a:rPr lang="it-IT" dirty="0" err="1"/>
              <a:t>Sidebar</a:t>
            </a:r>
            <a:r>
              <a:rPr lang="it-IT" dirty="0"/>
              <a:t>)</a:t>
            </a:r>
            <a:endParaRPr lang="it-CH" dirty="0"/>
          </a:p>
        </p:txBody>
      </p:sp>
    </p:spTree>
    <p:extLst>
      <p:ext uri="{BB962C8B-B14F-4D97-AF65-F5344CB8AC3E}">
        <p14:creationId xmlns:p14="http://schemas.microsoft.com/office/powerpoint/2010/main" val="377966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8EEB8649-C9E6-AE4C-641C-3B00280D1B87}"/>
              </a:ext>
            </a:extLst>
          </p:cNvPr>
          <p:cNvPicPr>
            <a:picLocks noChangeAspect="1"/>
          </p:cNvPicPr>
          <p:nvPr/>
        </p:nvPicPr>
        <p:blipFill>
          <a:blip r:embed="rId2"/>
          <a:stretch>
            <a:fillRect/>
          </a:stretch>
        </p:blipFill>
        <p:spPr>
          <a:xfrm>
            <a:off x="1335190" y="1412776"/>
            <a:ext cx="6041571" cy="1656184"/>
          </a:xfrm>
          <a:prstGeom prst="rect">
            <a:avLst/>
          </a:prstGeom>
        </p:spPr>
      </p:pic>
      <p:sp>
        <p:nvSpPr>
          <p:cNvPr id="7" name="CasellaDiTesto 6">
            <a:extLst>
              <a:ext uri="{FF2B5EF4-FFF2-40B4-BE49-F238E27FC236}">
                <a16:creationId xmlns:a16="http://schemas.microsoft.com/office/drawing/2014/main" id="{BD490694-9417-062A-DA7E-8BE286C7AFAB}"/>
              </a:ext>
            </a:extLst>
          </p:cNvPr>
          <p:cNvSpPr txBox="1"/>
          <p:nvPr/>
        </p:nvSpPr>
        <p:spPr>
          <a:xfrm>
            <a:off x="107504" y="3330046"/>
            <a:ext cx="8496944" cy="3226524"/>
          </a:xfrm>
          <a:prstGeom prst="rect">
            <a:avLst/>
          </a:prstGeom>
          <a:noFill/>
        </p:spPr>
        <p:txBody>
          <a:bodyPr wrap="square" rtlCol="0">
            <a:spAutoFit/>
          </a:bodyPr>
          <a:lstStyle/>
          <a:p>
            <a:pPr marL="285750" indent="-285750">
              <a:spcBef>
                <a:spcPts val="150"/>
              </a:spcBef>
              <a:spcAft>
                <a:spcPts val="150"/>
              </a:spcAft>
              <a:buFont typeface="Arial" panose="020B0604020202020204" pitchFamily="34" charset="0"/>
              <a:buChar char="•"/>
            </a:pPr>
            <a:r>
              <a:rPr lang="it-IT" sz="1600" b="1" dirty="0">
                <a:effectLst/>
              </a:rPr>
              <a:t>Visualizzazione Condizionale</a:t>
            </a:r>
            <a:r>
              <a:rPr lang="it-IT" sz="1600" dirty="0">
                <a:effectLst/>
              </a:rPr>
              <a:t>: Il componente </a:t>
            </a:r>
            <a:r>
              <a:rPr lang="it-IT" sz="1600" dirty="0">
                <a:effectLst/>
                <a:latin typeface="Consolas" panose="020B0609020204030204" pitchFamily="49" charset="0"/>
              </a:rPr>
              <a:t>app-</a:t>
            </a:r>
            <a:r>
              <a:rPr lang="it-IT" sz="1600" dirty="0" err="1">
                <a:effectLst/>
                <a:latin typeface="Consolas" panose="020B0609020204030204" pitchFamily="49" charset="0"/>
              </a:rPr>
              <a:t>sidebar</a:t>
            </a:r>
            <a:r>
              <a:rPr lang="it-IT" sz="1600" dirty="0">
                <a:effectLst/>
                <a:latin typeface="Consolas" panose="020B0609020204030204" pitchFamily="49" charset="0"/>
              </a:rPr>
              <a:t> </a:t>
            </a:r>
            <a:r>
              <a:rPr lang="it-IT" sz="1600" dirty="0">
                <a:effectLst/>
              </a:rPr>
              <a:t>appare solo quando ci sono collezioni da visualizzare.</a:t>
            </a:r>
          </a:p>
          <a:p>
            <a:pPr marL="285750" indent="-285750">
              <a:spcBef>
                <a:spcPts val="150"/>
              </a:spcBef>
              <a:spcAft>
                <a:spcPts val="150"/>
              </a:spcAft>
              <a:buFont typeface="Arial" panose="020B0604020202020204" pitchFamily="34" charset="0"/>
              <a:buChar char="•"/>
            </a:pPr>
            <a:r>
              <a:rPr lang="it-IT" sz="1600" b="1" dirty="0">
                <a:effectLst/>
              </a:rPr>
              <a:t>Passaggio delle Collezioni</a:t>
            </a:r>
            <a:r>
              <a:rPr lang="it-IT" sz="1600" dirty="0">
                <a:effectLst/>
              </a:rPr>
              <a:t>: La lista delle collezioni (</a:t>
            </a:r>
            <a:r>
              <a:rPr lang="it-IT" sz="1600" dirty="0" err="1">
                <a:effectLst/>
                <a:latin typeface="Consolas" panose="020B0609020204030204" pitchFamily="49" charset="0"/>
              </a:rPr>
              <a:t>collectionsList</a:t>
            </a:r>
            <a:r>
              <a:rPr lang="it-IT" sz="1600" dirty="0">
                <a:effectLst/>
              </a:rPr>
              <a:t>) viene inviata al componente </a:t>
            </a:r>
            <a:r>
              <a:rPr lang="it-IT" sz="1600" dirty="0" err="1">
                <a:effectLst/>
              </a:rPr>
              <a:t>sidebar</a:t>
            </a:r>
            <a:r>
              <a:rPr lang="it-IT" sz="1600" dirty="0">
                <a:effectLst/>
              </a:rPr>
              <a:t>. Questo permette alla </a:t>
            </a:r>
            <a:r>
              <a:rPr lang="it-IT" sz="1600" dirty="0" err="1">
                <a:effectLst/>
              </a:rPr>
              <a:t>sidebar</a:t>
            </a:r>
            <a:r>
              <a:rPr lang="it-IT" sz="1600" dirty="0">
                <a:effectLst/>
              </a:rPr>
              <a:t> di mostrare tutte le collezioni di richieste che abbiamo.</a:t>
            </a:r>
          </a:p>
          <a:p>
            <a:pPr marL="285750" indent="-285750">
              <a:spcBef>
                <a:spcPts val="150"/>
              </a:spcBef>
              <a:spcAft>
                <a:spcPts val="150"/>
              </a:spcAft>
              <a:buFont typeface="Arial" panose="020B0604020202020204" pitchFamily="34" charset="0"/>
              <a:buChar char="•"/>
            </a:pPr>
            <a:r>
              <a:rPr lang="it-IT" sz="1600" b="1" dirty="0">
                <a:effectLst/>
              </a:rPr>
              <a:t>Gestione della Selezione</a:t>
            </a:r>
            <a:r>
              <a:rPr lang="it-IT" sz="1600" dirty="0">
                <a:effectLst/>
              </a:rPr>
              <a:t>: Quando selezioni una richiesta nella </a:t>
            </a:r>
            <a:r>
              <a:rPr lang="it-IT" sz="1600" dirty="0" err="1">
                <a:effectLst/>
              </a:rPr>
              <a:t>sidebar</a:t>
            </a:r>
            <a:r>
              <a:rPr lang="it-IT" sz="1600" dirty="0">
                <a:effectLst/>
              </a:rPr>
              <a:t>, viene attivato un evento chiamato </a:t>
            </a:r>
            <a:r>
              <a:rPr lang="it-IT" sz="1600" dirty="0">
                <a:effectLst/>
                <a:latin typeface="Consolas" panose="020B0609020204030204" pitchFamily="49" charset="0"/>
              </a:rPr>
              <a:t>(</a:t>
            </a:r>
            <a:r>
              <a:rPr lang="it-IT" sz="1600" dirty="0" err="1">
                <a:effectLst/>
                <a:latin typeface="Consolas" panose="020B0609020204030204" pitchFamily="49" charset="0"/>
              </a:rPr>
              <a:t>requestSelected</a:t>
            </a:r>
            <a:r>
              <a:rPr lang="it-IT" sz="1600" dirty="0">
                <a:effectLst/>
                <a:latin typeface="Consolas" panose="020B0609020204030204" pitchFamily="49" charset="0"/>
              </a:rPr>
              <a:t>)</a:t>
            </a:r>
            <a:r>
              <a:rPr lang="it-IT" sz="1600" dirty="0">
                <a:effectLst/>
              </a:rPr>
              <a:t>. Questo evento chiama una funzione nel componente principale</a:t>
            </a:r>
            <a:r>
              <a:rPr lang="it-IT" sz="1600" dirty="0"/>
              <a:t> </a:t>
            </a:r>
            <a:r>
              <a:rPr lang="it-IT" sz="1600" dirty="0">
                <a:effectLst/>
              </a:rPr>
              <a:t>per gestire cosa succede quando una richiesta viene selezionata.</a:t>
            </a:r>
          </a:p>
          <a:p>
            <a:pPr marL="285750" indent="-285750">
              <a:spcBef>
                <a:spcPts val="150"/>
              </a:spcBef>
              <a:spcAft>
                <a:spcPts val="150"/>
              </a:spcAft>
              <a:buFont typeface="Arial" panose="020B0604020202020204" pitchFamily="34" charset="0"/>
              <a:buChar char="•"/>
            </a:pPr>
            <a:r>
              <a:rPr lang="it-IT" sz="1600" b="1" dirty="0">
                <a:effectLst/>
              </a:rPr>
              <a:t>Opzione di Ricerca</a:t>
            </a:r>
            <a:r>
              <a:rPr lang="it-IT" sz="1600" dirty="0">
                <a:effectLst/>
              </a:rPr>
              <a:t>: La </a:t>
            </a:r>
            <a:r>
              <a:rPr lang="it-IT" sz="1600" dirty="0" err="1">
                <a:effectLst/>
              </a:rPr>
              <a:t>sidebar</a:t>
            </a:r>
            <a:r>
              <a:rPr lang="it-IT" sz="1600" dirty="0">
                <a:effectLst/>
              </a:rPr>
              <a:t> può mostrare una barra di ricerca se la variabile </a:t>
            </a:r>
            <a:r>
              <a:rPr lang="it-IT" sz="1600" dirty="0" err="1">
                <a:effectLst/>
                <a:latin typeface="Consolas" panose="020B0609020204030204" pitchFamily="49" charset="0"/>
              </a:rPr>
              <a:t>search</a:t>
            </a:r>
            <a:r>
              <a:rPr lang="it-IT" sz="1600" dirty="0">
                <a:effectLst/>
              </a:rPr>
              <a:t> è vera. Questo ti permette di cercare tra le richieste nella </a:t>
            </a:r>
            <a:r>
              <a:rPr lang="it-IT" sz="1600" dirty="0" err="1">
                <a:effectLst/>
              </a:rPr>
              <a:t>sidebar</a:t>
            </a:r>
            <a:r>
              <a:rPr lang="it-IT" sz="1600" dirty="0">
                <a:effectLst/>
              </a:rPr>
              <a:t>.</a:t>
            </a:r>
          </a:p>
          <a:p>
            <a:endParaRPr lang="it-CH" sz="1600" dirty="0"/>
          </a:p>
        </p:txBody>
      </p:sp>
      <p:sp>
        <p:nvSpPr>
          <p:cNvPr id="4" name="CasellaDiTesto 3">
            <a:extLst>
              <a:ext uri="{FF2B5EF4-FFF2-40B4-BE49-F238E27FC236}">
                <a16:creationId xmlns:a16="http://schemas.microsoft.com/office/drawing/2014/main" id="{7D827CE7-EB53-779D-BE46-B3437DBFE7EB}"/>
              </a:ext>
            </a:extLst>
          </p:cNvPr>
          <p:cNvSpPr txBox="1"/>
          <p:nvPr/>
        </p:nvSpPr>
        <p:spPr>
          <a:xfrm>
            <a:off x="251520" y="760929"/>
            <a:ext cx="6336704" cy="507831"/>
          </a:xfrm>
          <a:prstGeom prst="rect">
            <a:avLst/>
          </a:prstGeom>
          <a:noFill/>
        </p:spPr>
        <p:txBody>
          <a:bodyPr wrap="square" rtlCol="0">
            <a:spAutoFit/>
          </a:bodyPr>
          <a:lstStyle/>
          <a:p>
            <a:r>
              <a:rPr lang="it-IT" sz="2700" dirty="0" err="1">
                <a:solidFill>
                  <a:schemeClr val="accent6">
                    <a:lumMod val="75000"/>
                  </a:schemeClr>
                </a:solidFill>
                <a:latin typeface="+mn-lt"/>
                <a:ea typeface="ＭＳ Ｐゴシック" pitchFamily="-128" charset="-128"/>
              </a:rPr>
              <a:t>Sidebar</a:t>
            </a:r>
            <a:endParaRPr lang="it-CH" sz="2700" dirty="0">
              <a:solidFill>
                <a:schemeClr val="accent6">
                  <a:lumMod val="75000"/>
                </a:schemeClr>
              </a:solidFill>
              <a:latin typeface="+mn-lt"/>
              <a:ea typeface="ＭＳ Ｐゴシック" pitchFamily="-128" charset="-128"/>
            </a:endParaRPr>
          </a:p>
        </p:txBody>
      </p:sp>
    </p:spTree>
    <p:extLst>
      <p:ext uri="{BB962C8B-B14F-4D97-AF65-F5344CB8AC3E}">
        <p14:creationId xmlns:p14="http://schemas.microsoft.com/office/powerpoint/2010/main" val="38218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B3D59D25-3B2D-6863-A8D8-A17DE85AAB42}"/>
              </a:ext>
            </a:extLst>
          </p:cNvPr>
          <p:cNvSpPr>
            <a:spLocks noGrp="1"/>
          </p:cNvSpPr>
          <p:nvPr>
            <p:ph type="body" sz="quarter" idx="13"/>
          </p:nvPr>
        </p:nvSpPr>
        <p:spPr>
          <a:xfrm>
            <a:off x="321489" y="1700808"/>
            <a:ext cx="7848872" cy="3967496"/>
          </a:xfrm>
        </p:spPr>
        <p:txBody>
          <a:bodyPr/>
          <a:lstStyle/>
          <a:p>
            <a:pPr marL="285750" indent="-285750">
              <a:buFont typeface="Arial" panose="020B0604020202020204" pitchFamily="34" charset="0"/>
              <a:buChar char="•"/>
            </a:pPr>
            <a:r>
              <a:rPr lang="it-IT" sz="1800" dirty="0"/>
              <a:t>Autenticazione.</a:t>
            </a:r>
          </a:p>
          <a:p>
            <a:pPr marL="285750" indent="-285750">
              <a:buFont typeface="Arial" panose="020B0604020202020204" pitchFamily="34" charset="0"/>
              <a:buChar char="•"/>
            </a:pPr>
            <a:r>
              <a:rPr lang="it-IT" sz="1800" dirty="0"/>
              <a:t>Drag &amp; Drop</a:t>
            </a:r>
            <a:r>
              <a:rPr lang="it-CH" sz="1800" dirty="0"/>
              <a:t> delle </a:t>
            </a:r>
            <a:r>
              <a:rPr lang="it-CH" sz="1800" dirty="0" err="1"/>
              <a:t>collections</a:t>
            </a:r>
            <a:r>
              <a:rPr lang="it-CH" sz="1800" dirty="0"/>
              <a:t>.</a:t>
            </a:r>
          </a:p>
          <a:p>
            <a:pPr marL="285750" indent="-285750">
              <a:buFont typeface="Arial" panose="020B0604020202020204" pitchFamily="34" charset="0"/>
              <a:buChar char="•"/>
            </a:pPr>
            <a:r>
              <a:rPr lang="it-IT" sz="1800" dirty="0"/>
              <a:t>Aggiungere supporto per ulteriori metodi HTTP come PATCH e OPTIONS.</a:t>
            </a:r>
          </a:p>
          <a:p>
            <a:pPr marL="285750" indent="-285750">
              <a:buFont typeface="Arial" panose="020B0604020202020204" pitchFamily="34" charset="0"/>
              <a:buChar char="•"/>
            </a:pPr>
            <a:r>
              <a:rPr lang="it-IT" sz="1800" dirty="0"/>
              <a:t>Implementare un tema scuro per migliorare l'accessibilità.</a:t>
            </a:r>
          </a:p>
          <a:p>
            <a:pPr marL="285750" indent="-285750">
              <a:buFont typeface="Arial" panose="020B0604020202020204" pitchFamily="34" charset="0"/>
              <a:buChar char="•"/>
            </a:pPr>
            <a:r>
              <a:rPr lang="it-IT" sz="1800" dirty="0"/>
              <a:t>Aggiungere animazioni più fluide per una migliore esperienza utente.</a:t>
            </a:r>
          </a:p>
          <a:p>
            <a:endParaRPr lang="it-IT" sz="1800" dirty="0"/>
          </a:p>
          <a:p>
            <a:r>
              <a:rPr lang="it-IT" sz="1800" b="1" dirty="0"/>
              <a:t>Risultati Raggiunti:</a:t>
            </a:r>
          </a:p>
          <a:p>
            <a:pPr marL="285750" indent="-285750">
              <a:buFont typeface="Arial" panose="020B0604020202020204" pitchFamily="34" charset="0"/>
              <a:buChar char="•"/>
            </a:pPr>
            <a:r>
              <a:rPr lang="it-IT" sz="1800" dirty="0"/>
              <a:t>Creazione di un'applicazione robusta per la gestione delle richieste HTTP.</a:t>
            </a:r>
          </a:p>
          <a:p>
            <a:pPr marL="285750" indent="-285750">
              <a:buFont typeface="Arial" panose="020B0604020202020204" pitchFamily="34" charset="0"/>
              <a:buChar char="•"/>
            </a:pPr>
            <a:r>
              <a:rPr lang="it-IT" sz="1800" dirty="0"/>
              <a:t>Interfaccia utente moderna e reattiva che migliora l'esperienza dell'utente.</a:t>
            </a:r>
          </a:p>
          <a:p>
            <a:endParaRPr lang="it-IT" sz="1800" dirty="0"/>
          </a:p>
          <a:p>
            <a:r>
              <a:rPr lang="it-IT" sz="1800" b="1" dirty="0"/>
              <a:t>Lezioni Apprese:</a:t>
            </a:r>
          </a:p>
          <a:p>
            <a:pPr marL="285750" indent="-285750">
              <a:buFont typeface="Arial" panose="020B0604020202020204" pitchFamily="34" charset="0"/>
              <a:buChar char="•"/>
            </a:pPr>
            <a:r>
              <a:rPr lang="it-IT" sz="1800" dirty="0"/>
              <a:t>Importanza della modularità e della riusabilità del codice.</a:t>
            </a:r>
          </a:p>
          <a:p>
            <a:pPr marL="285750" indent="-285750">
              <a:buFont typeface="Arial" panose="020B0604020202020204" pitchFamily="34" charset="0"/>
              <a:buChar char="•"/>
            </a:pPr>
            <a:r>
              <a:rPr lang="it-IT" sz="1800" dirty="0"/>
              <a:t>Benefici dell'adozione di pattern di progettazione come l'iniezione delle dipendenze.</a:t>
            </a:r>
          </a:p>
          <a:p>
            <a:pPr marL="285750" indent="-285750">
              <a:buFont typeface="Arial" panose="020B0604020202020204" pitchFamily="34" charset="0"/>
              <a:buChar char="•"/>
            </a:pPr>
            <a:r>
              <a:rPr lang="it-IT" sz="1800" dirty="0"/>
              <a:t>Utilizzo del Framework </a:t>
            </a:r>
            <a:r>
              <a:rPr lang="it-IT" sz="1800" dirty="0" err="1"/>
              <a:t>Angular</a:t>
            </a:r>
            <a:r>
              <a:rPr lang="it-IT" sz="1800" dirty="0"/>
              <a:t>.</a:t>
            </a:r>
          </a:p>
        </p:txBody>
      </p:sp>
      <p:sp>
        <p:nvSpPr>
          <p:cNvPr id="3" name="Segnaposto testo 2">
            <a:extLst>
              <a:ext uri="{FF2B5EF4-FFF2-40B4-BE49-F238E27FC236}">
                <a16:creationId xmlns:a16="http://schemas.microsoft.com/office/drawing/2014/main" id="{87A9AABE-6426-8052-3A3F-B00936D8B979}"/>
              </a:ext>
            </a:extLst>
          </p:cNvPr>
          <p:cNvSpPr>
            <a:spLocks noGrp="1"/>
          </p:cNvSpPr>
          <p:nvPr>
            <p:ph type="body" sz="quarter" idx="14"/>
          </p:nvPr>
        </p:nvSpPr>
        <p:spPr>
          <a:xfrm>
            <a:off x="323528" y="1052736"/>
            <a:ext cx="7848872" cy="929048"/>
          </a:xfrm>
        </p:spPr>
        <p:txBody>
          <a:bodyPr/>
          <a:lstStyle/>
          <a:p>
            <a:r>
              <a:rPr lang="it-IT" dirty="0"/>
              <a:t>Sviluppi futuri e conclusioni</a:t>
            </a:r>
            <a:endParaRPr lang="it-CH" dirty="0"/>
          </a:p>
        </p:txBody>
      </p:sp>
    </p:spTree>
    <p:extLst>
      <p:ext uri="{BB962C8B-B14F-4D97-AF65-F5344CB8AC3E}">
        <p14:creationId xmlns:p14="http://schemas.microsoft.com/office/powerpoint/2010/main" val="148782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2">
            <a:extLst>
              <a:ext uri="{FF2B5EF4-FFF2-40B4-BE49-F238E27FC236}">
                <a16:creationId xmlns:a16="http://schemas.microsoft.com/office/drawing/2014/main" id="{7CFC0F30-D2DA-B57C-1818-93712AEEE707}"/>
              </a:ext>
            </a:extLst>
          </p:cNvPr>
          <p:cNvSpPr txBox="1">
            <a:spLocks/>
          </p:cNvSpPr>
          <p:nvPr/>
        </p:nvSpPr>
        <p:spPr>
          <a:xfrm>
            <a:off x="359532" y="62068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kern="1200" baseline="0">
                <a:solidFill>
                  <a:schemeClr val="accent6">
                    <a:lumMod val="75000"/>
                  </a:schemeClr>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dirty="0"/>
              <a:t>Demo</a:t>
            </a:r>
            <a:endParaRPr lang="it-CH" dirty="0"/>
          </a:p>
        </p:txBody>
      </p:sp>
      <p:pic>
        <p:nvPicPr>
          <p:cNvPr id="7" name="Immagine 6">
            <a:extLst>
              <a:ext uri="{FF2B5EF4-FFF2-40B4-BE49-F238E27FC236}">
                <a16:creationId xmlns:a16="http://schemas.microsoft.com/office/drawing/2014/main" id="{2B4D34B8-6EE0-D66A-FDE5-EF9555856CCE}"/>
              </a:ext>
            </a:extLst>
          </p:cNvPr>
          <p:cNvPicPr>
            <a:picLocks noChangeAspect="1"/>
          </p:cNvPicPr>
          <p:nvPr/>
        </p:nvPicPr>
        <p:blipFill>
          <a:blip r:embed="rId2"/>
          <a:srcRect r="3932"/>
          <a:stretch/>
        </p:blipFill>
        <p:spPr>
          <a:xfrm>
            <a:off x="809582" y="1463676"/>
            <a:ext cx="7524836" cy="3930648"/>
          </a:xfrm>
          <a:prstGeom prst="rect">
            <a:avLst/>
          </a:prstGeom>
        </p:spPr>
      </p:pic>
    </p:spTree>
    <p:extLst>
      <p:ext uri="{BB962C8B-B14F-4D97-AF65-F5344CB8AC3E}">
        <p14:creationId xmlns:p14="http://schemas.microsoft.com/office/powerpoint/2010/main" val="128397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D683D7-DCCB-0FE8-8250-6647C693ECFF}"/>
              </a:ext>
            </a:extLst>
          </p:cNvPr>
          <p:cNvSpPr>
            <a:spLocks noGrp="1"/>
          </p:cNvSpPr>
          <p:nvPr>
            <p:ph type="body" sz="quarter" idx="14"/>
          </p:nvPr>
        </p:nvSpPr>
        <p:spPr/>
        <p:txBody>
          <a:bodyPr/>
          <a:lstStyle/>
          <a:p>
            <a:r>
              <a:rPr lang="en-CH" dirty="0"/>
              <a:t>Sommario</a:t>
            </a:r>
          </a:p>
        </p:txBody>
      </p:sp>
      <p:sp>
        <p:nvSpPr>
          <p:cNvPr id="2" name="TextBox 1">
            <a:extLst>
              <a:ext uri="{FF2B5EF4-FFF2-40B4-BE49-F238E27FC236}">
                <a16:creationId xmlns:a16="http://schemas.microsoft.com/office/drawing/2014/main" id="{4B80D644-0371-B550-A200-E6022B9E9DE1}"/>
              </a:ext>
            </a:extLst>
          </p:cNvPr>
          <p:cNvSpPr txBox="1"/>
          <p:nvPr/>
        </p:nvSpPr>
        <p:spPr>
          <a:xfrm>
            <a:off x="323528" y="1988840"/>
            <a:ext cx="5472608" cy="3139321"/>
          </a:xfrm>
          <a:prstGeom prst="rect">
            <a:avLst/>
          </a:prstGeom>
          <a:noFill/>
        </p:spPr>
        <p:txBody>
          <a:bodyPr wrap="square" rtlCol="0">
            <a:spAutoFit/>
          </a:bodyPr>
          <a:lstStyle/>
          <a:p>
            <a:pPr marL="342900" indent="-342900">
              <a:buFont typeface="+mj-lt"/>
              <a:buAutoNum type="arabicPeriod"/>
            </a:pPr>
            <a:r>
              <a:rPr lang="en-CH" dirty="0"/>
              <a:t>Progetto assegnato</a:t>
            </a:r>
          </a:p>
          <a:p>
            <a:pPr marL="342900" indent="-342900">
              <a:buFont typeface="+mj-lt"/>
              <a:buAutoNum type="arabicPeriod"/>
            </a:pPr>
            <a:r>
              <a:rPr lang="en-CH" dirty="0"/>
              <a:t>Framework – Angular Overview</a:t>
            </a:r>
          </a:p>
          <a:p>
            <a:pPr marL="342900" indent="-342900">
              <a:buFont typeface="+mj-lt"/>
              <a:buAutoNum type="arabicPeriod"/>
            </a:pPr>
            <a:r>
              <a:rPr lang="en-CH" dirty="0"/>
              <a:t>Framework – Angular Vantaggi tecnici</a:t>
            </a:r>
          </a:p>
          <a:p>
            <a:pPr marL="342900" indent="-342900">
              <a:buFont typeface="+mj-lt"/>
              <a:buAutoNum type="arabicPeriod"/>
            </a:pPr>
            <a:r>
              <a:rPr lang="it-IT" dirty="0"/>
              <a:t>Componenti sviluppati (http-client)</a:t>
            </a:r>
          </a:p>
          <a:p>
            <a:pPr marL="342900" indent="-342900">
              <a:buFont typeface="+mj-lt"/>
              <a:buAutoNum type="arabicPeriod"/>
            </a:pPr>
            <a:r>
              <a:rPr lang="it-IT" dirty="0"/>
              <a:t>Http client</a:t>
            </a:r>
          </a:p>
          <a:p>
            <a:pPr marL="342900" indent="-342900">
              <a:buFont typeface="+mj-lt"/>
              <a:buAutoNum type="arabicPeriod"/>
            </a:pPr>
            <a:r>
              <a:rPr lang="it-IT" dirty="0"/>
              <a:t>Http Service</a:t>
            </a:r>
          </a:p>
          <a:p>
            <a:pPr marL="342900" indent="-342900">
              <a:buFont typeface="+mj-lt"/>
              <a:buAutoNum type="arabicPeriod"/>
            </a:pPr>
            <a:r>
              <a:rPr lang="it-IT" dirty="0"/>
              <a:t>Componenti sviluppati (</a:t>
            </a:r>
            <a:r>
              <a:rPr lang="it-IT" dirty="0" err="1"/>
              <a:t>Sidebar</a:t>
            </a:r>
            <a:r>
              <a:rPr lang="it-IT" dirty="0"/>
              <a:t>)</a:t>
            </a:r>
          </a:p>
          <a:p>
            <a:pPr marL="342900" indent="-342900">
              <a:buFont typeface="+mj-lt"/>
              <a:buAutoNum type="arabicPeriod"/>
            </a:pPr>
            <a:r>
              <a:rPr lang="it-IT" dirty="0" err="1"/>
              <a:t>Sidebar</a:t>
            </a:r>
            <a:endParaRPr lang="it-IT" dirty="0"/>
          </a:p>
          <a:p>
            <a:pPr marL="342900" indent="-342900">
              <a:buFont typeface="+mj-lt"/>
              <a:buAutoNum type="arabicPeriod"/>
            </a:pPr>
            <a:r>
              <a:rPr lang="it-IT" dirty="0"/>
              <a:t>Sviluppi futuri e conclusioni</a:t>
            </a:r>
          </a:p>
          <a:p>
            <a:pPr marL="342900" indent="-342900">
              <a:buFont typeface="+mj-lt"/>
              <a:buAutoNum type="arabicPeriod"/>
            </a:pPr>
            <a:r>
              <a:rPr lang="it-IT" dirty="0"/>
              <a:t>Demo</a:t>
            </a:r>
          </a:p>
          <a:p>
            <a:pPr marL="342900" indent="-342900">
              <a:buFont typeface="+mj-lt"/>
              <a:buAutoNum type="arabicPeriod"/>
            </a:pPr>
            <a:endParaRPr lang="it-IT" dirty="0"/>
          </a:p>
        </p:txBody>
      </p:sp>
    </p:spTree>
    <p:extLst>
      <p:ext uri="{BB962C8B-B14F-4D97-AF65-F5344CB8AC3E}">
        <p14:creationId xmlns:p14="http://schemas.microsoft.com/office/powerpoint/2010/main" val="365052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3"/>
          </p:nvPr>
        </p:nvSpPr>
        <p:spPr>
          <a:xfrm>
            <a:off x="323528" y="1664714"/>
            <a:ext cx="8208912" cy="4646612"/>
          </a:xfrm>
        </p:spPr>
        <p:txBody>
          <a:bodyPr/>
          <a:lstStyle/>
          <a:p>
            <a:r>
              <a:rPr lang="it-IT" sz="1600" dirty="0"/>
              <a:t>Il progetto consiste nello sviluppo di un client HTTP (es. Postman), utilizzando uno dei framework proposti (</a:t>
            </a:r>
            <a:r>
              <a:rPr lang="en-GB" sz="1600" dirty="0">
                <a:solidFill>
                  <a:srgbClr val="000000"/>
                </a:solidFill>
                <a:effectLst/>
                <a:latin typeface="Arial" panose="020B0604020202020204" pitchFamily="34" charset="0"/>
              </a:rPr>
              <a:t>React, Vue, </a:t>
            </a:r>
            <a:r>
              <a:rPr lang="en-GB" sz="1600" b="1" dirty="0">
                <a:solidFill>
                  <a:srgbClr val="000000"/>
                </a:solidFill>
                <a:effectLst/>
                <a:latin typeface="Arial" panose="020B0604020202020204" pitchFamily="34" charset="0"/>
              </a:rPr>
              <a:t>Angular</a:t>
            </a:r>
            <a:r>
              <a:rPr lang="en-GB" sz="1600" dirty="0">
                <a:solidFill>
                  <a:srgbClr val="000000"/>
                </a:solidFill>
                <a:effectLst/>
                <a:latin typeface="Arial" panose="020B0604020202020204" pitchFamily="34" charset="0"/>
              </a:rPr>
              <a:t> o Svelte</a:t>
            </a:r>
            <a:r>
              <a:rPr lang="it-IT" sz="1600" dirty="0"/>
              <a:t>).</a:t>
            </a:r>
          </a:p>
          <a:p>
            <a:endParaRPr lang="it-IT" sz="1600" dirty="0"/>
          </a:p>
          <a:p>
            <a:r>
              <a:rPr lang="it-IT" sz="1600" b="1" dirty="0"/>
              <a:t>Funzionalità chiave:</a:t>
            </a:r>
          </a:p>
          <a:p>
            <a:pPr marL="285750" indent="-285750">
              <a:buFont typeface="Arial" panose="020B0604020202020204" pitchFamily="34" charset="0"/>
              <a:buChar char="•"/>
            </a:pPr>
            <a:r>
              <a:rPr lang="it-IT" sz="1600" dirty="0"/>
              <a:t>Permettere di visualizzare una lista di richieste (Collections).</a:t>
            </a:r>
          </a:p>
          <a:p>
            <a:pPr marL="285750" indent="-285750">
              <a:buFont typeface="Arial" panose="020B0604020202020204" pitchFamily="34" charset="0"/>
              <a:buChar char="•"/>
            </a:pPr>
            <a:r>
              <a:rPr lang="it-IT" sz="1600" dirty="0"/>
              <a:t>Effettuare una richiesta HTTP, inserendo i campi necessari.</a:t>
            </a:r>
          </a:p>
          <a:p>
            <a:pPr marL="285750" indent="-285750">
              <a:buFont typeface="Arial" panose="020B0604020202020204" pitchFamily="34" charset="0"/>
              <a:buChar char="•"/>
            </a:pPr>
            <a:r>
              <a:rPr lang="it-IT" sz="1600" dirty="0"/>
              <a:t>Visualizzare la risposta, mostrando preview in base al tipo di dato.</a:t>
            </a:r>
          </a:p>
          <a:p>
            <a:pPr marL="285750" indent="-285750">
              <a:buFont typeface="Arial" panose="020B0604020202020204" pitchFamily="34" charset="0"/>
              <a:buChar char="•"/>
            </a:pPr>
            <a:r>
              <a:rPr lang="it-IT" sz="1600" dirty="0"/>
              <a:t>Creare/Modificare richieste all’interno di una Collection.</a:t>
            </a:r>
          </a:p>
          <a:p>
            <a:pPr marL="285750" indent="-285750">
              <a:buFont typeface="Arial" panose="020B0604020202020204" pitchFamily="34" charset="0"/>
              <a:buChar char="•"/>
            </a:pPr>
            <a:r>
              <a:rPr lang="it-IT" sz="1600" dirty="0"/>
              <a:t>Filtro lato client per la ricerca di Collection o singole richieste.</a:t>
            </a:r>
          </a:p>
          <a:p>
            <a:pPr marL="285750" indent="-285750">
              <a:buFont typeface="Arial" panose="020B0604020202020204" pitchFamily="34" charset="0"/>
              <a:buChar char="•"/>
            </a:pPr>
            <a:r>
              <a:rPr lang="it-IT" sz="1600" dirty="0"/>
              <a:t>Esportare/Importare Collection sotto forma di file.</a:t>
            </a:r>
          </a:p>
          <a:p>
            <a:endParaRPr lang="it-IT" sz="1600" dirty="0"/>
          </a:p>
          <a:p>
            <a:r>
              <a:rPr lang="it-IT" sz="1600" dirty="0"/>
              <a:t>Le funzionalità richieste devono essere fornite sotto forma di componente configurabile e riutilizzabile che deve essere sviluppato utilizzando il framework assegnato e astenendosi dall’uso di librerie esterne.</a:t>
            </a:r>
          </a:p>
        </p:txBody>
      </p:sp>
      <p:sp>
        <p:nvSpPr>
          <p:cNvPr id="3" name="Segnaposto testo 2"/>
          <p:cNvSpPr>
            <a:spLocks noGrp="1"/>
          </p:cNvSpPr>
          <p:nvPr>
            <p:ph type="body" sz="quarter" idx="14"/>
          </p:nvPr>
        </p:nvSpPr>
        <p:spPr>
          <a:xfrm>
            <a:off x="323528" y="768232"/>
            <a:ext cx="7848872" cy="929048"/>
          </a:xfrm>
        </p:spPr>
        <p:txBody>
          <a:bodyPr/>
          <a:lstStyle/>
          <a:p>
            <a:r>
              <a:rPr lang="it-IT" sz="2800" dirty="0"/>
              <a:t>Progetto assegnato</a:t>
            </a:r>
          </a:p>
        </p:txBody>
      </p:sp>
      <p:pic>
        <p:nvPicPr>
          <p:cNvPr id="10" name="Picture 9" descr="A logo of a person in a helmet&#10;&#10;AI-generated content may be incorrect.">
            <a:extLst>
              <a:ext uri="{FF2B5EF4-FFF2-40B4-BE49-F238E27FC236}">
                <a16:creationId xmlns:a16="http://schemas.microsoft.com/office/drawing/2014/main" id="{55C659AC-55EA-93E9-9758-BF4DEE25DD91}"/>
              </a:ext>
            </a:extLst>
          </p:cNvPr>
          <p:cNvPicPr>
            <a:picLocks noChangeAspect="1"/>
          </p:cNvPicPr>
          <p:nvPr/>
        </p:nvPicPr>
        <p:blipFill>
          <a:blip r:embed="rId2"/>
          <a:stretch>
            <a:fillRect/>
          </a:stretch>
        </p:blipFill>
        <p:spPr>
          <a:xfrm>
            <a:off x="6588224" y="188640"/>
            <a:ext cx="2304256" cy="1152128"/>
          </a:xfrm>
          <a:prstGeom prst="rect">
            <a:avLst/>
          </a:prstGeom>
        </p:spPr>
      </p:pic>
    </p:spTree>
    <p:extLst>
      <p:ext uri="{BB962C8B-B14F-4D97-AF65-F5344CB8AC3E}">
        <p14:creationId xmlns:p14="http://schemas.microsoft.com/office/powerpoint/2010/main" val="8173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C517-FB8D-E7D6-390A-514FE17C8734}"/>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F32DE71-C98D-77CD-ACA8-786F81C47CCB}"/>
              </a:ext>
            </a:extLst>
          </p:cNvPr>
          <p:cNvSpPr>
            <a:spLocks noGrp="1"/>
          </p:cNvSpPr>
          <p:nvPr>
            <p:ph type="body" sz="quarter" idx="13"/>
          </p:nvPr>
        </p:nvSpPr>
        <p:spPr>
          <a:xfrm>
            <a:off x="323528" y="1458094"/>
            <a:ext cx="8064896" cy="4704703"/>
          </a:xfrm>
        </p:spPr>
        <p:txBody>
          <a:bodyPr/>
          <a:lstStyle/>
          <a:p>
            <a:r>
              <a:rPr lang="it-IT" sz="1800" dirty="0">
                <a:solidFill>
                  <a:schemeClr val="accent6">
                    <a:lumMod val="75000"/>
                  </a:schemeClr>
                </a:solidFill>
              </a:rPr>
              <a:t>Cos'è Angular?</a:t>
            </a:r>
          </a:p>
          <a:p>
            <a:pPr marL="285750" indent="-285750">
              <a:buFont typeface="Arial" panose="020B0604020202020204" pitchFamily="34" charset="0"/>
              <a:buChar char="•"/>
            </a:pPr>
            <a:r>
              <a:rPr lang="it-IT" sz="1600" dirty="0"/>
              <a:t>Open-source, creazione di applicazioni web moderne e dinamiche.</a:t>
            </a:r>
          </a:p>
          <a:p>
            <a:pPr marL="285750" indent="-285750">
              <a:buFont typeface="Arial" panose="020B0604020202020204" pitchFamily="34" charset="0"/>
              <a:buChar char="•"/>
            </a:pPr>
            <a:r>
              <a:rPr lang="it-IT" sz="1600" dirty="0"/>
              <a:t>Sviluppato da Google.</a:t>
            </a:r>
          </a:p>
          <a:p>
            <a:pPr marL="285750" indent="-285750">
              <a:buFont typeface="Arial" panose="020B0604020202020204" pitchFamily="34" charset="0"/>
              <a:buChar char="•"/>
            </a:pPr>
            <a:r>
              <a:rPr lang="it-IT" sz="1600" dirty="0"/>
              <a:t>È costruito su </a:t>
            </a:r>
            <a:r>
              <a:rPr lang="it-IT" sz="1600" b="1" dirty="0"/>
              <a:t>TypeScript</a:t>
            </a:r>
            <a:r>
              <a:rPr lang="it-IT" sz="1600" dirty="0"/>
              <a:t>, un superset di JavaScript che aggiunge il supporto per i tipi statici e migliora la qualità del codice.</a:t>
            </a:r>
          </a:p>
          <a:p>
            <a:endParaRPr lang="it-IT" sz="1600" dirty="0">
              <a:solidFill>
                <a:schemeClr val="accent6">
                  <a:lumMod val="75000"/>
                </a:schemeClr>
              </a:solidFill>
            </a:endParaRPr>
          </a:p>
          <a:p>
            <a:pPr lvl="1"/>
            <a:r>
              <a:rPr lang="it-IT" sz="1600" dirty="0">
                <a:solidFill>
                  <a:schemeClr val="accent6">
                    <a:lumMod val="75000"/>
                  </a:schemeClr>
                </a:solidFill>
              </a:rPr>
              <a:t>Componenti: </a:t>
            </a:r>
            <a:r>
              <a:rPr lang="it-IT" sz="1600" dirty="0"/>
              <a:t>Ogni componente contiene la logica(TS), la vista (HTML) e lo stile (CSS) della sua porzione di UI.</a:t>
            </a:r>
          </a:p>
          <a:p>
            <a:pPr marL="457200" lvl="1" indent="0">
              <a:buNone/>
            </a:pPr>
            <a:endParaRPr lang="it-IT" sz="1600" dirty="0"/>
          </a:p>
          <a:p>
            <a:pPr lvl="1"/>
            <a:r>
              <a:rPr lang="it-IT" sz="1600" dirty="0">
                <a:solidFill>
                  <a:schemeClr val="accent6">
                    <a:lumMod val="75000"/>
                  </a:schemeClr>
                </a:solidFill>
              </a:rPr>
              <a:t>Modularità: </a:t>
            </a:r>
            <a:r>
              <a:rPr lang="it-IT" sz="1600" dirty="0"/>
              <a:t>Un'app Angular è organizzata in moduli, che raggruppano componenti, servizi e altre risorse.</a:t>
            </a:r>
          </a:p>
          <a:p>
            <a:pPr marL="457200" lvl="1" indent="0">
              <a:buNone/>
            </a:pPr>
            <a:endParaRPr lang="it-IT" sz="1600" dirty="0"/>
          </a:p>
          <a:p>
            <a:pPr lvl="1"/>
            <a:r>
              <a:rPr lang="it-IT" sz="1600" dirty="0">
                <a:solidFill>
                  <a:schemeClr val="accent6">
                    <a:lumMod val="75000"/>
                  </a:schemeClr>
                </a:solidFill>
              </a:rPr>
              <a:t>Data Binding: </a:t>
            </a:r>
            <a:r>
              <a:rPr lang="it-IT" sz="1600" dirty="0"/>
              <a:t>Two-way data Binding, cambiamenti subito visibili</a:t>
            </a:r>
          </a:p>
          <a:p>
            <a:pPr marL="457200" lvl="1" indent="0">
              <a:buNone/>
            </a:pPr>
            <a:endParaRPr lang="it-IT" sz="1600" dirty="0"/>
          </a:p>
          <a:p>
            <a:pPr lvl="1"/>
            <a:r>
              <a:rPr lang="it-IT" sz="1600" dirty="0">
                <a:solidFill>
                  <a:schemeClr val="accent6">
                    <a:lumMod val="75000"/>
                  </a:schemeClr>
                </a:solidFill>
              </a:rPr>
              <a:t>Routing: </a:t>
            </a:r>
            <a:r>
              <a:rPr lang="it-IT" sz="1600" dirty="0"/>
              <a:t>Permette la creazione di SPA (Single Page Application).</a:t>
            </a:r>
          </a:p>
        </p:txBody>
      </p:sp>
      <p:sp>
        <p:nvSpPr>
          <p:cNvPr id="3" name="Segnaposto testo 2">
            <a:extLst>
              <a:ext uri="{FF2B5EF4-FFF2-40B4-BE49-F238E27FC236}">
                <a16:creationId xmlns:a16="http://schemas.microsoft.com/office/drawing/2014/main" id="{B9A0D907-9B91-8D0B-5CD4-19A3B2B3140D}"/>
              </a:ext>
            </a:extLst>
          </p:cNvPr>
          <p:cNvSpPr>
            <a:spLocks noGrp="1"/>
          </p:cNvSpPr>
          <p:nvPr>
            <p:ph type="body" sz="quarter" idx="14"/>
          </p:nvPr>
        </p:nvSpPr>
        <p:spPr>
          <a:xfrm>
            <a:off x="323528" y="702536"/>
            <a:ext cx="7848872" cy="929048"/>
          </a:xfrm>
        </p:spPr>
        <p:txBody>
          <a:bodyPr/>
          <a:lstStyle/>
          <a:p>
            <a:r>
              <a:rPr lang="it-IT" sz="2800" dirty="0"/>
              <a:t>Framework - Angular</a:t>
            </a:r>
          </a:p>
        </p:txBody>
      </p:sp>
      <p:pic>
        <p:nvPicPr>
          <p:cNvPr id="5" name="Picture 4">
            <a:extLst>
              <a:ext uri="{FF2B5EF4-FFF2-40B4-BE49-F238E27FC236}">
                <a16:creationId xmlns:a16="http://schemas.microsoft.com/office/drawing/2014/main" id="{8B94F11D-B81C-E37C-E010-5110AFA1EC6B}"/>
              </a:ext>
            </a:extLst>
          </p:cNvPr>
          <p:cNvPicPr>
            <a:picLocks noChangeAspect="1"/>
          </p:cNvPicPr>
          <p:nvPr/>
        </p:nvPicPr>
        <p:blipFill>
          <a:blip r:embed="rId2"/>
          <a:stretch>
            <a:fillRect/>
          </a:stretch>
        </p:blipFill>
        <p:spPr>
          <a:xfrm>
            <a:off x="5076056" y="411203"/>
            <a:ext cx="3653552" cy="1139049"/>
          </a:xfrm>
          <a:prstGeom prst="rect">
            <a:avLst/>
          </a:prstGeom>
        </p:spPr>
      </p:pic>
    </p:spTree>
    <p:extLst>
      <p:ext uri="{BB962C8B-B14F-4D97-AF65-F5344CB8AC3E}">
        <p14:creationId xmlns:p14="http://schemas.microsoft.com/office/powerpoint/2010/main" val="48603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29CAC-EE31-92D9-38E6-22C5B021AB0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D0B54AC-28E3-5847-B8E0-1D5145921619}"/>
              </a:ext>
            </a:extLst>
          </p:cNvPr>
          <p:cNvSpPr>
            <a:spLocks noGrp="1"/>
          </p:cNvSpPr>
          <p:nvPr>
            <p:ph type="body" sz="quarter" idx="13"/>
          </p:nvPr>
        </p:nvSpPr>
        <p:spPr>
          <a:xfrm>
            <a:off x="323528" y="1550252"/>
            <a:ext cx="7992888" cy="4704703"/>
          </a:xfrm>
        </p:spPr>
        <p:txBody>
          <a:bodyPr/>
          <a:lstStyle/>
          <a:p>
            <a:r>
              <a:rPr lang="it-IT" sz="2000" dirty="0">
                <a:solidFill>
                  <a:schemeClr val="accent6">
                    <a:lumMod val="75000"/>
                  </a:schemeClr>
                </a:solidFill>
              </a:rPr>
              <a:t>Vantaggi tecnici</a:t>
            </a:r>
          </a:p>
          <a:p>
            <a:endParaRPr lang="it-IT" sz="1600" dirty="0">
              <a:solidFill>
                <a:schemeClr val="accent6">
                  <a:lumMod val="75000"/>
                </a:schemeClr>
              </a:solidFill>
            </a:endParaRPr>
          </a:p>
          <a:p>
            <a:pPr lvl="1"/>
            <a:r>
              <a:rPr lang="it-IT" sz="1800" dirty="0">
                <a:solidFill>
                  <a:schemeClr val="accent6">
                    <a:lumMod val="75000"/>
                  </a:schemeClr>
                </a:solidFill>
              </a:rPr>
              <a:t>DI (</a:t>
            </a:r>
            <a:r>
              <a:rPr lang="it-IT" sz="1800" dirty="0" err="1">
                <a:solidFill>
                  <a:schemeClr val="accent6">
                    <a:lumMod val="75000"/>
                  </a:schemeClr>
                </a:solidFill>
              </a:rPr>
              <a:t>Dependency</a:t>
            </a:r>
            <a:r>
              <a:rPr lang="it-IT" sz="1800" dirty="0">
                <a:solidFill>
                  <a:schemeClr val="accent6">
                    <a:lumMod val="75000"/>
                  </a:schemeClr>
                </a:solidFill>
              </a:rPr>
              <a:t> injection): </a:t>
            </a:r>
            <a:r>
              <a:rPr lang="it-IT" sz="1800" dirty="0"/>
              <a:t>Sistema di iniezione delle dipendenze integrato e potente. Favorisce un codice più </a:t>
            </a:r>
            <a:r>
              <a:rPr lang="it-IT" sz="1800" dirty="0" err="1"/>
              <a:t>decoupled</a:t>
            </a:r>
            <a:r>
              <a:rPr lang="it-IT" sz="1800" dirty="0"/>
              <a:t>, testabile e riutilizzabile.</a:t>
            </a:r>
          </a:p>
          <a:p>
            <a:pPr marL="457200" lvl="1" indent="0">
              <a:buNone/>
            </a:pPr>
            <a:endParaRPr lang="it-IT" sz="1800" dirty="0"/>
          </a:p>
          <a:p>
            <a:pPr lvl="1"/>
            <a:r>
              <a:rPr lang="it-IT" sz="1800" dirty="0">
                <a:solidFill>
                  <a:schemeClr val="accent6">
                    <a:lumMod val="75000"/>
                  </a:schemeClr>
                </a:solidFill>
              </a:rPr>
              <a:t>Programmazione Reattiva con </a:t>
            </a:r>
            <a:r>
              <a:rPr lang="it-IT" sz="1800" dirty="0" err="1">
                <a:solidFill>
                  <a:schemeClr val="accent6">
                    <a:lumMod val="75000"/>
                  </a:schemeClr>
                </a:solidFill>
              </a:rPr>
              <a:t>RxJS</a:t>
            </a:r>
            <a:r>
              <a:rPr lang="it-IT" sz="1800" dirty="0">
                <a:solidFill>
                  <a:schemeClr val="accent6">
                    <a:lumMod val="75000"/>
                  </a:schemeClr>
                </a:solidFill>
              </a:rPr>
              <a:t>: </a:t>
            </a:r>
            <a:r>
              <a:rPr lang="it-IT" sz="1800" dirty="0"/>
              <a:t>Gestione di flussi di dati asincroni tramite </a:t>
            </a:r>
            <a:r>
              <a:rPr lang="it-IT" sz="1800" b="1" dirty="0"/>
              <a:t>osservabili.</a:t>
            </a:r>
          </a:p>
          <a:p>
            <a:pPr marL="457200" lvl="1" indent="0">
              <a:buNone/>
            </a:pPr>
            <a:endParaRPr lang="it-IT" sz="1800" dirty="0"/>
          </a:p>
          <a:p>
            <a:pPr lvl="1"/>
            <a:r>
              <a:rPr lang="it-IT" sz="1800" dirty="0" err="1">
                <a:solidFill>
                  <a:schemeClr val="accent6">
                    <a:lumMod val="75000"/>
                  </a:schemeClr>
                </a:solidFill>
              </a:rPr>
              <a:t>Angular</a:t>
            </a:r>
            <a:r>
              <a:rPr lang="it-IT" sz="1800" dirty="0">
                <a:solidFill>
                  <a:schemeClr val="accent6">
                    <a:lumMod val="75000"/>
                  </a:schemeClr>
                </a:solidFill>
              </a:rPr>
              <a:t> CLI: </a:t>
            </a:r>
            <a:r>
              <a:rPr lang="it-IT" sz="1800" dirty="0"/>
              <a:t>Strumento dedicato per generare risorse e gestire il ciclo di vita dell’app.</a:t>
            </a:r>
          </a:p>
          <a:p>
            <a:pPr marL="457200" lvl="1" indent="0">
              <a:buNone/>
            </a:pPr>
            <a:endParaRPr lang="it-IT" sz="1800" dirty="0">
              <a:latin typeface="-webkit-standard"/>
            </a:endParaRPr>
          </a:p>
          <a:p>
            <a:pPr lvl="1"/>
            <a:r>
              <a:rPr lang="it-IT" sz="1800" dirty="0">
                <a:solidFill>
                  <a:schemeClr val="accent6">
                    <a:lumMod val="75000"/>
                  </a:schemeClr>
                </a:solidFill>
              </a:rPr>
              <a:t>Testabilità Integrata: </a:t>
            </a:r>
            <a:r>
              <a:rPr lang="it-IT" sz="1800" dirty="0"/>
              <a:t>Facile scrittura di </a:t>
            </a:r>
            <a:r>
              <a:rPr lang="it-IT" sz="1800" b="1" dirty="0" err="1"/>
              <a:t>unit</a:t>
            </a:r>
            <a:r>
              <a:rPr lang="it-IT" sz="1800" b="1" dirty="0"/>
              <a:t> test </a:t>
            </a:r>
            <a:r>
              <a:rPr lang="it-IT" sz="1800" dirty="0"/>
              <a:t>e </a:t>
            </a:r>
            <a:r>
              <a:rPr lang="it-IT" sz="1800" b="1" dirty="0"/>
              <a:t>end-to-end test</a:t>
            </a:r>
            <a:r>
              <a:rPr lang="it-IT" sz="1800" dirty="0"/>
              <a:t>.</a:t>
            </a:r>
            <a:endParaRPr lang="en-GB" sz="1800" dirty="0">
              <a:solidFill>
                <a:schemeClr val="accent6">
                  <a:lumMod val="75000"/>
                </a:schemeClr>
              </a:solidFill>
            </a:endParaRPr>
          </a:p>
          <a:p>
            <a:pPr lvl="1"/>
            <a:endParaRPr lang="it-IT" sz="1600" dirty="0"/>
          </a:p>
          <a:p>
            <a:endParaRPr lang="it-IT" sz="2000" dirty="0">
              <a:solidFill>
                <a:schemeClr val="accent6">
                  <a:lumMod val="75000"/>
                </a:schemeClr>
              </a:solidFill>
            </a:endParaRPr>
          </a:p>
        </p:txBody>
      </p:sp>
      <p:pic>
        <p:nvPicPr>
          <p:cNvPr id="5" name="Picture 4">
            <a:extLst>
              <a:ext uri="{FF2B5EF4-FFF2-40B4-BE49-F238E27FC236}">
                <a16:creationId xmlns:a16="http://schemas.microsoft.com/office/drawing/2014/main" id="{5B840B50-E96B-EC5E-72A5-F8B4EFC4C49A}"/>
              </a:ext>
            </a:extLst>
          </p:cNvPr>
          <p:cNvPicPr>
            <a:picLocks noChangeAspect="1"/>
          </p:cNvPicPr>
          <p:nvPr/>
        </p:nvPicPr>
        <p:blipFill>
          <a:blip r:embed="rId2"/>
          <a:stretch>
            <a:fillRect/>
          </a:stretch>
        </p:blipFill>
        <p:spPr>
          <a:xfrm>
            <a:off x="5076056" y="411203"/>
            <a:ext cx="3653552" cy="1139049"/>
          </a:xfrm>
          <a:prstGeom prst="rect">
            <a:avLst/>
          </a:prstGeom>
        </p:spPr>
      </p:pic>
      <p:sp>
        <p:nvSpPr>
          <p:cNvPr id="7" name="Segnaposto testo 2">
            <a:extLst>
              <a:ext uri="{FF2B5EF4-FFF2-40B4-BE49-F238E27FC236}">
                <a16:creationId xmlns:a16="http://schemas.microsoft.com/office/drawing/2014/main" id="{90BD7CBF-416B-B082-70C5-CEAA35A6CE4A}"/>
              </a:ext>
            </a:extLst>
          </p:cNvPr>
          <p:cNvSpPr>
            <a:spLocks noGrp="1"/>
          </p:cNvSpPr>
          <p:nvPr>
            <p:ph type="body" sz="quarter" idx="14"/>
          </p:nvPr>
        </p:nvSpPr>
        <p:spPr>
          <a:xfrm>
            <a:off x="323528" y="702536"/>
            <a:ext cx="7848872" cy="929048"/>
          </a:xfrm>
        </p:spPr>
        <p:txBody>
          <a:bodyPr/>
          <a:lstStyle/>
          <a:p>
            <a:r>
              <a:rPr lang="it-IT" sz="2800" dirty="0"/>
              <a:t>Framework - Angular</a:t>
            </a:r>
          </a:p>
        </p:txBody>
      </p:sp>
    </p:spTree>
    <p:extLst>
      <p:ext uri="{BB962C8B-B14F-4D97-AF65-F5344CB8AC3E}">
        <p14:creationId xmlns:p14="http://schemas.microsoft.com/office/powerpoint/2010/main" val="349959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2EC87580-5297-58C3-A34E-6955DA3669CA}"/>
              </a:ext>
            </a:extLst>
          </p:cNvPr>
          <p:cNvSpPr>
            <a:spLocks noGrp="1"/>
          </p:cNvSpPr>
          <p:nvPr>
            <p:ph type="body" sz="quarter" idx="13"/>
          </p:nvPr>
        </p:nvSpPr>
        <p:spPr>
          <a:xfrm>
            <a:off x="323528" y="1988840"/>
            <a:ext cx="7848872" cy="4248472"/>
          </a:xfrm>
        </p:spPr>
        <p:txBody>
          <a:bodyPr/>
          <a:lstStyle/>
          <a:p>
            <a:pPr>
              <a:spcBef>
                <a:spcPts val="1350"/>
              </a:spcBef>
              <a:spcAft>
                <a:spcPts val="600"/>
              </a:spcAft>
            </a:pPr>
            <a:r>
              <a:rPr lang="it-IT" sz="1800" b="1" dirty="0">
                <a:effectLst/>
              </a:rPr>
              <a:t>HTTP Client Component</a:t>
            </a:r>
          </a:p>
          <a:p>
            <a:pPr>
              <a:spcBef>
                <a:spcPts val="150"/>
              </a:spcBef>
              <a:spcAft>
                <a:spcPts val="150"/>
              </a:spcAft>
            </a:pPr>
            <a:r>
              <a:rPr lang="it-IT" sz="1800" b="1" dirty="0">
                <a:effectLst/>
              </a:rPr>
              <a:t>Funzionalità Principali:</a:t>
            </a:r>
          </a:p>
          <a:p>
            <a:pPr marL="285750" indent="-285750">
              <a:spcBef>
                <a:spcPts val="150"/>
              </a:spcBef>
              <a:spcAft>
                <a:spcPts val="150"/>
              </a:spcAft>
              <a:buFont typeface="Arial" panose="020B0604020202020204" pitchFamily="34" charset="0"/>
              <a:buChar char="•"/>
            </a:pPr>
            <a:r>
              <a:rPr lang="it-IT" sz="1800" dirty="0">
                <a:effectLst/>
              </a:rPr>
              <a:t>Gestisce la UI principale per la creazione e l'invio delle richieste HTTP.</a:t>
            </a:r>
            <a:endParaRPr lang="it-IT" sz="1800" b="1" dirty="0">
              <a:effectLst/>
            </a:endParaRPr>
          </a:p>
          <a:p>
            <a:pPr marL="285750" indent="-285750">
              <a:spcBef>
                <a:spcPts val="150"/>
              </a:spcBef>
              <a:spcAft>
                <a:spcPts val="150"/>
              </a:spcAft>
              <a:buFont typeface="Arial" panose="020B0604020202020204" pitchFamily="34" charset="0"/>
              <a:buChar char="•"/>
            </a:pPr>
            <a:r>
              <a:rPr lang="it-IT" sz="1800" dirty="0">
                <a:effectLst/>
              </a:rPr>
              <a:t>Interfaccia intuitiva per la configurazione delle richieste</a:t>
            </a:r>
          </a:p>
          <a:p>
            <a:pPr marL="285750" indent="-285750">
              <a:spcBef>
                <a:spcPts val="150"/>
              </a:spcBef>
              <a:spcAft>
                <a:spcPts val="150"/>
              </a:spcAft>
              <a:buFont typeface="Arial" panose="020B0604020202020204" pitchFamily="34" charset="0"/>
              <a:buChar char="•"/>
            </a:pPr>
            <a:r>
              <a:rPr lang="it-IT" sz="1800" dirty="0">
                <a:effectLst/>
              </a:rPr>
              <a:t>Supporto per </a:t>
            </a:r>
            <a:r>
              <a:rPr lang="it-IT" sz="1800" dirty="0" err="1">
                <a:effectLst/>
              </a:rPr>
              <a:t>headers</a:t>
            </a:r>
            <a:r>
              <a:rPr lang="it-IT" sz="1800" dirty="0">
                <a:effectLst/>
              </a:rPr>
              <a:t> personalizzati</a:t>
            </a:r>
          </a:p>
          <a:p>
            <a:pPr marL="285750" indent="-285750">
              <a:spcBef>
                <a:spcPts val="150"/>
              </a:spcBef>
              <a:spcAft>
                <a:spcPts val="150"/>
              </a:spcAft>
              <a:buFont typeface="Arial" panose="020B0604020202020204" pitchFamily="34" charset="0"/>
              <a:buChar char="•"/>
            </a:pPr>
            <a:r>
              <a:rPr lang="it-IT" sz="1800" dirty="0">
                <a:effectLst/>
              </a:rPr>
              <a:t>Visualizzazione dettagliata delle risposte</a:t>
            </a:r>
          </a:p>
          <a:p>
            <a:pPr marL="285750" indent="-285750">
              <a:spcBef>
                <a:spcPts val="150"/>
              </a:spcBef>
              <a:spcAft>
                <a:spcPts val="150"/>
              </a:spcAft>
              <a:buFont typeface="Arial" panose="020B0604020202020204" pitchFamily="34" charset="0"/>
              <a:buChar char="•"/>
            </a:pPr>
            <a:r>
              <a:rPr lang="it-IT" sz="1800" dirty="0">
                <a:effectLst/>
              </a:rPr>
              <a:t>Integrazione con il sistema di collezioni</a:t>
            </a:r>
          </a:p>
          <a:p>
            <a:pPr marL="285750" indent="-285750">
              <a:spcBef>
                <a:spcPts val="150"/>
              </a:spcBef>
              <a:spcAft>
                <a:spcPts val="150"/>
              </a:spcAft>
              <a:buFont typeface="Arial" panose="020B0604020202020204" pitchFamily="34" charset="0"/>
              <a:buChar char="•"/>
            </a:pPr>
            <a:r>
              <a:rPr lang="it-IT" sz="1800" dirty="0">
                <a:effectLst/>
              </a:rPr>
              <a:t>Include il </a:t>
            </a:r>
            <a:r>
              <a:rPr lang="it-IT" sz="1800" dirty="0" err="1">
                <a:effectLst/>
              </a:rPr>
              <a:t>SidebarComponent</a:t>
            </a:r>
            <a:r>
              <a:rPr lang="it-IT" sz="1800" dirty="0">
                <a:effectLst/>
              </a:rPr>
              <a:t> al suo interno.</a:t>
            </a:r>
          </a:p>
          <a:p>
            <a:pPr marL="285750" indent="-285750">
              <a:spcBef>
                <a:spcPts val="150"/>
              </a:spcBef>
              <a:spcAft>
                <a:spcPts val="150"/>
              </a:spcAft>
              <a:buFont typeface="Arial" panose="020B0604020202020204" pitchFamily="34" charset="0"/>
              <a:buChar char="•"/>
            </a:pPr>
            <a:r>
              <a:rPr lang="it-IT" sz="1800" dirty="0">
                <a:effectLst/>
              </a:rPr>
              <a:t>Comunica con </a:t>
            </a:r>
            <a:r>
              <a:rPr lang="it-IT" sz="1800" dirty="0" err="1">
                <a:effectLst/>
              </a:rPr>
              <a:t>AppComponent</a:t>
            </a:r>
            <a:r>
              <a:rPr lang="it-IT" sz="1800" dirty="0">
                <a:effectLst/>
              </a:rPr>
              <a:t> tramite @Output per eventi come </a:t>
            </a:r>
            <a:r>
              <a:rPr lang="it-IT" sz="1800" dirty="0" err="1">
                <a:effectLst/>
              </a:rPr>
              <a:t>onResponseMessageClick</a:t>
            </a:r>
            <a:r>
              <a:rPr lang="it-IT" sz="1800" dirty="0">
                <a:effectLst/>
              </a:rPr>
              <a:t>.</a:t>
            </a:r>
          </a:p>
          <a:p>
            <a:br>
              <a:rPr lang="it-IT" sz="1800" dirty="0"/>
            </a:br>
            <a:endParaRPr lang="it-CH" sz="1800" dirty="0"/>
          </a:p>
        </p:txBody>
      </p:sp>
      <p:sp>
        <p:nvSpPr>
          <p:cNvPr id="3" name="Segnaposto testo 2">
            <a:extLst>
              <a:ext uri="{FF2B5EF4-FFF2-40B4-BE49-F238E27FC236}">
                <a16:creationId xmlns:a16="http://schemas.microsoft.com/office/drawing/2014/main" id="{8F717BA0-64EE-1CE1-654F-E387409370E5}"/>
              </a:ext>
            </a:extLst>
          </p:cNvPr>
          <p:cNvSpPr>
            <a:spLocks noGrp="1"/>
          </p:cNvSpPr>
          <p:nvPr>
            <p:ph type="body" sz="quarter" idx="14"/>
          </p:nvPr>
        </p:nvSpPr>
        <p:spPr>
          <a:xfrm>
            <a:off x="320592" y="1059792"/>
            <a:ext cx="7848872" cy="929048"/>
          </a:xfrm>
        </p:spPr>
        <p:txBody>
          <a:bodyPr/>
          <a:lstStyle/>
          <a:p>
            <a:r>
              <a:rPr lang="it-IT" dirty="0"/>
              <a:t>Componenti sviluppati (http-client)</a:t>
            </a:r>
            <a:endParaRPr lang="it-CH" dirty="0"/>
          </a:p>
        </p:txBody>
      </p:sp>
    </p:spTree>
    <p:extLst>
      <p:ext uri="{BB962C8B-B14F-4D97-AF65-F5344CB8AC3E}">
        <p14:creationId xmlns:p14="http://schemas.microsoft.com/office/powerpoint/2010/main" val="1543661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0A4248E-338C-BAA0-347E-F97825F4440A}"/>
              </a:ext>
            </a:extLst>
          </p:cNvPr>
          <p:cNvPicPr>
            <a:picLocks noChangeAspect="1"/>
          </p:cNvPicPr>
          <p:nvPr/>
        </p:nvPicPr>
        <p:blipFill>
          <a:blip r:embed="rId2"/>
          <a:stretch>
            <a:fillRect/>
          </a:stretch>
        </p:blipFill>
        <p:spPr>
          <a:xfrm>
            <a:off x="654296" y="1412776"/>
            <a:ext cx="7259344" cy="1440160"/>
          </a:xfrm>
          <a:prstGeom prst="rect">
            <a:avLst/>
          </a:prstGeom>
        </p:spPr>
      </p:pic>
      <p:sp>
        <p:nvSpPr>
          <p:cNvPr id="8" name="CasellaDiTesto 7">
            <a:extLst>
              <a:ext uri="{FF2B5EF4-FFF2-40B4-BE49-F238E27FC236}">
                <a16:creationId xmlns:a16="http://schemas.microsoft.com/office/drawing/2014/main" id="{EB5E276F-476C-AEB5-A571-CA58171766E4}"/>
              </a:ext>
            </a:extLst>
          </p:cNvPr>
          <p:cNvSpPr txBox="1"/>
          <p:nvPr/>
        </p:nvSpPr>
        <p:spPr>
          <a:xfrm>
            <a:off x="107504" y="3573016"/>
            <a:ext cx="8280920" cy="2436564"/>
          </a:xfrm>
          <a:prstGeom prst="rect">
            <a:avLst/>
          </a:prstGeom>
          <a:noFill/>
        </p:spPr>
        <p:txBody>
          <a:bodyPr wrap="square" rtlCol="0">
            <a:spAutoFit/>
          </a:bodyPr>
          <a:lstStyle/>
          <a:p>
            <a:pPr marL="285750" indent="-285750">
              <a:spcBef>
                <a:spcPts val="150"/>
              </a:spcBef>
              <a:spcAft>
                <a:spcPts val="150"/>
              </a:spcAft>
              <a:buFont typeface="Arial" panose="020B0604020202020204" pitchFamily="34" charset="0"/>
              <a:buChar char="•"/>
            </a:pPr>
            <a:r>
              <a:rPr lang="it-IT" sz="1600" b="1" dirty="0">
                <a:effectLst/>
              </a:rPr>
              <a:t>Abilitazione della Ricerca</a:t>
            </a:r>
            <a:r>
              <a:rPr lang="it-IT" sz="1600" dirty="0">
                <a:effectLst/>
              </a:rPr>
              <a:t>: Il componente </a:t>
            </a:r>
            <a:r>
              <a:rPr lang="it-IT" sz="1600" dirty="0">
                <a:effectLst/>
                <a:latin typeface="Consolas" panose="020B0609020204030204" pitchFamily="49" charset="0"/>
              </a:rPr>
              <a:t>app-http-client</a:t>
            </a:r>
            <a:r>
              <a:rPr lang="it-IT" sz="1600" dirty="0">
                <a:latin typeface="Consolas" panose="020B0609020204030204" pitchFamily="49" charset="0"/>
              </a:rPr>
              <a:t> </a:t>
            </a:r>
            <a:r>
              <a:rPr lang="it-IT" sz="1600" dirty="0">
                <a:effectLst/>
              </a:rPr>
              <a:t>ha la funzionalità di ricerca attivata perché la variabile </a:t>
            </a:r>
            <a:r>
              <a:rPr lang="it-IT" sz="1600" dirty="0" err="1">
                <a:effectLst/>
                <a:latin typeface="Consolas" panose="020B0609020204030204" pitchFamily="49" charset="0"/>
              </a:rPr>
              <a:t>search</a:t>
            </a:r>
            <a:r>
              <a:rPr lang="it-IT" sz="1600" dirty="0">
                <a:effectLst/>
              </a:rPr>
              <a:t> è impostata su </a:t>
            </a:r>
            <a:r>
              <a:rPr lang="it-IT" sz="1600" dirty="0" err="1">
                <a:effectLst/>
                <a:latin typeface="Consolas" panose="020B0609020204030204" pitchFamily="49" charset="0"/>
              </a:rPr>
              <a:t>true</a:t>
            </a:r>
            <a:r>
              <a:rPr lang="it-IT" sz="1600" dirty="0">
                <a:effectLst/>
              </a:rPr>
              <a:t>.</a:t>
            </a:r>
          </a:p>
          <a:p>
            <a:pPr marL="285750" indent="-285750">
              <a:spcBef>
                <a:spcPts val="150"/>
              </a:spcBef>
              <a:spcAft>
                <a:spcPts val="150"/>
              </a:spcAft>
              <a:buFont typeface="Arial" panose="020B0604020202020204" pitchFamily="34" charset="0"/>
              <a:buChar char="•"/>
            </a:pPr>
            <a:r>
              <a:rPr lang="it-IT" sz="1600" b="1" dirty="0">
                <a:effectLst/>
              </a:rPr>
              <a:t>Abilitazione delle Collezioni</a:t>
            </a:r>
            <a:r>
              <a:rPr lang="it-IT" sz="1600" dirty="0">
                <a:effectLst/>
              </a:rPr>
              <a:t>: La variabile </a:t>
            </a:r>
            <a:r>
              <a:rPr lang="it-IT" sz="1600" dirty="0" err="1">
                <a:effectLst/>
                <a:latin typeface="Consolas" panose="020B0609020204030204" pitchFamily="49" charset="0"/>
              </a:rPr>
              <a:t>collections</a:t>
            </a:r>
            <a:r>
              <a:rPr lang="it-IT" sz="1600" dirty="0">
                <a:effectLst/>
              </a:rPr>
              <a:t> è impostata su </a:t>
            </a:r>
            <a:r>
              <a:rPr lang="it-IT" sz="1600" dirty="0" err="1">
                <a:effectLst/>
                <a:latin typeface="Consolas" panose="020B0609020204030204" pitchFamily="49" charset="0"/>
              </a:rPr>
              <a:t>true</a:t>
            </a:r>
            <a:r>
              <a:rPr lang="it-IT" sz="1600" dirty="0">
                <a:effectLst/>
              </a:rPr>
              <a:t>, il che significa che il componente mostrerà e gestirà le collezioni di richieste.</a:t>
            </a:r>
          </a:p>
          <a:p>
            <a:pPr marL="285750" indent="-285750">
              <a:spcBef>
                <a:spcPts val="150"/>
              </a:spcBef>
              <a:spcAft>
                <a:spcPts val="150"/>
              </a:spcAft>
              <a:buFont typeface="Arial" panose="020B0604020202020204" pitchFamily="34" charset="0"/>
              <a:buChar char="•"/>
            </a:pPr>
            <a:r>
              <a:rPr lang="it-IT" sz="1600" b="1" dirty="0">
                <a:effectLst/>
              </a:rPr>
              <a:t>Gestione dei Messaggi di Risposta</a:t>
            </a:r>
            <a:r>
              <a:rPr lang="it-IT" sz="1600" dirty="0">
                <a:effectLst/>
              </a:rPr>
              <a:t>: Quando c'è un clic su un messaggio di risposta, viene attivato un evento. Questo evento chiama una funzione nel componente principale, per gestire cosa succede quando un messaggio di risposta viene cliccato(</a:t>
            </a:r>
            <a:r>
              <a:rPr lang="it-IT" sz="1600" dirty="0" err="1"/>
              <a:t>d</a:t>
            </a:r>
            <a:r>
              <a:rPr lang="it-IT" sz="1600" dirty="0" err="1">
                <a:effectLst/>
              </a:rPr>
              <a:t>ialog</a:t>
            </a:r>
            <a:r>
              <a:rPr lang="it-IT" sz="1600" dirty="0">
                <a:effectLst/>
              </a:rPr>
              <a:t> con dettagli).</a:t>
            </a:r>
          </a:p>
          <a:p>
            <a:endParaRPr lang="it-CH" sz="1600" dirty="0"/>
          </a:p>
        </p:txBody>
      </p:sp>
      <p:sp>
        <p:nvSpPr>
          <p:cNvPr id="5" name="Segnaposto testo 2">
            <a:extLst>
              <a:ext uri="{FF2B5EF4-FFF2-40B4-BE49-F238E27FC236}">
                <a16:creationId xmlns:a16="http://schemas.microsoft.com/office/drawing/2014/main" id="{BA8B7B77-ACD6-A4EF-01FC-92B0FCF642C8}"/>
              </a:ext>
            </a:extLst>
          </p:cNvPr>
          <p:cNvSpPr txBox="1">
            <a:spLocks/>
          </p:cNvSpPr>
          <p:nvPr/>
        </p:nvSpPr>
        <p:spPr>
          <a:xfrm>
            <a:off x="359532" y="62068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kern="1200" baseline="0">
                <a:solidFill>
                  <a:schemeClr val="accent6">
                    <a:lumMod val="75000"/>
                  </a:schemeClr>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dirty="0"/>
              <a:t>HTTP Client</a:t>
            </a:r>
            <a:endParaRPr lang="it-CH" dirty="0"/>
          </a:p>
        </p:txBody>
      </p:sp>
    </p:spTree>
    <p:extLst>
      <p:ext uri="{BB962C8B-B14F-4D97-AF65-F5344CB8AC3E}">
        <p14:creationId xmlns:p14="http://schemas.microsoft.com/office/powerpoint/2010/main" val="27282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B1F99AC6-6ED1-51B2-F3BF-EC1EE93D21E0}"/>
              </a:ext>
            </a:extLst>
          </p:cNvPr>
          <p:cNvPicPr>
            <a:picLocks noChangeAspect="1"/>
          </p:cNvPicPr>
          <p:nvPr/>
        </p:nvPicPr>
        <p:blipFill>
          <a:blip r:embed="rId2"/>
          <a:stretch>
            <a:fillRect/>
          </a:stretch>
        </p:blipFill>
        <p:spPr>
          <a:xfrm>
            <a:off x="359532" y="1411826"/>
            <a:ext cx="8155955" cy="3240360"/>
          </a:xfrm>
          <a:prstGeom prst="rect">
            <a:avLst/>
          </a:prstGeom>
        </p:spPr>
      </p:pic>
      <p:sp>
        <p:nvSpPr>
          <p:cNvPr id="6" name="CasellaDiTesto 5">
            <a:extLst>
              <a:ext uri="{FF2B5EF4-FFF2-40B4-BE49-F238E27FC236}">
                <a16:creationId xmlns:a16="http://schemas.microsoft.com/office/drawing/2014/main" id="{32BE1857-02D7-D0A7-C773-2152CBE6CDFD}"/>
              </a:ext>
            </a:extLst>
          </p:cNvPr>
          <p:cNvSpPr txBox="1"/>
          <p:nvPr/>
        </p:nvSpPr>
        <p:spPr>
          <a:xfrm>
            <a:off x="467544" y="4869160"/>
            <a:ext cx="7632848" cy="1815882"/>
          </a:xfrm>
          <a:prstGeom prst="rect">
            <a:avLst/>
          </a:prstGeom>
          <a:noFill/>
        </p:spPr>
        <p:txBody>
          <a:bodyPr wrap="square" rtlCol="0">
            <a:spAutoFit/>
          </a:bodyPr>
          <a:lstStyle/>
          <a:p>
            <a:pPr marL="285750" indent="-285750">
              <a:buFont typeface="Arial" panose="020B0604020202020204" pitchFamily="34" charset="0"/>
              <a:buChar char="•"/>
            </a:pPr>
            <a:r>
              <a:rPr lang="it-IT" sz="1600" b="1" dirty="0">
                <a:effectLst/>
              </a:rPr>
              <a:t>Selezione del tipo di richiesta HTTP</a:t>
            </a:r>
            <a:r>
              <a:rPr lang="it-IT" sz="1600" dirty="0"/>
              <a:t>: lo switch determina quale tipo di chiamata HTTP eseguire in base al metodo selezionato.</a:t>
            </a:r>
          </a:p>
          <a:p>
            <a:pPr marL="285750" indent="-285750">
              <a:buFont typeface="Arial" panose="020B0604020202020204" pitchFamily="34" charset="0"/>
              <a:buChar char="•"/>
            </a:pPr>
            <a:r>
              <a:rPr lang="it-IT" sz="1600" b="1" dirty="0">
                <a:effectLst/>
              </a:rPr>
              <a:t>Gestione errori</a:t>
            </a:r>
            <a:r>
              <a:rPr lang="it-IT" sz="1600" dirty="0"/>
              <a:t>: se il metodo non è supportato, registra un errore in console e interrompe l'esecuzione.</a:t>
            </a:r>
          </a:p>
          <a:p>
            <a:pPr marL="285750" indent="-285750">
              <a:buFont typeface="Arial" panose="020B0604020202020204" pitchFamily="34" charset="0"/>
              <a:buChar char="•"/>
            </a:pPr>
            <a:r>
              <a:rPr lang="it-IT" sz="1600" b="1" dirty="0">
                <a:effectLst/>
              </a:rPr>
              <a:t>Flusso dati</a:t>
            </a:r>
            <a:r>
              <a:rPr lang="it-IT" sz="1600" dirty="0"/>
              <a:t>: in tutti i casi, il risultato viene memorizzato in </a:t>
            </a:r>
            <a:r>
              <a:rPr lang="it-IT" sz="1600" dirty="0" err="1"/>
              <a:t>requestObservable</a:t>
            </a:r>
            <a:r>
              <a:rPr lang="it-IT" sz="1600" dirty="0"/>
              <a:t> per l'elaborazione successiva.</a:t>
            </a:r>
            <a:br>
              <a:rPr lang="it-IT" sz="1600" dirty="0"/>
            </a:br>
            <a:endParaRPr lang="it-CH" sz="1600" dirty="0"/>
          </a:p>
        </p:txBody>
      </p:sp>
      <p:sp>
        <p:nvSpPr>
          <p:cNvPr id="2" name="Segnaposto testo 2">
            <a:extLst>
              <a:ext uri="{FF2B5EF4-FFF2-40B4-BE49-F238E27FC236}">
                <a16:creationId xmlns:a16="http://schemas.microsoft.com/office/drawing/2014/main" id="{05766048-ADF1-E0AD-FA8A-1B4716C5F38D}"/>
              </a:ext>
            </a:extLst>
          </p:cNvPr>
          <p:cNvSpPr txBox="1">
            <a:spLocks/>
          </p:cNvSpPr>
          <p:nvPr/>
        </p:nvSpPr>
        <p:spPr>
          <a:xfrm>
            <a:off x="359532" y="62068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kern="1200" baseline="0">
                <a:solidFill>
                  <a:schemeClr val="accent6">
                    <a:lumMod val="75000"/>
                  </a:schemeClr>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dirty="0"/>
              <a:t>HTTP Client</a:t>
            </a:r>
            <a:endParaRPr lang="it-CH" dirty="0"/>
          </a:p>
        </p:txBody>
      </p:sp>
    </p:spTree>
    <p:extLst>
      <p:ext uri="{BB962C8B-B14F-4D97-AF65-F5344CB8AC3E}">
        <p14:creationId xmlns:p14="http://schemas.microsoft.com/office/powerpoint/2010/main" val="194423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18699D7D-20A9-38C8-38E8-53E56F3781A1}"/>
              </a:ext>
            </a:extLst>
          </p:cNvPr>
          <p:cNvSpPr>
            <a:spLocks noGrp="1"/>
          </p:cNvSpPr>
          <p:nvPr>
            <p:ph type="body" sz="quarter" idx="13"/>
          </p:nvPr>
        </p:nvSpPr>
        <p:spPr>
          <a:xfrm>
            <a:off x="467544" y="3573016"/>
            <a:ext cx="7780648" cy="3240360"/>
          </a:xfrm>
        </p:spPr>
        <p:txBody>
          <a:bodyPr/>
          <a:lstStyle/>
          <a:p>
            <a:pPr marL="285750" indent="-285750">
              <a:buFont typeface="Arial" panose="020B0604020202020204" pitchFamily="34" charset="0"/>
              <a:buChar char="•"/>
            </a:pPr>
            <a:r>
              <a:rPr lang="it-IT" sz="1600" b="1" dirty="0"/>
              <a:t>C</a:t>
            </a:r>
            <a:r>
              <a:rPr lang="it-IT" sz="1600" b="1" dirty="0">
                <a:effectLst/>
              </a:rPr>
              <a:t>reazione di nuove richieste</a:t>
            </a:r>
            <a:r>
              <a:rPr lang="it-IT" sz="1600" dirty="0"/>
              <a:t>: la funzione </a:t>
            </a:r>
            <a:r>
              <a:rPr lang="it-IT" sz="1600" dirty="0" err="1"/>
              <a:t>createRequest</a:t>
            </a:r>
            <a:r>
              <a:rPr lang="it-IT" sz="1600" dirty="0"/>
              <a:t> aggiunge una nuova richiesta a una collezione esistente.</a:t>
            </a:r>
          </a:p>
          <a:p>
            <a:pPr marL="285750" indent="-285750">
              <a:buFont typeface="Arial" panose="020B0604020202020204" pitchFamily="34" charset="0"/>
              <a:buChar char="•"/>
            </a:pPr>
            <a:r>
              <a:rPr lang="it-IT" sz="1600" b="1" dirty="0">
                <a:effectLst/>
              </a:rPr>
              <a:t>Pulizia dei dati</a:t>
            </a:r>
            <a:r>
              <a:rPr lang="it-IT" sz="1600" dirty="0"/>
              <a:t>: utilizza </a:t>
            </a:r>
            <a:r>
              <a:rPr lang="it-IT" sz="1600" dirty="0" err="1"/>
              <a:t>createCleanRequest</a:t>
            </a:r>
            <a:r>
              <a:rPr lang="it-IT" sz="1600" dirty="0"/>
              <a:t> per formattare i dati in ingresso secondo lo schema atteso dall'API.</a:t>
            </a:r>
          </a:p>
          <a:p>
            <a:pPr marL="285750" indent="-285750">
              <a:buFont typeface="Arial" panose="020B0604020202020204" pitchFamily="34" charset="0"/>
              <a:buChar char="•"/>
            </a:pPr>
            <a:r>
              <a:rPr lang="it-IT" sz="1600" b="1" dirty="0">
                <a:effectLst/>
              </a:rPr>
              <a:t>Gestione </a:t>
            </a:r>
            <a:r>
              <a:rPr lang="it-IT" sz="1600" b="1" dirty="0" err="1">
                <a:effectLst/>
              </a:rPr>
              <a:t>collectionId</a:t>
            </a:r>
            <a:r>
              <a:rPr lang="it-IT" sz="1600" dirty="0"/>
              <a:t>: verifica se è presente l'ID della collezione e lo aggiunge se mancante.</a:t>
            </a:r>
          </a:p>
          <a:p>
            <a:pPr marL="285750" indent="-285750">
              <a:buFont typeface="Arial" panose="020B0604020202020204" pitchFamily="34" charset="0"/>
              <a:buChar char="•"/>
            </a:pPr>
            <a:r>
              <a:rPr lang="it-IT" sz="1600" b="1" dirty="0">
                <a:effectLst/>
              </a:rPr>
              <a:t>Chiamata API</a:t>
            </a:r>
            <a:r>
              <a:rPr lang="it-IT" sz="1600" dirty="0"/>
              <a:t>: effettua una richiesta POST all'endpoint appropriato della collezione.</a:t>
            </a:r>
          </a:p>
          <a:p>
            <a:pPr marL="285750" indent="-285750">
              <a:buFont typeface="Arial" panose="020B0604020202020204" pitchFamily="34" charset="0"/>
              <a:buChar char="•"/>
            </a:pPr>
            <a:r>
              <a:rPr lang="it-IT" sz="1600" b="1" dirty="0">
                <a:effectLst/>
              </a:rPr>
              <a:t>Parametri di autenticazione</a:t>
            </a:r>
            <a:r>
              <a:rPr lang="it-IT" sz="1600" dirty="0"/>
              <a:t>: include </a:t>
            </a:r>
            <a:r>
              <a:rPr lang="it-IT" sz="1600" dirty="0" err="1"/>
              <a:t>apiKey</a:t>
            </a:r>
            <a:r>
              <a:rPr lang="it-IT" sz="1600" dirty="0"/>
              <a:t> come parametro di query per l'autenticazione.</a:t>
            </a:r>
          </a:p>
          <a:p>
            <a:pPr marL="285750" indent="-285750">
              <a:buFont typeface="Arial" panose="020B0604020202020204" pitchFamily="34" charset="0"/>
              <a:buChar char="•"/>
            </a:pPr>
            <a:r>
              <a:rPr lang="it-IT" sz="1600" b="1" dirty="0">
                <a:effectLst/>
              </a:rPr>
              <a:t>Intestazioni</a:t>
            </a:r>
            <a:r>
              <a:rPr lang="it-IT" sz="1600" dirty="0"/>
              <a:t>: imposta Content-</a:t>
            </a:r>
            <a:r>
              <a:rPr lang="it-IT" sz="1600" dirty="0" err="1"/>
              <a:t>Type</a:t>
            </a:r>
            <a:r>
              <a:rPr lang="it-IT" sz="1600" dirty="0"/>
              <a:t> a </a:t>
            </a:r>
            <a:r>
              <a:rPr lang="it-IT" sz="1600" dirty="0" err="1"/>
              <a:t>application</a:t>
            </a:r>
            <a:r>
              <a:rPr lang="it-IT" sz="1600" dirty="0"/>
              <a:t>/</a:t>
            </a:r>
            <a:r>
              <a:rPr lang="it-IT" sz="1600" dirty="0" err="1"/>
              <a:t>json</a:t>
            </a:r>
            <a:r>
              <a:rPr lang="it-IT" sz="1600" dirty="0"/>
              <a:t> per indicare il formato dei dati.</a:t>
            </a:r>
          </a:p>
        </p:txBody>
      </p:sp>
      <p:pic>
        <p:nvPicPr>
          <p:cNvPr id="5" name="Immagine 4">
            <a:extLst>
              <a:ext uri="{FF2B5EF4-FFF2-40B4-BE49-F238E27FC236}">
                <a16:creationId xmlns:a16="http://schemas.microsoft.com/office/drawing/2014/main" id="{EEA3DC36-C4A9-B338-4350-00F9D779CE30}"/>
              </a:ext>
            </a:extLst>
          </p:cNvPr>
          <p:cNvPicPr>
            <a:picLocks noChangeAspect="1"/>
          </p:cNvPicPr>
          <p:nvPr/>
        </p:nvPicPr>
        <p:blipFill>
          <a:blip r:embed="rId2"/>
          <a:stretch>
            <a:fillRect/>
          </a:stretch>
        </p:blipFill>
        <p:spPr>
          <a:xfrm>
            <a:off x="721217" y="1116290"/>
            <a:ext cx="7701566" cy="2376103"/>
          </a:xfrm>
          <a:prstGeom prst="rect">
            <a:avLst/>
          </a:prstGeom>
        </p:spPr>
      </p:pic>
      <p:sp>
        <p:nvSpPr>
          <p:cNvPr id="4" name="Segnaposto testo 2">
            <a:extLst>
              <a:ext uri="{FF2B5EF4-FFF2-40B4-BE49-F238E27FC236}">
                <a16:creationId xmlns:a16="http://schemas.microsoft.com/office/drawing/2014/main" id="{3ACC0C1D-8450-FEDD-22F9-8000E0C73ED0}"/>
              </a:ext>
            </a:extLst>
          </p:cNvPr>
          <p:cNvSpPr txBox="1">
            <a:spLocks/>
          </p:cNvSpPr>
          <p:nvPr/>
        </p:nvSpPr>
        <p:spPr>
          <a:xfrm>
            <a:off x="359532" y="620688"/>
            <a:ext cx="7848872" cy="929048"/>
          </a:xfrm>
          <a:prstGeom prst="rect">
            <a:avLst/>
          </a:prstGeom>
        </p:spPr>
        <p:txBody>
          <a:bodyPr lIns="0" tIns="0" rIns="0" bIns="0"/>
          <a:lstStyle>
            <a:lvl1pPr marL="342900" marR="0" indent="-342900" algn="l" defTabSz="457200" rtl="0" eaLnBrk="0" fontAlgn="base" latinLnBrk="0" hangingPunct="0">
              <a:lnSpc>
                <a:spcPct val="100000"/>
              </a:lnSpc>
              <a:spcBef>
                <a:spcPct val="20000"/>
              </a:spcBef>
              <a:spcAft>
                <a:spcPct val="0"/>
              </a:spcAft>
              <a:buClrTx/>
              <a:buSzTx/>
              <a:buFont typeface="Arial" charset="0"/>
              <a:buNone/>
              <a:tabLst/>
              <a:defRPr sz="2700" kern="1200" baseline="0">
                <a:solidFill>
                  <a:schemeClr val="accent6">
                    <a:lumMod val="75000"/>
                  </a:schemeClr>
                </a:solidFill>
                <a:latin typeface="+mn-lt"/>
                <a:ea typeface="ＭＳ Ｐゴシック" pitchFamily="-128" charset="-128"/>
                <a:cs typeface="ＭＳ Ｐゴシック" pitchFamily="-128"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pitchFamily="-128"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pitchFamily="-128"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pitchFamily="-128"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it-IT" dirty="0"/>
              <a:t>HTTP Service</a:t>
            </a:r>
            <a:endParaRPr lang="it-CH" dirty="0"/>
          </a:p>
        </p:txBody>
      </p:sp>
    </p:spTree>
    <p:extLst>
      <p:ext uri="{BB962C8B-B14F-4D97-AF65-F5344CB8AC3E}">
        <p14:creationId xmlns:p14="http://schemas.microsoft.com/office/powerpoint/2010/main" val="2860692586"/>
      </p:ext>
    </p:extLst>
  </p:cSld>
  <p:clrMapOvr>
    <a:masterClrMapping/>
  </p:clrMapOvr>
</p:sld>
</file>

<file path=ppt/theme/theme1.xml><?xml version="1.0" encoding="utf-8"?>
<a:theme xmlns:a="http://schemas.openxmlformats.org/drawingml/2006/main" name="PPT_StudentKit_DTI">
  <a:themeElements>
    <a:clrScheme name="SUPSI 1">
      <a:dk1>
        <a:srgbClr val="000000"/>
      </a:dk1>
      <a:lt1>
        <a:sysClr val="window" lastClr="FFFFFF"/>
      </a:lt1>
      <a:dk2>
        <a:srgbClr val="141C64"/>
      </a:dk2>
      <a:lt2>
        <a:srgbClr val="FFFFFF"/>
      </a:lt2>
      <a:accent1>
        <a:srgbClr val="141C78"/>
      </a:accent1>
      <a:accent2>
        <a:srgbClr val="2838C8"/>
      </a:accent2>
      <a:accent3>
        <a:srgbClr val="0063C8"/>
      </a:accent3>
      <a:accent4>
        <a:srgbClr val="0096FF"/>
      </a:accent4>
      <a:accent5>
        <a:srgbClr val="46A01E"/>
      </a:accent5>
      <a:accent6>
        <a:srgbClr val="8CD23C"/>
      </a:accent6>
      <a:hlink>
        <a:srgbClr val="000000"/>
      </a:hlink>
      <a:folHlink>
        <a:srgbClr val="646464"/>
      </a:folHlink>
    </a:clrScheme>
    <a:fontScheme name="SUPSI">
      <a:majorFont>
        <a:latin typeface="Times New Roman"/>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PPT_StudentKit_DTI</Template>
  <TotalTime>1648</TotalTime>
  <Words>932</Words>
  <Application>Microsoft Office PowerPoint</Application>
  <PresentationFormat>Presentazione su schermo (4:3)</PresentationFormat>
  <Paragraphs>113</Paragraphs>
  <Slides>13</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Consolas</vt:lpstr>
      <vt:lpstr>Times New Roman</vt:lpstr>
      <vt:lpstr>-webkit-standard</vt:lpstr>
      <vt:lpstr>PPT_StudentKit_DTI</vt:lpstr>
      <vt:lpstr>Client HTTP – Progetto pratico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SUPSI-DTI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giofre</dc:creator>
  <cp:lastModifiedBy>marco lorusso</cp:lastModifiedBy>
  <cp:revision>11</cp:revision>
  <cp:lastPrinted>2012-05-23T12:47:14Z</cp:lastPrinted>
  <dcterms:created xsi:type="dcterms:W3CDTF">2012-06-06T06:29:02Z</dcterms:created>
  <dcterms:modified xsi:type="dcterms:W3CDTF">2025-04-08T11:02:55Z</dcterms:modified>
</cp:coreProperties>
</file>