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60" r:id="rId6"/>
    <p:sldId id="267" r:id="rId7"/>
    <p:sldId id="269" r:id="rId8"/>
    <p:sldId id="272" r:id="rId9"/>
    <p:sldId id="271" r:id="rId10"/>
    <p:sldId id="261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458DD3B-820D-49AD-B5E9-5587D07D7EEC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B26FCA5-844D-410F-89C1-917A75A43D1B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3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3" Type="http://schemas.openxmlformats.org/officeDocument/2006/relationships/slideLayout" Target="../slideLayouts/slideLayout6.xml"/><Relationship Id="rId22" Type="http://schemas.openxmlformats.org/officeDocument/2006/relationships/tags" Target="../tags/tag62.xml"/><Relationship Id="rId21" Type="http://schemas.openxmlformats.org/officeDocument/2006/relationships/image" Target="../media/image4.png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1.jpeg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7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1.jpeg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99.xml"/><Relationship Id="rId22" Type="http://schemas.openxmlformats.org/officeDocument/2006/relationships/tags" Target="../tags/tag98.xml"/><Relationship Id="rId21" Type="http://schemas.openxmlformats.org/officeDocument/2006/relationships/tags" Target="../tags/tag97.xml"/><Relationship Id="rId20" Type="http://schemas.openxmlformats.org/officeDocument/2006/relationships/tags" Target="../tags/tag96.xml"/><Relationship Id="rId2" Type="http://schemas.openxmlformats.org/officeDocument/2006/relationships/tags" Target="../tags/tag78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24fdb69ad8e0b3c0502671b47b3da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24305" y="-3872230"/>
            <a:ext cx="9342755" cy="12232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49345" y="3669030"/>
            <a:ext cx="3126740" cy="46037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181250096 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陆志晗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0050" y="1275080"/>
            <a:ext cx="70846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数据科学大作业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  自动评分</a:t>
            </a:r>
            <a:r>
              <a:rPr lang="en-US" altLang="zh-CN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“</a:t>
            </a: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捉虫</a:t>
            </a:r>
            <a:r>
              <a:rPr lang="en-US" altLang="zh-CN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”</a:t>
            </a:r>
            <a:endParaRPr lang="en-US" altLang="zh-CN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124fdb69ad8e0b3c0502671b47b3da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24305" y="-3859530"/>
            <a:ext cx="9342755" cy="12232640"/>
          </a:xfrm>
          <a:prstGeom prst="rect">
            <a:avLst/>
          </a:prstGeom>
        </p:spPr>
      </p:pic>
      <p:sp>
        <p:nvSpPr>
          <p:cNvPr id="37" name="MH_Other_1"/>
          <p:cNvSpPr/>
          <p:nvPr>
            <p:custDataLst>
              <p:tags r:id="rId2"/>
            </p:custDataLst>
          </p:nvPr>
        </p:nvSpPr>
        <p:spPr>
          <a:xfrm>
            <a:off x="4528682" y="2484444"/>
            <a:ext cx="109451" cy="900000"/>
          </a:xfrm>
          <a:prstGeom prst="rect">
            <a:avLst/>
          </a:prstGeom>
          <a:solidFill>
            <a:srgbClr val="ECECEC"/>
          </a:solidFill>
          <a:ln>
            <a:noFill/>
          </a:ln>
          <a:scene3d>
            <a:camera prst="perspective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MH_Other_2"/>
          <p:cNvSpPr/>
          <p:nvPr>
            <p:custDataLst>
              <p:tags r:id="rId3"/>
            </p:custDataLst>
          </p:nvPr>
        </p:nvSpPr>
        <p:spPr>
          <a:xfrm>
            <a:off x="4450728" y="5408890"/>
            <a:ext cx="109451" cy="1440000"/>
          </a:xfrm>
          <a:prstGeom prst="rect">
            <a:avLst/>
          </a:prstGeom>
          <a:solidFill>
            <a:srgbClr val="ECECEC"/>
          </a:solidFill>
          <a:ln>
            <a:noFill/>
          </a:ln>
          <a:scene3d>
            <a:camera prst="perspective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MH_Other_3"/>
          <p:cNvSpPr/>
          <p:nvPr>
            <p:custDataLst>
              <p:tags r:id="rId4"/>
            </p:custDataLst>
          </p:nvPr>
        </p:nvSpPr>
        <p:spPr>
          <a:xfrm>
            <a:off x="4959734" y="4005685"/>
            <a:ext cx="109451" cy="858559"/>
          </a:xfrm>
          <a:prstGeom prst="rect">
            <a:avLst/>
          </a:prstGeom>
          <a:solidFill>
            <a:srgbClr val="ECECEC"/>
          </a:solidFill>
          <a:ln>
            <a:noFill/>
          </a:ln>
          <a:scene3d>
            <a:camera prst="perspective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_4"/>
          <p:cNvSpPr/>
          <p:nvPr>
            <p:custDataLst>
              <p:tags r:id="rId5"/>
            </p:custDataLst>
          </p:nvPr>
        </p:nvSpPr>
        <p:spPr>
          <a:xfrm>
            <a:off x="3822700" y="1808163"/>
            <a:ext cx="1069975" cy="736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MH_SubTitle_1"/>
          <p:cNvSpPr/>
          <p:nvPr>
            <p:custDataLst>
              <p:tags r:id="rId6"/>
            </p:custDataLst>
          </p:nvPr>
        </p:nvSpPr>
        <p:spPr>
          <a:xfrm>
            <a:off x="4732338" y="1884363"/>
            <a:ext cx="1817688" cy="368300"/>
          </a:xfrm>
          <a:prstGeom prst="roundRect">
            <a:avLst>
              <a:gd name="adj" fmla="val 48891"/>
            </a:avLst>
          </a:prstGeom>
          <a:solidFill>
            <a:srgbClr val="FFFFFF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选题考量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MH_Other_5"/>
          <p:cNvSpPr/>
          <p:nvPr>
            <p:custDataLst>
              <p:tags r:id="rId7"/>
            </p:custDataLst>
          </p:nvPr>
        </p:nvSpPr>
        <p:spPr>
          <a:xfrm>
            <a:off x="4837113" y="1976438"/>
            <a:ext cx="184150" cy="1841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MH_Other_6"/>
          <p:cNvSpPr/>
          <p:nvPr>
            <p:custDataLst>
              <p:tags r:id="rId8"/>
            </p:custDataLst>
          </p:nvPr>
        </p:nvSpPr>
        <p:spPr>
          <a:xfrm>
            <a:off x="5015548" y="3355975"/>
            <a:ext cx="1068388" cy="7350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2" name="MH_SubTitle_2"/>
          <p:cNvSpPr/>
          <p:nvPr>
            <p:custDataLst>
              <p:tags r:id="rId9"/>
            </p:custDataLst>
          </p:nvPr>
        </p:nvSpPr>
        <p:spPr>
          <a:xfrm>
            <a:off x="5923598" y="3430588"/>
            <a:ext cx="1817688" cy="368300"/>
          </a:xfrm>
          <a:prstGeom prst="roundRect">
            <a:avLst>
              <a:gd name="adj" fmla="val 48891"/>
            </a:avLst>
          </a:prstGeom>
          <a:solidFill>
            <a:srgbClr val="FFFFFF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0" i="0" u="none" strike="noStrike" kern="1200" cap="none" spc="0" normalizeH="0" baseline="0" noProof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研究方法</a:t>
            </a:r>
            <a:endParaRPr kumimoji="0" lang="zh-CN" sz="1600" b="0" i="0" u="none" strike="noStrike" kern="120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MH_Other_7"/>
          <p:cNvSpPr/>
          <p:nvPr>
            <p:custDataLst>
              <p:tags r:id="rId10"/>
            </p:custDataLst>
          </p:nvPr>
        </p:nvSpPr>
        <p:spPr>
          <a:xfrm>
            <a:off x="6022023" y="3522663"/>
            <a:ext cx="184150" cy="1841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MH_Other_8"/>
          <p:cNvSpPr/>
          <p:nvPr>
            <p:custDataLst>
              <p:tags r:id="rId11"/>
            </p:custDataLst>
          </p:nvPr>
        </p:nvSpPr>
        <p:spPr>
          <a:xfrm>
            <a:off x="4140200" y="4705350"/>
            <a:ext cx="1069975" cy="736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7" name="MH_SubTitle_3"/>
          <p:cNvSpPr/>
          <p:nvPr>
            <p:custDataLst>
              <p:tags r:id="rId12"/>
            </p:custDataLst>
          </p:nvPr>
        </p:nvSpPr>
        <p:spPr>
          <a:xfrm>
            <a:off x="2482850" y="4781550"/>
            <a:ext cx="1817688" cy="368300"/>
          </a:xfrm>
          <a:prstGeom prst="roundRect">
            <a:avLst>
              <a:gd name="adj" fmla="val 48891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案例分析</a:t>
            </a:r>
            <a:endParaRPr kumimoji="0" lang="zh-CN" sz="1600" b="0" i="0" u="none" strike="noStrike" kern="120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MH_Other_9"/>
          <p:cNvSpPr/>
          <p:nvPr>
            <p:custDataLst>
              <p:tags r:id="rId13"/>
            </p:custDataLst>
          </p:nvPr>
        </p:nvSpPr>
        <p:spPr>
          <a:xfrm>
            <a:off x="4010025" y="4873625"/>
            <a:ext cx="184150" cy="1841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4" name="MH_Text_1"/>
          <p:cNvSpPr txBox="1"/>
          <p:nvPr>
            <p:custDataLst>
              <p:tags r:id="rId14"/>
            </p:custDataLst>
          </p:nvPr>
        </p:nvSpPr>
        <p:spPr>
          <a:xfrm>
            <a:off x="5021580" y="2252980"/>
            <a:ext cx="3622675" cy="7321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背景与猜想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选题与目标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36" name="MH_Text_3"/>
          <p:cNvSpPr txBox="1"/>
          <p:nvPr>
            <p:custDataLst>
              <p:tags r:id="rId15"/>
            </p:custDataLst>
          </p:nvPr>
        </p:nvSpPr>
        <p:spPr>
          <a:xfrm>
            <a:off x="585470" y="5164455"/>
            <a:ext cx="3516630" cy="68707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eaLnBrk="1" hangingPunct="1">
              <a:lnSpc>
                <a:spcPct val="130000"/>
              </a:lnSpc>
            </a:pPr>
            <a:r>
              <a:rPr 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修正后的学生得分/完成题量 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endParaRPr 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题目无效代码频数 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37" name="MH_PageTitle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Segoe Script" panose="030B0504020000000003" charset="0"/>
              </a:rPr>
              <a:t>目录</a:t>
            </a:r>
            <a:r>
              <a:rPr lang="en-US" altLang="zh-CN" dirty="0">
                <a:latin typeface="Segoe Script" panose="030B0504020000000003" charset="0"/>
                <a:cs typeface="Segoe Script" panose="030B0504020000000003" charset="0"/>
              </a:rPr>
              <a:t>/</a:t>
            </a:r>
            <a:r>
              <a:rPr lang="en-US" dirty="0">
                <a:latin typeface="Segoe Script" panose="030B0504020000000003" charset="0"/>
                <a:cs typeface="Segoe Script" panose="030B0504020000000003" charset="0"/>
              </a:rPr>
              <a:t>Content</a:t>
            </a:r>
            <a:endParaRPr lang="en-US" dirty="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6" name="MH_Text_1"/>
          <p:cNvSpPr txBox="1"/>
          <p:nvPr>
            <p:custDataLst>
              <p:tags r:id="rId17"/>
            </p:custDataLst>
          </p:nvPr>
        </p:nvSpPr>
        <p:spPr>
          <a:xfrm>
            <a:off x="6206490" y="3799205"/>
            <a:ext cx="3547110" cy="7321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代码逻辑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分析方法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8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24fdb69ad8e0b3c0502671b47b3da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24305" y="-3886835"/>
            <a:ext cx="9342755" cy="12232640"/>
          </a:xfrm>
          <a:prstGeom prst="rect">
            <a:avLst/>
          </a:prstGeom>
        </p:spPr>
      </p:pic>
      <p:cxnSp>
        <p:nvCxnSpPr>
          <p:cNvPr id="21" name="MH_Other_1"/>
          <p:cNvCxnSpPr/>
          <p:nvPr>
            <p:custDataLst>
              <p:tags r:id="rId2"/>
            </p:custDataLst>
          </p:nvPr>
        </p:nvCxnSpPr>
        <p:spPr>
          <a:xfrm>
            <a:off x="930275" y="3834130"/>
            <a:ext cx="6149975" cy="0"/>
          </a:xfrm>
          <a:prstGeom prst="line">
            <a:avLst/>
          </a:prstGeom>
          <a:ln w="28575">
            <a:solidFill>
              <a:srgbClr val="D5D5D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Other_2"/>
          <p:cNvSpPr/>
          <p:nvPr>
            <p:custDataLst>
              <p:tags r:id="rId3"/>
            </p:custDataLst>
          </p:nvPr>
        </p:nvSpPr>
        <p:spPr>
          <a:xfrm>
            <a:off x="1944370" y="3791585"/>
            <a:ext cx="85725" cy="85725"/>
          </a:xfrm>
          <a:prstGeom prst="ellipse">
            <a:avLst/>
          </a:prstGeom>
          <a:solidFill>
            <a:srgbClr val="ED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MH_Other_3"/>
          <p:cNvSpPr/>
          <p:nvPr>
            <p:custDataLst>
              <p:tags r:id="rId4"/>
            </p:custDataLst>
          </p:nvPr>
        </p:nvSpPr>
        <p:spPr>
          <a:xfrm>
            <a:off x="3962400" y="3791585"/>
            <a:ext cx="85725" cy="85725"/>
          </a:xfrm>
          <a:prstGeom prst="ellipse">
            <a:avLst/>
          </a:prstGeom>
          <a:solidFill>
            <a:srgbClr val="B19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MH_Other_4"/>
          <p:cNvSpPr/>
          <p:nvPr>
            <p:custDataLst>
              <p:tags r:id="rId5"/>
            </p:custDataLst>
          </p:nvPr>
        </p:nvSpPr>
        <p:spPr>
          <a:xfrm>
            <a:off x="5979795" y="3791585"/>
            <a:ext cx="85725" cy="85725"/>
          </a:xfrm>
          <a:prstGeom prst="ellipse">
            <a:avLst/>
          </a:prstGeom>
          <a:solidFill>
            <a:srgbClr val="7DC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MH_Text_3"/>
          <p:cNvSpPr/>
          <p:nvPr>
            <p:custDataLst>
              <p:tags r:id="rId6"/>
            </p:custDataLst>
          </p:nvPr>
        </p:nvSpPr>
        <p:spPr>
          <a:xfrm>
            <a:off x="5087620" y="4602480"/>
            <a:ext cx="1871980" cy="1435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>
                <a:solidFill>
                  <a:srgbClr val="383838"/>
                </a:solidFill>
                <a:latin typeface="幼圆" panose="02010509060101010101" pitchFamily="49" charset="-122"/>
                <a:ea typeface="微软雅黑" panose="020B0503020204020204" charset="-122"/>
              </a:rPr>
              <a:t>降低可信度</a:t>
            </a:r>
            <a:endParaRPr lang="zh-CN" sz="1600">
              <a:solidFill>
                <a:srgbClr val="383838"/>
              </a:solidFill>
              <a:latin typeface="幼圆" panose="02010509060101010101" pitchFamily="49" charset="-122"/>
              <a:ea typeface="微软雅黑" panose="020B050302020402020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>
                <a:solidFill>
                  <a:srgbClr val="383838"/>
                </a:solidFill>
                <a:latin typeface="幼圆" panose="02010509060101010101" pitchFamily="49" charset="-122"/>
                <a:ea typeface="微软雅黑" panose="020B0503020204020204" charset="-122"/>
              </a:rPr>
              <a:t>失去参考价值</a:t>
            </a:r>
            <a:endParaRPr lang="zh-CN" sz="1600">
              <a:solidFill>
                <a:srgbClr val="383838"/>
              </a:solidFill>
              <a:latin typeface="幼圆" panose="02010509060101010101" pitchFamily="49" charset="-122"/>
              <a:ea typeface="微软雅黑" panose="020B050302020402020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>
                <a:solidFill>
                  <a:srgbClr val="383838"/>
                </a:solidFill>
                <a:latin typeface="幼圆" panose="02010509060101010101" pitchFamily="49" charset="-122"/>
                <a:ea typeface="微软雅黑" panose="020B0503020204020204" charset="-122"/>
              </a:rPr>
              <a:t>带来不公平</a:t>
            </a:r>
            <a:endParaRPr lang="zh-CN" sz="1600">
              <a:solidFill>
                <a:srgbClr val="383838"/>
              </a:solidFill>
              <a:latin typeface="幼圆" panose="02010509060101010101" pitchFamily="49" charset="-122"/>
              <a:ea typeface="微软雅黑" panose="020B0503020204020204" charset="-122"/>
            </a:endParaRPr>
          </a:p>
        </p:txBody>
      </p:sp>
      <p:sp>
        <p:nvSpPr>
          <p:cNvPr id="20" name="MH_Text_1"/>
          <p:cNvSpPr/>
          <p:nvPr>
            <p:custDataLst>
              <p:tags r:id="rId7"/>
            </p:custDataLst>
          </p:nvPr>
        </p:nvSpPr>
        <p:spPr>
          <a:xfrm>
            <a:off x="1052195" y="4602480"/>
            <a:ext cx="1871980" cy="1435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383838"/>
                </a:solidFill>
                <a:latin typeface="幼圆" panose="02010509060101010101" pitchFamily="49" charset="-122"/>
                <a:ea typeface="微软雅黑" panose="020B0503020204020204" charset="-122"/>
              </a:rPr>
              <a:t>未按课程要求</a:t>
            </a:r>
            <a:endParaRPr lang="zh-CN" altLang="en-US" sz="1600">
              <a:solidFill>
                <a:srgbClr val="383838"/>
              </a:solidFill>
              <a:latin typeface="幼圆" panose="02010509060101010101" pitchFamily="49" charset="-122"/>
              <a:ea typeface="微软雅黑" panose="020B050302020402020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383838"/>
                </a:solidFill>
                <a:latin typeface="幼圆" panose="02010509060101010101" pitchFamily="49" charset="-122"/>
                <a:ea typeface="微软雅黑" panose="020B0503020204020204" charset="-122"/>
              </a:rPr>
              <a:t>使用其他语言</a:t>
            </a:r>
            <a:endParaRPr lang="zh-CN" altLang="en-US" sz="1600">
              <a:solidFill>
                <a:srgbClr val="383838"/>
              </a:solidFill>
              <a:latin typeface="幼圆" panose="02010509060101010101" pitchFamily="49" charset="-122"/>
              <a:ea typeface="微软雅黑" panose="020B050302020402020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383838"/>
                </a:solidFill>
                <a:latin typeface="幼圆" panose="02010509060101010101" pitchFamily="49" charset="-122"/>
                <a:ea typeface="微软雅黑" panose="020B0503020204020204" charset="-122"/>
              </a:rPr>
              <a:t>仍然通过测试</a:t>
            </a:r>
            <a:endParaRPr lang="zh-CN" altLang="en-US" sz="1600">
              <a:solidFill>
                <a:srgbClr val="383838"/>
              </a:solidFill>
              <a:latin typeface="幼圆" panose="02010509060101010101" pitchFamily="49" charset="-122"/>
              <a:ea typeface="微软雅黑" panose="020B0503020204020204" charset="-122"/>
            </a:endParaRPr>
          </a:p>
        </p:txBody>
      </p:sp>
      <p:sp>
        <p:nvSpPr>
          <p:cNvPr id="26" name="MH_SubTitle_1"/>
          <p:cNvSpPr/>
          <p:nvPr>
            <p:custDataLst>
              <p:tags r:id="rId8"/>
            </p:custDataLst>
          </p:nvPr>
        </p:nvSpPr>
        <p:spPr>
          <a:xfrm>
            <a:off x="1052195" y="3919855"/>
            <a:ext cx="1871980" cy="622300"/>
          </a:xfrm>
          <a:custGeom>
            <a:avLst/>
            <a:gdLst>
              <a:gd name="connsiteX0" fmla="*/ 622225 w 1244449"/>
              <a:gd name="connsiteY0" fmla="*/ 0 h 496389"/>
              <a:gd name="connsiteX1" fmla="*/ 691893 w 1244449"/>
              <a:gd name="connsiteY1" fmla="*/ 121920 h 496389"/>
              <a:gd name="connsiteX2" fmla="*/ 1244449 w 1244449"/>
              <a:gd name="connsiteY2" fmla="*/ 121920 h 496389"/>
              <a:gd name="connsiteX3" fmla="*/ 1244449 w 1244449"/>
              <a:gd name="connsiteY3" fmla="*/ 496389 h 496389"/>
              <a:gd name="connsiteX4" fmla="*/ 0 w 1244449"/>
              <a:gd name="connsiteY4" fmla="*/ 496389 h 496389"/>
              <a:gd name="connsiteX5" fmla="*/ 0 w 1244449"/>
              <a:gd name="connsiteY5" fmla="*/ 121920 h 496389"/>
              <a:gd name="connsiteX6" fmla="*/ 552556 w 1244449"/>
              <a:gd name="connsiteY6" fmla="*/ 121920 h 4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449" h="496389">
                <a:moveTo>
                  <a:pt x="622225" y="0"/>
                </a:moveTo>
                <a:lnTo>
                  <a:pt x="691893" y="121920"/>
                </a:lnTo>
                <a:lnTo>
                  <a:pt x="1244449" y="121920"/>
                </a:lnTo>
                <a:lnTo>
                  <a:pt x="1244449" y="496389"/>
                </a:lnTo>
                <a:lnTo>
                  <a:pt x="0" y="496389"/>
                </a:lnTo>
                <a:lnTo>
                  <a:pt x="0" y="121920"/>
                </a:lnTo>
                <a:lnTo>
                  <a:pt x="552556" y="121920"/>
                </a:lnTo>
                <a:close/>
              </a:path>
            </a:pathLst>
          </a:custGeom>
          <a:solidFill>
            <a:srgbClr val="ED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b="1">
                <a:solidFill>
                  <a:srgbClr val="F9F9F9"/>
                </a:solidFill>
                <a:latin typeface="微软雅黑" panose="020B0503020204020204" charset="-122"/>
                <a:ea typeface="微软雅黑" panose="020B0503020204020204" charset="-122"/>
              </a:rPr>
              <a:t>非</a:t>
            </a:r>
            <a:r>
              <a:rPr lang="en-US" altLang="zh-CN" sz="2000" b="1">
                <a:solidFill>
                  <a:srgbClr val="F9F9F9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>
                <a:solidFill>
                  <a:srgbClr val="F9F9F9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zh-CN" altLang="en-US" sz="2000" b="1" dirty="0">
              <a:solidFill>
                <a:srgbClr val="F9F9F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MH_SubTitle_3"/>
          <p:cNvSpPr/>
          <p:nvPr>
            <p:custDataLst>
              <p:tags r:id="rId9"/>
            </p:custDataLst>
          </p:nvPr>
        </p:nvSpPr>
        <p:spPr>
          <a:xfrm>
            <a:off x="5087620" y="3919855"/>
            <a:ext cx="1871980" cy="622300"/>
          </a:xfrm>
          <a:custGeom>
            <a:avLst/>
            <a:gdLst>
              <a:gd name="connsiteX0" fmla="*/ 622225 w 1244449"/>
              <a:gd name="connsiteY0" fmla="*/ 0 h 496389"/>
              <a:gd name="connsiteX1" fmla="*/ 691893 w 1244449"/>
              <a:gd name="connsiteY1" fmla="*/ 121920 h 496389"/>
              <a:gd name="connsiteX2" fmla="*/ 1244449 w 1244449"/>
              <a:gd name="connsiteY2" fmla="*/ 121920 h 496389"/>
              <a:gd name="connsiteX3" fmla="*/ 1244449 w 1244449"/>
              <a:gd name="connsiteY3" fmla="*/ 496389 h 496389"/>
              <a:gd name="connsiteX4" fmla="*/ 0 w 1244449"/>
              <a:gd name="connsiteY4" fmla="*/ 496389 h 496389"/>
              <a:gd name="connsiteX5" fmla="*/ 0 w 1244449"/>
              <a:gd name="connsiteY5" fmla="*/ 121920 h 496389"/>
              <a:gd name="connsiteX6" fmla="*/ 552556 w 1244449"/>
              <a:gd name="connsiteY6" fmla="*/ 121920 h 4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449" h="496389">
                <a:moveTo>
                  <a:pt x="622225" y="0"/>
                </a:moveTo>
                <a:lnTo>
                  <a:pt x="691893" y="121920"/>
                </a:lnTo>
                <a:lnTo>
                  <a:pt x="1244449" y="121920"/>
                </a:lnTo>
                <a:lnTo>
                  <a:pt x="1244449" y="496389"/>
                </a:lnTo>
                <a:lnTo>
                  <a:pt x="0" y="496389"/>
                </a:lnTo>
                <a:lnTo>
                  <a:pt x="0" y="121920"/>
                </a:lnTo>
                <a:lnTo>
                  <a:pt x="552556" y="121920"/>
                </a:lnTo>
                <a:close/>
              </a:path>
            </a:pathLst>
          </a:custGeom>
          <a:solidFill>
            <a:srgbClr val="7DC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b="1">
                <a:solidFill>
                  <a:srgbClr val="F9F9F9"/>
                </a:solidFill>
                <a:latin typeface="微软雅黑" panose="020B0503020204020204" charset="-122"/>
                <a:ea typeface="微软雅黑" panose="020B0503020204020204" charset="-122"/>
              </a:rPr>
              <a:t>误导评分系统</a:t>
            </a:r>
            <a:endParaRPr lang="zh-CN" sz="2000" b="1" dirty="0">
              <a:solidFill>
                <a:srgbClr val="F9F9F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MH_Text_2"/>
          <p:cNvSpPr/>
          <p:nvPr>
            <p:custDataLst>
              <p:tags r:id="rId10"/>
            </p:custDataLst>
          </p:nvPr>
        </p:nvSpPr>
        <p:spPr>
          <a:xfrm>
            <a:off x="3070225" y="1626235"/>
            <a:ext cx="1871345" cy="143637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383838"/>
                </a:solidFill>
                <a:latin typeface="幼圆" panose="02010509060101010101" pitchFamily="49" charset="-122"/>
                <a:ea typeface="微软雅黑" panose="020B0503020204020204" charset="-122"/>
                <a:sym typeface="+mn-ea"/>
              </a:rPr>
              <a:t>推测测试用例</a:t>
            </a:r>
            <a:endParaRPr lang="zh-CN" altLang="en-US" sz="1600">
              <a:solidFill>
                <a:srgbClr val="383838"/>
              </a:solidFill>
              <a:latin typeface="幼圆" panose="02010509060101010101" pitchFamily="49" charset="-122"/>
              <a:ea typeface="微软雅黑" panose="020B0503020204020204" charset="-122"/>
              <a:sym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383838"/>
                </a:solidFill>
                <a:latin typeface="幼圆" panose="02010509060101010101" pitchFamily="49" charset="-122"/>
                <a:ea typeface="微软雅黑" panose="020B0503020204020204" charset="-122"/>
              </a:rPr>
              <a:t>大量if...else</a:t>
            </a:r>
            <a:endParaRPr lang="zh-CN" altLang="en-US" sz="1600">
              <a:solidFill>
                <a:srgbClr val="383838"/>
              </a:solidFill>
              <a:latin typeface="幼圆" panose="02010509060101010101" pitchFamily="49" charset="-122"/>
              <a:ea typeface="微软雅黑" panose="020B0503020204020204" charset="-122"/>
            </a:endParaRPr>
          </a:p>
        </p:txBody>
      </p:sp>
      <p:sp>
        <p:nvSpPr>
          <p:cNvPr id="41" name="MH_SubTitle_2"/>
          <p:cNvSpPr/>
          <p:nvPr>
            <p:custDataLst>
              <p:tags r:id="rId11"/>
            </p:custDataLst>
          </p:nvPr>
        </p:nvSpPr>
        <p:spPr>
          <a:xfrm>
            <a:off x="3070225" y="3121660"/>
            <a:ext cx="1871345" cy="622300"/>
          </a:xfrm>
          <a:custGeom>
            <a:avLst/>
            <a:gdLst>
              <a:gd name="connsiteX0" fmla="*/ 0 w 1872000"/>
              <a:gd name="connsiteY0" fmla="*/ 0 h 621563"/>
              <a:gd name="connsiteX1" fmla="*/ 1872000 w 1872000"/>
              <a:gd name="connsiteY1" fmla="*/ 0 h 621563"/>
              <a:gd name="connsiteX2" fmla="*/ 1872000 w 1872000"/>
              <a:gd name="connsiteY2" fmla="*/ 468899 h 621563"/>
              <a:gd name="connsiteX3" fmla="*/ 1040801 w 1872000"/>
              <a:gd name="connsiteY3" fmla="*/ 468899 h 621563"/>
              <a:gd name="connsiteX4" fmla="*/ 935999 w 1872000"/>
              <a:gd name="connsiteY4" fmla="*/ 621563 h 621563"/>
              <a:gd name="connsiteX5" fmla="*/ 831199 w 1872000"/>
              <a:gd name="connsiteY5" fmla="*/ 468899 h 621563"/>
              <a:gd name="connsiteX6" fmla="*/ 0 w 1872000"/>
              <a:gd name="connsiteY6" fmla="*/ 468899 h 62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2000" h="621563">
                <a:moveTo>
                  <a:pt x="0" y="0"/>
                </a:moveTo>
                <a:lnTo>
                  <a:pt x="1872000" y="0"/>
                </a:lnTo>
                <a:lnTo>
                  <a:pt x="1872000" y="468899"/>
                </a:lnTo>
                <a:lnTo>
                  <a:pt x="1040801" y="468899"/>
                </a:lnTo>
                <a:lnTo>
                  <a:pt x="935999" y="621563"/>
                </a:lnTo>
                <a:lnTo>
                  <a:pt x="831199" y="468899"/>
                </a:lnTo>
                <a:lnTo>
                  <a:pt x="0" y="468899"/>
                </a:lnTo>
                <a:close/>
              </a:path>
            </a:pathLst>
          </a:custGeom>
          <a:solidFill>
            <a:srgbClr val="B19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F9F9F9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b="1">
                <a:solidFill>
                  <a:srgbClr val="F9F9F9"/>
                </a:solidFill>
                <a:latin typeface="微软雅黑" panose="020B0503020204020204" charset="-122"/>
                <a:ea typeface="微软雅黑" panose="020B0503020204020204" charset="-122"/>
              </a:rPr>
              <a:t>面向用例编程</a:t>
            </a:r>
            <a:r>
              <a:rPr lang="en-US" altLang="zh-CN" sz="2000" b="1">
                <a:solidFill>
                  <a:srgbClr val="F9F9F9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000" b="1" dirty="0">
              <a:solidFill>
                <a:srgbClr val="F9F9F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MH_PageTitle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38200" y="365125"/>
            <a:ext cx="4843780" cy="8293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Segoe Script" panose="030B0504020000000003" charset="0"/>
                <a:sym typeface="+mn-ea"/>
              </a:rPr>
              <a:t>选题考量</a:t>
            </a:r>
            <a:r>
              <a:rPr lang="en-US" altLang="zh-CN" sz="4000" dirty="0">
                <a:latin typeface="Segoe Script" panose="030B0504020000000003" charset="0"/>
                <a:cs typeface="Segoe Script" panose="030B0504020000000003" charset="0"/>
                <a:sym typeface="+mn-ea"/>
              </a:rPr>
              <a:t>/</a:t>
            </a:r>
            <a:r>
              <a:rPr lang="en-US" sz="4000" dirty="0">
                <a:latin typeface="Segoe Script" panose="030B0504020000000003" charset="0"/>
                <a:cs typeface="Segoe Script" panose="030B0504020000000003" charset="0"/>
                <a:sym typeface="+mn-ea"/>
              </a:rPr>
              <a:t>Why ?</a:t>
            </a:r>
            <a:endParaRPr lang="zh-CN" sz="4000" dirty="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70170" y="1066800"/>
            <a:ext cx="3346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背景与猜想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11530" y="1626235"/>
            <a:ext cx="1675130" cy="1206500"/>
            <a:chOff x="4932" y="6425"/>
            <a:chExt cx="2638" cy="1900"/>
          </a:xfrm>
        </p:grpSpPr>
        <p:sp>
          <p:nvSpPr>
            <p:cNvPr id="10" name="MH_Other_4"/>
            <p:cNvSpPr/>
            <p:nvPr>
              <p:custDataLst>
                <p:tags r:id="rId13"/>
              </p:custDataLst>
            </p:nvPr>
          </p:nvSpPr>
          <p:spPr>
            <a:xfrm rot="5400000">
              <a:off x="5301" y="6435"/>
              <a:ext cx="1900" cy="1880"/>
            </a:xfrm>
            <a:custGeom>
              <a:avLst/>
              <a:gdLst>
                <a:gd name="connsiteX0" fmla="*/ 0 w 740229"/>
                <a:gd name="connsiteY0" fmla="*/ 0 h 740229"/>
                <a:gd name="connsiteX1" fmla="*/ 370115 w 740229"/>
                <a:gd name="connsiteY1" fmla="*/ 0 h 740229"/>
                <a:gd name="connsiteX2" fmla="*/ 740230 w 740229"/>
                <a:gd name="connsiteY2" fmla="*/ 370115 h 740229"/>
                <a:gd name="connsiteX3" fmla="*/ 370115 w 740229"/>
                <a:gd name="connsiteY3" fmla="*/ 740230 h 740229"/>
                <a:gd name="connsiteX4" fmla="*/ 0 w 740229"/>
                <a:gd name="connsiteY4" fmla="*/ 740229 h 740229"/>
                <a:gd name="connsiteX5" fmla="*/ 0 w 740229"/>
                <a:gd name="connsiteY5" fmla="*/ 0 h 740229"/>
                <a:gd name="connsiteX0-1" fmla="*/ 0 w 836024"/>
                <a:gd name="connsiteY0-2" fmla="*/ 0 h 740230"/>
                <a:gd name="connsiteX1-3" fmla="*/ 370115 w 836024"/>
                <a:gd name="connsiteY1-4" fmla="*/ 0 h 740230"/>
                <a:gd name="connsiteX2-5" fmla="*/ 836024 w 836024"/>
                <a:gd name="connsiteY2-6" fmla="*/ 370115 h 740230"/>
                <a:gd name="connsiteX3-7" fmla="*/ 370115 w 836024"/>
                <a:gd name="connsiteY3-8" fmla="*/ 740230 h 740230"/>
                <a:gd name="connsiteX4-9" fmla="*/ 0 w 836024"/>
                <a:gd name="connsiteY4-10" fmla="*/ 740229 h 740230"/>
                <a:gd name="connsiteX5-11" fmla="*/ 0 w 836024"/>
                <a:gd name="connsiteY5-12" fmla="*/ 0 h 740230"/>
                <a:gd name="connsiteX0-13" fmla="*/ 0 w 957944"/>
                <a:gd name="connsiteY0-14" fmla="*/ 0 h 740230"/>
                <a:gd name="connsiteX1-15" fmla="*/ 370115 w 957944"/>
                <a:gd name="connsiteY1-16" fmla="*/ 0 h 740230"/>
                <a:gd name="connsiteX2-17" fmla="*/ 957944 w 957944"/>
                <a:gd name="connsiteY2-18" fmla="*/ 370115 h 740230"/>
                <a:gd name="connsiteX3-19" fmla="*/ 370115 w 957944"/>
                <a:gd name="connsiteY3-20" fmla="*/ 740230 h 740230"/>
                <a:gd name="connsiteX4-21" fmla="*/ 0 w 957944"/>
                <a:gd name="connsiteY4-22" fmla="*/ 740229 h 740230"/>
                <a:gd name="connsiteX5-23" fmla="*/ 0 w 957944"/>
                <a:gd name="connsiteY5-24" fmla="*/ 0 h 740230"/>
                <a:gd name="connsiteX0-25" fmla="*/ 0 w 957944"/>
                <a:gd name="connsiteY0-26" fmla="*/ 0 h 740230"/>
                <a:gd name="connsiteX1-27" fmla="*/ 370115 w 957944"/>
                <a:gd name="connsiteY1-28" fmla="*/ 0 h 740230"/>
                <a:gd name="connsiteX2-29" fmla="*/ 957944 w 957944"/>
                <a:gd name="connsiteY2-30" fmla="*/ 343989 h 740230"/>
                <a:gd name="connsiteX3-31" fmla="*/ 370115 w 957944"/>
                <a:gd name="connsiteY3-32" fmla="*/ 740230 h 740230"/>
                <a:gd name="connsiteX4-33" fmla="*/ 0 w 957944"/>
                <a:gd name="connsiteY4-34" fmla="*/ 740229 h 740230"/>
                <a:gd name="connsiteX5-35" fmla="*/ 0 w 957944"/>
                <a:gd name="connsiteY5-36" fmla="*/ 0 h 740230"/>
                <a:gd name="connsiteX0-37" fmla="*/ 0 w 960074"/>
                <a:gd name="connsiteY0-38" fmla="*/ 0 h 740229"/>
                <a:gd name="connsiteX1-39" fmla="*/ 370115 w 960074"/>
                <a:gd name="connsiteY1-40" fmla="*/ 0 h 740229"/>
                <a:gd name="connsiteX2-41" fmla="*/ 957944 w 960074"/>
                <a:gd name="connsiteY2-42" fmla="*/ 343989 h 740229"/>
                <a:gd name="connsiteX3-43" fmla="*/ 535577 w 960074"/>
                <a:gd name="connsiteY3-44" fmla="*/ 731522 h 740229"/>
                <a:gd name="connsiteX4-45" fmla="*/ 0 w 960074"/>
                <a:gd name="connsiteY4-46" fmla="*/ 740229 h 740229"/>
                <a:gd name="connsiteX5-47" fmla="*/ 0 w 960074"/>
                <a:gd name="connsiteY5-48" fmla="*/ 0 h 740229"/>
                <a:gd name="connsiteX0-49" fmla="*/ 0 w 957951"/>
                <a:gd name="connsiteY0-50" fmla="*/ 0 h 740229"/>
                <a:gd name="connsiteX1-51" fmla="*/ 526872 w 957951"/>
                <a:gd name="connsiteY1-52" fmla="*/ 8708 h 740229"/>
                <a:gd name="connsiteX2-53" fmla="*/ 957944 w 957951"/>
                <a:gd name="connsiteY2-54" fmla="*/ 343989 h 740229"/>
                <a:gd name="connsiteX3-55" fmla="*/ 535577 w 957951"/>
                <a:gd name="connsiteY3-56" fmla="*/ 731522 h 740229"/>
                <a:gd name="connsiteX4-57" fmla="*/ 0 w 957951"/>
                <a:gd name="connsiteY4-58" fmla="*/ 740229 h 740229"/>
                <a:gd name="connsiteX5-59" fmla="*/ 0 w 957951"/>
                <a:gd name="connsiteY5-60" fmla="*/ 0 h 740229"/>
                <a:gd name="connsiteX0-61" fmla="*/ 0 w 957951"/>
                <a:gd name="connsiteY0-62" fmla="*/ 0 h 740229"/>
                <a:gd name="connsiteX1-63" fmla="*/ 526872 w 957951"/>
                <a:gd name="connsiteY1-64" fmla="*/ 8708 h 740229"/>
                <a:gd name="connsiteX2-65" fmla="*/ 957944 w 957951"/>
                <a:gd name="connsiteY2-66" fmla="*/ 361934 h 740229"/>
                <a:gd name="connsiteX3-67" fmla="*/ 535577 w 957951"/>
                <a:gd name="connsiteY3-68" fmla="*/ 731522 h 740229"/>
                <a:gd name="connsiteX4-69" fmla="*/ 0 w 957951"/>
                <a:gd name="connsiteY4-70" fmla="*/ 740229 h 740229"/>
                <a:gd name="connsiteX5-71" fmla="*/ 0 w 957951"/>
                <a:gd name="connsiteY5-72" fmla="*/ 0 h 740229"/>
                <a:gd name="connsiteX0-73" fmla="*/ 0 w 981490"/>
                <a:gd name="connsiteY0-74" fmla="*/ 0 h 740229"/>
                <a:gd name="connsiteX1-75" fmla="*/ 526872 w 981490"/>
                <a:gd name="connsiteY1-76" fmla="*/ 8708 h 740229"/>
                <a:gd name="connsiteX2-77" fmla="*/ 981484 w 981490"/>
                <a:gd name="connsiteY2-78" fmla="*/ 361934 h 740229"/>
                <a:gd name="connsiteX3-79" fmla="*/ 535577 w 981490"/>
                <a:gd name="connsiteY3-80" fmla="*/ 731522 h 740229"/>
                <a:gd name="connsiteX4-81" fmla="*/ 0 w 981490"/>
                <a:gd name="connsiteY4-82" fmla="*/ 740229 h 740229"/>
                <a:gd name="connsiteX5-83" fmla="*/ 0 w 981490"/>
                <a:gd name="connsiteY5-84" fmla="*/ 0 h 7402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81490" h="740229">
                  <a:moveTo>
                    <a:pt x="0" y="0"/>
                  </a:moveTo>
                  <a:lnTo>
                    <a:pt x="526872" y="8708"/>
                  </a:lnTo>
                  <a:cubicBezTo>
                    <a:pt x="731281" y="8708"/>
                    <a:pt x="980033" y="241465"/>
                    <a:pt x="981484" y="361934"/>
                  </a:cubicBezTo>
                  <a:cubicBezTo>
                    <a:pt x="982935" y="482403"/>
                    <a:pt x="739986" y="731522"/>
                    <a:pt x="535577" y="731522"/>
                  </a:cubicBezTo>
                  <a:lnTo>
                    <a:pt x="0" y="740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ED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MH_SubTitle_2"/>
            <p:cNvSpPr/>
            <p:nvPr>
              <p:custDataLst>
                <p:tags r:id="rId14"/>
              </p:custDataLst>
            </p:nvPr>
          </p:nvSpPr>
          <p:spPr>
            <a:xfrm flipH="1">
              <a:off x="4932" y="6750"/>
              <a:ext cx="2638" cy="739"/>
            </a:xfrm>
            <a:custGeom>
              <a:avLst/>
              <a:gdLst>
                <a:gd name="connsiteX0" fmla="*/ 1190896 w 1190896"/>
                <a:gd name="connsiteY0" fmla="*/ 0 h 239486"/>
                <a:gd name="connsiteX1" fmla="*/ 979715 w 1190896"/>
                <a:gd name="connsiteY1" fmla="*/ 0 h 239486"/>
                <a:gd name="connsiteX2" fmla="*/ 211181 w 1190896"/>
                <a:gd name="connsiteY2" fmla="*/ 0 h 239486"/>
                <a:gd name="connsiteX3" fmla="*/ 0 w 1190896"/>
                <a:gd name="connsiteY3" fmla="*/ 0 h 239486"/>
                <a:gd name="connsiteX4" fmla="*/ 119743 w 1190896"/>
                <a:gd name="connsiteY4" fmla="*/ 119743 h 239486"/>
                <a:gd name="connsiteX5" fmla="*/ 0 w 1190896"/>
                <a:gd name="connsiteY5" fmla="*/ 239486 h 239486"/>
                <a:gd name="connsiteX6" fmla="*/ 211181 w 1190896"/>
                <a:gd name="connsiteY6" fmla="*/ 239486 h 239486"/>
                <a:gd name="connsiteX7" fmla="*/ 979715 w 1190896"/>
                <a:gd name="connsiteY7" fmla="*/ 239486 h 239486"/>
                <a:gd name="connsiteX8" fmla="*/ 1190896 w 1190896"/>
                <a:gd name="connsiteY8" fmla="*/ 239486 h 239486"/>
                <a:gd name="connsiteX9" fmla="*/ 1071153 w 1190896"/>
                <a:gd name="connsiteY9" fmla="*/ 119743 h 2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96" h="239486">
                  <a:moveTo>
                    <a:pt x="1190896" y="0"/>
                  </a:moveTo>
                  <a:lnTo>
                    <a:pt x="979715" y="0"/>
                  </a:lnTo>
                  <a:lnTo>
                    <a:pt x="211181" y="0"/>
                  </a:lnTo>
                  <a:lnTo>
                    <a:pt x="0" y="0"/>
                  </a:lnTo>
                  <a:lnTo>
                    <a:pt x="119743" y="119743"/>
                  </a:lnTo>
                  <a:lnTo>
                    <a:pt x="0" y="239486"/>
                  </a:lnTo>
                  <a:lnTo>
                    <a:pt x="211181" y="239486"/>
                  </a:lnTo>
                  <a:lnTo>
                    <a:pt x="979715" y="239486"/>
                  </a:lnTo>
                  <a:lnTo>
                    <a:pt x="1190896" y="239486"/>
                  </a:lnTo>
                  <a:lnTo>
                    <a:pt x="1071153" y="119743"/>
                  </a:lnTo>
                  <a:close/>
                </a:path>
              </a:pathLst>
            </a:custGeom>
            <a:solidFill>
              <a:srgbClr val="25C3E3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rtlCol="0" anchor="ctr">
              <a:normAutofit fontScale="90000"/>
            </a:bodyPr>
            <a:p>
              <a:pPr lvl="0" algn="ctr">
                <a:lnSpc>
                  <a:spcPct val="120000"/>
                </a:lnSpc>
                <a:defRPr/>
              </a:pPr>
              <a:r>
                <a:rPr lang="en-US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自动评分</a:t>
              </a:r>
              <a:r>
                <a:rPr lang="zh-CN" altLang="en-US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误差</a:t>
              </a:r>
              <a:r>
                <a:rPr lang="en-US" altLang="zh-CN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endParaRPr lang="en-US" altLang="zh-CN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7350" y="1005205"/>
            <a:ext cx="2295525" cy="28721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7350" y="3919855"/>
            <a:ext cx="2296800" cy="2725676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24fdb69ad8e0b3c0502671b47b3da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24305" y="-3880485"/>
            <a:ext cx="9342755" cy="12232640"/>
          </a:xfrm>
          <a:prstGeom prst="rect">
            <a:avLst/>
          </a:prstGeom>
        </p:spPr>
      </p:pic>
      <p:sp>
        <p:nvSpPr>
          <p:cNvPr id="17" name="MH_SubTitle_3"/>
          <p:cNvSpPr/>
          <p:nvPr>
            <p:custDataLst>
              <p:tags r:id="rId2"/>
            </p:custDataLst>
          </p:nvPr>
        </p:nvSpPr>
        <p:spPr>
          <a:xfrm>
            <a:off x="3140393" y="4987925"/>
            <a:ext cx="1433512" cy="1431925"/>
          </a:xfrm>
          <a:prstGeom prst="ellipse">
            <a:avLst/>
          </a:prstGeom>
          <a:noFill/>
          <a:ln w="127000" cap="flat" cmpd="thinThick" algn="ctr">
            <a:solidFill>
              <a:srgbClr val="01AFEE"/>
            </a:solidFill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kern="0" dirty="0">
                <a:latin typeface="微软雅黑" panose="020B0503020204020204" charset="-122"/>
                <a:ea typeface="微软雅黑" panose="020B0503020204020204" charset="-122"/>
              </a:rPr>
              <a:t>无效代码预处理</a:t>
            </a:r>
            <a:endParaRPr lang="zh-CN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MH_Text_3"/>
          <p:cNvSpPr txBox="1"/>
          <p:nvPr>
            <p:custDataLst>
              <p:tags r:id="rId3"/>
            </p:custDataLst>
          </p:nvPr>
        </p:nvSpPr>
        <p:spPr>
          <a:xfrm>
            <a:off x="6382068" y="4778375"/>
            <a:ext cx="2936875" cy="1211263"/>
          </a:xfrm>
          <a:prstGeom prst="rect">
            <a:avLst/>
          </a:prstGeom>
          <a:noFill/>
        </p:spPr>
        <p:txBody>
          <a:bodyPr lIns="0" tIns="0" rIns="0" bIns="0" anchor="ctr">
            <a:normAutofit lnSpcReduction="20000"/>
          </a:bodyPr>
          <a:lstStyle/>
          <a:p>
            <a:pPr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ker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剔除学生作答中的无效代码，仅保留有效的Python代码，为后续人工查验完成预处理筛选工作</a:t>
            </a:r>
            <a:endParaRPr ker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MH_SubTitle_2"/>
          <p:cNvSpPr/>
          <p:nvPr>
            <p:custDataLst>
              <p:tags r:id="rId4"/>
            </p:custDataLst>
          </p:nvPr>
        </p:nvSpPr>
        <p:spPr>
          <a:xfrm>
            <a:off x="1613218" y="3571875"/>
            <a:ext cx="2160587" cy="2160588"/>
          </a:xfrm>
          <a:prstGeom prst="ellipse">
            <a:avLst/>
          </a:prstGeom>
          <a:noFill/>
          <a:ln w="127000" cap="flat" cmpd="thinThick" algn="ctr">
            <a:solidFill>
              <a:srgbClr val="F68207"/>
            </a:solidFill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kern="0">
                <a:latin typeface="微软雅黑" panose="020B0503020204020204" charset="-122"/>
                <a:ea typeface="微软雅黑" panose="020B0503020204020204" charset="-122"/>
              </a:rPr>
              <a:t>统计数据修正</a:t>
            </a:r>
            <a:endParaRPr lang="zh-CN" sz="28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25" name="MH_Other_1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3834130" y="4086225"/>
            <a:ext cx="1766888" cy="561975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F68207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MH_Text_2"/>
          <p:cNvSpPr txBox="1"/>
          <p:nvPr>
            <p:custDataLst>
              <p:tags r:id="rId6"/>
            </p:custDataLst>
          </p:nvPr>
        </p:nvSpPr>
        <p:spPr>
          <a:xfrm>
            <a:off x="5621655" y="3478530"/>
            <a:ext cx="4027805" cy="121094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da-DK" ker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基于筛查后的有效作答重新进行基本统计分析，为先前助教在课上列出的相关统计数据纠偏</a:t>
            </a:r>
            <a:endParaRPr lang="zh-CN" altLang="da-DK" ker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cxnSp>
        <p:nvCxnSpPr>
          <p:cNvPr id="5127" name="MH_Other_2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4594543" y="5391150"/>
            <a:ext cx="1766887" cy="561975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01AFE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MH_SubTitle_1"/>
          <p:cNvSpPr/>
          <p:nvPr>
            <p:custDataLst>
              <p:tags r:id="rId8"/>
            </p:custDataLst>
          </p:nvPr>
        </p:nvSpPr>
        <p:spPr>
          <a:xfrm>
            <a:off x="1497330" y="2417763"/>
            <a:ext cx="1433513" cy="1431925"/>
          </a:xfrm>
          <a:prstGeom prst="ellipse">
            <a:avLst/>
          </a:prstGeom>
          <a:noFill/>
          <a:ln w="127000" cap="flat" cmpd="thinThick" algn="ctr">
            <a:solidFill>
              <a:srgbClr val="01AFEE"/>
            </a:solidFill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kern="0">
                <a:latin typeface="微软雅黑" panose="020B0503020204020204" charset="-122"/>
                <a:ea typeface="微软雅黑" panose="020B0503020204020204" charset="-122"/>
              </a:rPr>
              <a:t>无效代码筛选</a:t>
            </a:r>
            <a:endParaRPr 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9"/>
            </p:custDataLst>
          </p:nvPr>
        </p:nvSpPr>
        <p:spPr>
          <a:xfrm>
            <a:off x="4737735" y="2208530"/>
            <a:ext cx="3291840" cy="121094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kern="0">
                <a:latin typeface="楷体" panose="02010609060101010101" charset="-122"/>
                <a:ea typeface="楷体" panose="02010609060101010101" charset="-122"/>
              </a:rPr>
              <a:t>分辨学生作答中的面向用例编程、非Python代码与有效代码，形成相应的字典数据表</a:t>
            </a:r>
            <a:endParaRPr kern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130" name="MH_Other_3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flipV="1">
            <a:off x="2951480" y="2820988"/>
            <a:ext cx="1765300" cy="561975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01AFE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MH_PageTitle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4843780" cy="829310"/>
          </a:xfrm>
        </p:spPr>
        <p:txBody>
          <a:bodyPr vert="horz" wrap="square" lIns="91440" tIns="45720" rIns="91440" bIns="45720" anchor="ctr">
            <a:normAutofit/>
          </a:bodyPr>
          <a:p>
            <a:pPr eaLnBrk="1" hangingPunct="1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Segoe Script" panose="030B0504020000000003" charset="0"/>
              </a:rPr>
              <a:t>选题考量</a:t>
            </a:r>
            <a:r>
              <a:rPr lang="en-US" altLang="zh-CN" sz="4000" dirty="0">
                <a:latin typeface="Segoe Script" panose="030B0504020000000003" charset="0"/>
                <a:cs typeface="Segoe Script" panose="030B0504020000000003" charset="0"/>
              </a:rPr>
              <a:t>/</a:t>
            </a:r>
            <a:r>
              <a:rPr lang="en-US" sz="4000" dirty="0">
                <a:latin typeface="Segoe Script" panose="030B0504020000000003" charset="0"/>
                <a:cs typeface="Segoe Script" panose="030B0504020000000003" charset="0"/>
              </a:rPr>
              <a:t>Why ?</a:t>
            </a:r>
            <a:endParaRPr lang="zh-CN" altLang="en-US" sz="4000" dirty="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0170" y="1066800"/>
            <a:ext cx="427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选题与目标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124fdb69ad8e0b3c0502671b47b3da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24305" y="-3855720"/>
            <a:ext cx="9342755" cy="12232640"/>
          </a:xfrm>
          <a:prstGeom prst="rect">
            <a:avLst/>
          </a:prstGeom>
        </p:spPr>
      </p:pic>
      <p:sp>
        <p:nvSpPr>
          <p:cNvPr id="3088" name="MH_SubTitle_2"/>
          <p:cNvSpPr txBox="1"/>
          <p:nvPr>
            <p:custDataLst>
              <p:tags r:id="rId2"/>
            </p:custDataLst>
          </p:nvPr>
        </p:nvSpPr>
        <p:spPr>
          <a:xfrm>
            <a:off x="3925888" y="2754313"/>
            <a:ext cx="1562100" cy="1087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1" hangingPunct="1">
              <a:lnSpc>
                <a:spcPct val="120000"/>
              </a:lnSpc>
            </a:pP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MH_PageTitle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4843780" cy="8293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Segoe Script" panose="030B0504020000000003" charset="0"/>
              </a:rPr>
              <a:t>研究方法</a:t>
            </a:r>
            <a:r>
              <a:rPr lang="en-US" altLang="zh-CN" sz="4000" dirty="0">
                <a:latin typeface="Segoe Script" panose="030B0504020000000003" charset="0"/>
                <a:cs typeface="Segoe Script" panose="030B0504020000000003" charset="0"/>
              </a:rPr>
              <a:t>/How ?</a:t>
            </a:r>
            <a:endParaRPr lang="zh-CN" altLang="en-US" sz="4000" dirty="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70170" y="1066800"/>
            <a:ext cx="5524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——代码逻辑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30070" y="1903730"/>
            <a:ext cx="10095230" cy="2150745"/>
            <a:chOff x="911" y="2973"/>
            <a:chExt cx="15898" cy="3387"/>
          </a:xfrm>
        </p:grpSpPr>
        <p:sp>
          <p:nvSpPr>
            <p:cNvPr id="3087" name="MH_SubTitle_1"/>
            <p:cNvSpPr txBox="1"/>
            <p:nvPr>
              <p:custDataLst>
                <p:tags r:id="rId4"/>
              </p:custDataLst>
            </p:nvPr>
          </p:nvSpPr>
          <p:spPr>
            <a:xfrm>
              <a:off x="913" y="4648"/>
              <a:ext cx="3720" cy="17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 fontAlgn="auto">
                <a:lnSpc>
                  <a:spcPct val="10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初始化文件系统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  <a:p>
              <a:pPr algn="ctr" fontAlgn="auto">
                <a:lnSpc>
                  <a:spcPct val="10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检查数据下载情况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 fontAlgn="auto">
                <a:lnSpc>
                  <a:spcPct val="10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生成字典文件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" name="MH_Other_1"/>
            <p:cNvSpPr txBox="1"/>
            <p:nvPr>
              <p:custDataLst>
                <p:tags r:id="rId5"/>
              </p:custDataLst>
            </p:nvPr>
          </p:nvSpPr>
          <p:spPr>
            <a:xfrm>
              <a:off x="2282" y="3520"/>
              <a:ext cx="978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0890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altLang="zh-CN" sz="4400" b="1" dirty="0">
                <a:solidFill>
                  <a:srgbClr val="0890D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MH_Other_2"/>
            <p:cNvSpPr txBox="1"/>
            <p:nvPr>
              <p:custDataLst>
                <p:tags r:id="rId6"/>
              </p:custDataLst>
            </p:nvPr>
          </p:nvSpPr>
          <p:spPr>
            <a:xfrm>
              <a:off x="6296" y="3520"/>
              <a:ext cx="978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2D9C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altLang="zh-CN" sz="4400" b="1" dirty="0">
                <a:solidFill>
                  <a:srgbClr val="2D9C9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MH_Other_3"/>
            <p:cNvSpPr txBox="1"/>
            <p:nvPr>
              <p:custDataLst>
                <p:tags r:id="rId7"/>
              </p:custDataLst>
            </p:nvPr>
          </p:nvSpPr>
          <p:spPr>
            <a:xfrm>
              <a:off x="10344" y="3520"/>
              <a:ext cx="978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80C3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altLang="zh-CN" sz="4400" b="1" dirty="0">
                <a:solidFill>
                  <a:srgbClr val="80C3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MH_Other_6"/>
            <p:cNvSpPr txBox="1"/>
            <p:nvPr>
              <p:custDataLst>
                <p:tags r:id="rId8"/>
              </p:custDataLst>
            </p:nvPr>
          </p:nvSpPr>
          <p:spPr>
            <a:xfrm>
              <a:off x="14460" y="3520"/>
              <a:ext cx="978" cy="10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BAD4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altLang="zh-CN" sz="4400" b="1" dirty="0">
                <a:solidFill>
                  <a:srgbClr val="BAD4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6" name="MH_Other_7"/>
            <p:cNvCxnSpPr/>
            <p:nvPr>
              <p:custDataLst>
                <p:tags r:id="rId9"/>
              </p:custDataLst>
            </p:nvPr>
          </p:nvCxnSpPr>
          <p:spPr>
            <a:xfrm>
              <a:off x="3400" y="4038"/>
              <a:ext cx="2693" cy="0"/>
            </a:xfrm>
            <a:prstGeom prst="line">
              <a:avLst/>
            </a:prstGeom>
            <a:ln w="38100" cap="rnd" cmpd="sng">
              <a:solidFill>
                <a:srgbClr val="55C4F8"/>
              </a:solidFill>
              <a:prstDash val="solid"/>
              <a:miter/>
              <a:headEnd type="oval" w="med" len="med"/>
              <a:tailEnd type="triangle" w="med" len="med"/>
            </a:ln>
          </p:spPr>
        </p:cxnSp>
        <p:cxnSp>
          <p:nvCxnSpPr>
            <p:cNvPr id="17" name="MH_Other_8"/>
            <p:cNvCxnSpPr/>
            <p:nvPr>
              <p:custDataLst>
                <p:tags r:id="rId10"/>
              </p:custDataLst>
            </p:nvPr>
          </p:nvCxnSpPr>
          <p:spPr>
            <a:xfrm>
              <a:off x="7470" y="4038"/>
              <a:ext cx="2693" cy="0"/>
            </a:xfrm>
            <a:prstGeom prst="line">
              <a:avLst/>
            </a:prstGeom>
            <a:ln w="38100" cap="rnd" cmpd="sng">
              <a:solidFill>
                <a:srgbClr val="70D4D7"/>
              </a:solidFill>
              <a:prstDash val="solid"/>
              <a:miter/>
              <a:headEnd type="oval" w="med" len="med"/>
              <a:tailEnd type="triangle" w="med" len="med"/>
            </a:ln>
          </p:spPr>
        </p:cxnSp>
        <p:cxnSp>
          <p:nvCxnSpPr>
            <p:cNvPr id="18" name="MH_Other_11"/>
            <p:cNvCxnSpPr/>
            <p:nvPr>
              <p:custDataLst>
                <p:tags r:id="rId11"/>
              </p:custDataLst>
            </p:nvPr>
          </p:nvCxnSpPr>
          <p:spPr>
            <a:xfrm rot="10800000" flipH="1">
              <a:off x="11549" y="4038"/>
              <a:ext cx="2693" cy="0"/>
            </a:xfrm>
            <a:prstGeom prst="line">
              <a:avLst/>
            </a:prstGeom>
            <a:ln w="38100" cap="rnd" cmpd="sng">
              <a:solidFill>
                <a:srgbClr val="D6E589"/>
              </a:solidFill>
              <a:prstDash val="solid"/>
              <a:miter/>
              <a:headEnd type="oval" w="med" len="med"/>
              <a:tailEnd type="triangle" w="med" len="med"/>
            </a:ln>
          </p:spPr>
        </p:cxnSp>
        <p:sp>
          <p:nvSpPr>
            <p:cNvPr id="19" name="MH_SubTitle_1"/>
            <p:cNvSpPr txBox="1"/>
            <p:nvPr>
              <p:custDataLst>
                <p:tags r:id="rId12"/>
              </p:custDataLst>
            </p:nvPr>
          </p:nvSpPr>
          <p:spPr>
            <a:xfrm>
              <a:off x="911" y="2973"/>
              <a:ext cx="3720" cy="7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 fontAlgn="auto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0890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初始化和预处理</a:t>
              </a:r>
              <a:endParaRPr lang="zh-CN" altLang="en-US" sz="2000" b="1" dirty="0">
                <a:solidFill>
                  <a:srgbClr val="0890D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MH_SubTitle_1"/>
            <p:cNvSpPr txBox="1"/>
            <p:nvPr>
              <p:custDataLst>
                <p:tags r:id="rId13"/>
              </p:custDataLst>
            </p:nvPr>
          </p:nvSpPr>
          <p:spPr>
            <a:xfrm>
              <a:off x="8973" y="2973"/>
              <a:ext cx="3720" cy="7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 fontAlgn="auto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80C3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无效代码移除</a:t>
              </a:r>
              <a:endParaRPr lang="zh-CN" altLang="en-US" sz="2000" b="1" dirty="0">
                <a:solidFill>
                  <a:srgbClr val="80C3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MH_SubTitle_1"/>
            <p:cNvSpPr txBox="1"/>
            <p:nvPr>
              <p:custDataLst>
                <p:tags r:id="rId14"/>
              </p:custDataLst>
            </p:nvPr>
          </p:nvSpPr>
          <p:spPr>
            <a:xfrm>
              <a:off x="4925" y="2973"/>
              <a:ext cx="3720" cy="7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 fontAlgn="auto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rgbClr val="2D9C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代码检查</a:t>
              </a:r>
              <a:endParaRPr lang="zh-CN" altLang="en-US" sz="2000" b="1" dirty="0">
                <a:solidFill>
                  <a:srgbClr val="2D9C9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MH_SubTitle_1"/>
            <p:cNvSpPr txBox="1"/>
            <p:nvPr>
              <p:custDataLst>
                <p:tags r:id="rId15"/>
              </p:custDataLst>
            </p:nvPr>
          </p:nvSpPr>
          <p:spPr>
            <a:xfrm>
              <a:off x="4925" y="4648"/>
              <a:ext cx="3720" cy="17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 fontAlgn="auto">
                <a:lnSpc>
                  <a:spcPct val="10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面向用例编程检查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  <a:p>
              <a:pPr algn="ctr" fontAlgn="auto">
                <a:lnSpc>
                  <a:spcPct val="10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非</a:t>
              </a:r>
              <a:r>
                <a: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Python</a:t>
              </a: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代码检查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3" name="MH_SubTitle_1"/>
            <p:cNvSpPr txBox="1"/>
            <p:nvPr>
              <p:custDataLst>
                <p:tags r:id="rId16"/>
              </p:custDataLst>
            </p:nvPr>
          </p:nvSpPr>
          <p:spPr>
            <a:xfrm>
              <a:off x="8859" y="4648"/>
              <a:ext cx="3948" cy="17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 fontAlgn="auto">
                <a:lnSpc>
                  <a:spcPct val="100000"/>
                </a:lnSpc>
              </a:pPr>
              <a:r>
                <a:rPr lang="zh-CN" sz="1600" dirty="0"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有效代码保留备查</a:t>
              </a:r>
              <a:endParaRPr lang="zh-CN" sz="16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  <a:p>
              <a:pPr algn="ctr" fontAlgn="auto">
                <a:lnSpc>
                  <a:spcPct val="100000"/>
                </a:lnSpc>
              </a:pPr>
              <a:r>
                <a:rPr lang="zh-CN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无效代码移至专门文件夹</a:t>
              </a:r>
              <a:endParaRPr 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4" name="MH_SubTitle_1"/>
            <p:cNvSpPr txBox="1"/>
            <p:nvPr>
              <p:custDataLst>
                <p:tags r:id="rId17"/>
              </p:custDataLst>
            </p:nvPr>
          </p:nvSpPr>
          <p:spPr>
            <a:xfrm>
              <a:off x="13089" y="2973"/>
              <a:ext cx="3720" cy="7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ctr" fontAlgn="auto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BAD43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统计和绘图</a:t>
              </a:r>
              <a:endParaRPr lang="zh-CN" altLang="en-US" sz="2000" b="1" dirty="0">
                <a:solidFill>
                  <a:srgbClr val="BAD43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MH_Other_8"/>
          <p:cNvSpPr/>
          <p:nvPr>
            <p:custDataLst>
              <p:tags r:id="rId18"/>
            </p:custDataLst>
          </p:nvPr>
        </p:nvSpPr>
        <p:spPr>
          <a:xfrm rot="5400000">
            <a:off x="629668" y="2126429"/>
            <a:ext cx="1206794" cy="1193905"/>
          </a:xfrm>
          <a:custGeom>
            <a:avLst/>
            <a:gdLst>
              <a:gd name="connsiteX0" fmla="*/ 0 w 740229"/>
              <a:gd name="connsiteY0" fmla="*/ 0 h 740229"/>
              <a:gd name="connsiteX1" fmla="*/ 370115 w 740229"/>
              <a:gd name="connsiteY1" fmla="*/ 0 h 740229"/>
              <a:gd name="connsiteX2" fmla="*/ 740230 w 740229"/>
              <a:gd name="connsiteY2" fmla="*/ 370115 h 740229"/>
              <a:gd name="connsiteX3" fmla="*/ 370115 w 740229"/>
              <a:gd name="connsiteY3" fmla="*/ 740230 h 740229"/>
              <a:gd name="connsiteX4" fmla="*/ 0 w 740229"/>
              <a:gd name="connsiteY4" fmla="*/ 740229 h 740229"/>
              <a:gd name="connsiteX5" fmla="*/ 0 w 740229"/>
              <a:gd name="connsiteY5" fmla="*/ 0 h 740229"/>
              <a:gd name="connsiteX0-1" fmla="*/ 0 w 836024"/>
              <a:gd name="connsiteY0-2" fmla="*/ 0 h 740230"/>
              <a:gd name="connsiteX1-3" fmla="*/ 370115 w 836024"/>
              <a:gd name="connsiteY1-4" fmla="*/ 0 h 740230"/>
              <a:gd name="connsiteX2-5" fmla="*/ 836024 w 836024"/>
              <a:gd name="connsiteY2-6" fmla="*/ 370115 h 740230"/>
              <a:gd name="connsiteX3-7" fmla="*/ 370115 w 836024"/>
              <a:gd name="connsiteY3-8" fmla="*/ 740230 h 740230"/>
              <a:gd name="connsiteX4-9" fmla="*/ 0 w 836024"/>
              <a:gd name="connsiteY4-10" fmla="*/ 740229 h 740230"/>
              <a:gd name="connsiteX5-11" fmla="*/ 0 w 836024"/>
              <a:gd name="connsiteY5-12" fmla="*/ 0 h 740230"/>
              <a:gd name="connsiteX0-13" fmla="*/ 0 w 957944"/>
              <a:gd name="connsiteY0-14" fmla="*/ 0 h 740230"/>
              <a:gd name="connsiteX1-15" fmla="*/ 370115 w 957944"/>
              <a:gd name="connsiteY1-16" fmla="*/ 0 h 740230"/>
              <a:gd name="connsiteX2-17" fmla="*/ 957944 w 957944"/>
              <a:gd name="connsiteY2-18" fmla="*/ 370115 h 740230"/>
              <a:gd name="connsiteX3-19" fmla="*/ 370115 w 957944"/>
              <a:gd name="connsiteY3-20" fmla="*/ 740230 h 740230"/>
              <a:gd name="connsiteX4-21" fmla="*/ 0 w 957944"/>
              <a:gd name="connsiteY4-22" fmla="*/ 740229 h 740230"/>
              <a:gd name="connsiteX5-23" fmla="*/ 0 w 957944"/>
              <a:gd name="connsiteY5-24" fmla="*/ 0 h 740230"/>
              <a:gd name="connsiteX0-25" fmla="*/ 0 w 957944"/>
              <a:gd name="connsiteY0-26" fmla="*/ 0 h 740230"/>
              <a:gd name="connsiteX1-27" fmla="*/ 370115 w 957944"/>
              <a:gd name="connsiteY1-28" fmla="*/ 0 h 740230"/>
              <a:gd name="connsiteX2-29" fmla="*/ 957944 w 957944"/>
              <a:gd name="connsiteY2-30" fmla="*/ 343989 h 740230"/>
              <a:gd name="connsiteX3-31" fmla="*/ 370115 w 957944"/>
              <a:gd name="connsiteY3-32" fmla="*/ 740230 h 740230"/>
              <a:gd name="connsiteX4-33" fmla="*/ 0 w 957944"/>
              <a:gd name="connsiteY4-34" fmla="*/ 740229 h 740230"/>
              <a:gd name="connsiteX5-35" fmla="*/ 0 w 957944"/>
              <a:gd name="connsiteY5-36" fmla="*/ 0 h 740230"/>
              <a:gd name="connsiteX0-37" fmla="*/ 0 w 960074"/>
              <a:gd name="connsiteY0-38" fmla="*/ 0 h 740229"/>
              <a:gd name="connsiteX1-39" fmla="*/ 370115 w 960074"/>
              <a:gd name="connsiteY1-40" fmla="*/ 0 h 740229"/>
              <a:gd name="connsiteX2-41" fmla="*/ 957944 w 960074"/>
              <a:gd name="connsiteY2-42" fmla="*/ 343989 h 740229"/>
              <a:gd name="connsiteX3-43" fmla="*/ 535577 w 960074"/>
              <a:gd name="connsiteY3-44" fmla="*/ 731522 h 740229"/>
              <a:gd name="connsiteX4-45" fmla="*/ 0 w 960074"/>
              <a:gd name="connsiteY4-46" fmla="*/ 740229 h 740229"/>
              <a:gd name="connsiteX5-47" fmla="*/ 0 w 960074"/>
              <a:gd name="connsiteY5-48" fmla="*/ 0 h 740229"/>
              <a:gd name="connsiteX0-49" fmla="*/ 0 w 957951"/>
              <a:gd name="connsiteY0-50" fmla="*/ 0 h 740229"/>
              <a:gd name="connsiteX1-51" fmla="*/ 526872 w 957951"/>
              <a:gd name="connsiteY1-52" fmla="*/ 8708 h 740229"/>
              <a:gd name="connsiteX2-53" fmla="*/ 957944 w 957951"/>
              <a:gd name="connsiteY2-54" fmla="*/ 343989 h 740229"/>
              <a:gd name="connsiteX3-55" fmla="*/ 535577 w 957951"/>
              <a:gd name="connsiteY3-56" fmla="*/ 731522 h 740229"/>
              <a:gd name="connsiteX4-57" fmla="*/ 0 w 957951"/>
              <a:gd name="connsiteY4-58" fmla="*/ 740229 h 740229"/>
              <a:gd name="connsiteX5-59" fmla="*/ 0 w 957951"/>
              <a:gd name="connsiteY5-60" fmla="*/ 0 h 740229"/>
              <a:gd name="connsiteX0-61" fmla="*/ 0 w 957951"/>
              <a:gd name="connsiteY0-62" fmla="*/ 0 h 740229"/>
              <a:gd name="connsiteX1-63" fmla="*/ 526872 w 957951"/>
              <a:gd name="connsiteY1-64" fmla="*/ 8708 h 740229"/>
              <a:gd name="connsiteX2-65" fmla="*/ 957944 w 957951"/>
              <a:gd name="connsiteY2-66" fmla="*/ 361934 h 740229"/>
              <a:gd name="connsiteX3-67" fmla="*/ 535577 w 957951"/>
              <a:gd name="connsiteY3-68" fmla="*/ 731522 h 740229"/>
              <a:gd name="connsiteX4-69" fmla="*/ 0 w 957951"/>
              <a:gd name="connsiteY4-70" fmla="*/ 740229 h 740229"/>
              <a:gd name="connsiteX5-71" fmla="*/ 0 w 957951"/>
              <a:gd name="connsiteY5-72" fmla="*/ 0 h 740229"/>
              <a:gd name="connsiteX0-73" fmla="*/ 0 w 981490"/>
              <a:gd name="connsiteY0-74" fmla="*/ 0 h 740229"/>
              <a:gd name="connsiteX1-75" fmla="*/ 526872 w 981490"/>
              <a:gd name="connsiteY1-76" fmla="*/ 8708 h 740229"/>
              <a:gd name="connsiteX2-77" fmla="*/ 981484 w 981490"/>
              <a:gd name="connsiteY2-78" fmla="*/ 361934 h 740229"/>
              <a:gd name="connsiteX3-79" fmla="*/ 535577 w 981490"/>
              <a:gd name="connsiteY3-80" fmla="*/ 731522 h 740229"/>
              <a:gd name="connsiteX4-81" fmla="*/ 0 w 981490"/>
              <a:gd name="connsiteY4-82" fmla="*/ 740229 h 740229"/>
              <a:gd name="connsiteX5-83" fmla="*/ 0 w 981490"/>
              <a:gd name="connsiteY5-84" fmla="*/ 0 h 7402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1490" h="740229">
                <a:moveTo>
                  <a:pt x="0" y="0"/>
                </a:moveTo>
                <a:lnTo>
                  <a:pt x="526872" y="8708"/>
                </a:lnTo>
                <a:cubicBezTo>
                  <a:pt x="731281" y="8708"/>
                  <a:pt x="980033" y="241465"/>
                  <a:pt x="981484" y="361934"/>
                </a:cubicBezTo>
                <a:cubicBezTo>
                  <a:pt x="982935" y="482403"/>
                  <a:pt x="739986" y="731522"/>
                  <a:pt x="535577" y="731522"/>
                </a:cubicBezTo>
                <a:lnTo>
                  <a:pt x="0" y="740229"/>
                </a:lnTo>
                <a:lnTo>
                  <a:pt x="0" y="0"/>
                </a:lnTo>
                <a:close/>
              </a:path>
            </a:pathLst>
          </a:custGeom>
          <a:solidFill>
            <a:srgbClr val="FEC2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MH_SubTitle_4"/>
          <p:cNvSpPr/>
          <p:nvPr>
            <p:custDataLst>
              <p:tags r:id="rId19"/>
            </p:custDataLst>
          </p:nvPr>
        </p:nvSpPr>
        <p:spPr>
          <a:xfrm flipH="1">
            <a:off x="395414" y="2326474"/>
            <a:ext cx="1675303" cy="469524"/>
          </a:xfrm>
          <a:custGeom>
            <a:avLst/>
            <a:gdLst>
              <a:gd name="connsiteX0" fmla="*/ 1190896 w 1190896"/>
              <a:gd name="connsiteY0" fmla="*/ 0 h 239486"/>
              <a:gd name="connsiteX1" fmla="*/ 979715 w 1190896"/>
              <a:gd name="connsiteY1" fmla="*/ 0 h 239486"/>
              <a:gd name="connsiteX2" fmla="*/ 211181 w 1190896"/>
              <a:gd name="connsiteY2" fmla="*/ 0 h 239486"/>
              <a:gd name="connsiteX3" fmla="*/ 0 w 1190896"/>
              <a:gd name="connsiteY3" fmla="*/ 0 h 239486"/>
              <a:gd name="connsiteX4" fmla="*/ 119743 w 1190896"/>
              <a:gd name="connsiteY4" fmla="*/ 119743 h 239486"/>
              <a:gd name="connsiteX5" fmla="*/ 0 w 1190896"/>
              <a:gd name="connsiteY5" fmla="*/ 239486 h 239486"/>
              <a:gd name="connsiteX6" fmla="*/ 211181 w 1190896"/>
              <a:gd name="connsiteY6" fmla="*/ 239486 h 239486"/>
              <a:gd name="connsiteX7" fmla="*/ 979715 w 1190896"/>
              <a:gd name="connsiteY7" fmla="*/ 239486 h 239486"/>
              <a:gd name="connsiteX8" fmla="*/ 1190896 w 1190896"/>
              <a:gd name="connsiteY8" fmla="*/ 239486 h 239486"/>
              <a:gd name="connsiteX9" fmla="*/ 1071153 w 1190896"/>
              <a:gd name="connsiteY9" fmla="*/ 119743 h 2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896" h="239486">
                <a:moveTo>
                  <a:pt x="1190896" y="0"/>
                </a:moveTo>
                <a:lnTo>
                  <a:pt x="979715" y="0"/>
                </a:lnTo>
                <a:lnTo>
                  <a:pt x="211181" y="0"/>
                </a:lnTo>
                <a:lnTo>
                  <a:pt x="0" y="0"/>
                </a:lnTo>
                <a:lnTo>
                  <a:pt x="119743" y="119743"/>
                </a:lnTo>
                <a:lnTo>
                  <a:pt x="0" y="239486"/>
                </a:lnTo>
                <a:lnTo>
                  <a:pt x="211181" y="239486"/>
                </a:lnTo>
                <a:lnTo>
                  <a:pt x="979715" y="239486"/>
                </a:lnTo>
                <a:lnTo>
                  <a:pt x="1190896" y="239486"/>
                </a:lnTo>
                <a:lnTo>
                  <a:pt x="1071153" y="119743"/>
                </a:lnTo>
                <a:close/>
              </a:path>
            </a:pathLst>
          </a:custGeom>
          <a:solidFill>
            <a:srgbClr val="FD8CB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rmAutofit/>
          </a:bodyPr>
          <a:p>
            <a:pPr lvl="0" algn="ctr">
              <a:lnSpc>
                <a:spcPct val="120000"/>
              </a:lnSpc>
              <a:defRPr/>
            </a:pPr>
            <a:r>
              <a:rPr lang="zh-CN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多接口</a:t>
            </a:r>
            <a:endParaRPr lang="zh-CN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MH_SubTitle_1"/>
          <p:cNvSpPr txBox="1"/>
          <p:nvPr>
            <p:custDataLst>
              <p:tags r:id="rId20"/>
            </p:custDataLst>
          </p:nvPr>
        </p:nvSpPr>
        <p:spPr>
          <a:xfrm>
            <a:off x="9490710" y="2967355"/>
            <a:ext cx="2506980" cy="10871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fontAlgn="auto">
              <a:lnSpc>
                <a:spcPct val="100000"/>
              </a:lnSpc>
            </a:pPr>
            <a:r>
              <a:rPr lang="zh-CN" sz="16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频数计数</a:t>
            </a:r>
            <a:endParaRPr lang="zh-CN" sz="16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algn="ctr" fontAlgn="auto">
              <a:lnSpc>
                <a:spcPct val="100000"/>
              </a:lnSpc>
            </a:pPr>
            <a:r>
              <a:rPr 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绘制统计图</a:t>
            </a:r>
            <a:endParaRPr 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36140" y="3841750"/>
            <a:ext cx="7919720" cy="2846705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4fdb69ad8e0b3c0502671b47b3da2b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1424305" y="-3872865"/>
            <a:ext cx="9342755" cy="12232640"/>
          </a:xfrm>
          <a:prstGeom prst="rect">
            <a:avLst/>
          </a:prstGeom>
        </p:spPr>
      </p:pic>
      <p:sp>
        <p:nvSpPr>
          <p:cNvPr id="7" name="MH_Other_1"/>
          <p:cNvSpPr/>
          <p:nvPr>
            <p:custDataLst>
              <p:tags r:id="rId3"/>
            </p:custDataLst>
          </p:nvPr>
        </p:nvSpPr>
        <p:spPr>
          <a:xfrm rot="20475849">
            <a:off x="4017705" y="2887754"/>
            <a:ext cx="1175245" cy="601302"/>
          </a:xfrm>
          <a:custGeom>
            <a:avLst/>
            <a:gdLst>
              <a:gd name="connsiteX0" fmla="*/ 0 w 1206500"/>
              <a:gd name="connsiteY0" fmla="*/ 463550 h 1003300"/>
              <a:gd name="connsiteX1" fmla="*/ 965200 w 1206500"/>
              <a:gd name="connsiteY1" fmla="*/ 0 h 1003300"/>
              <a:gd name="connsiteX2" fmla="*/ 920750 w 1206500"/>
              <a:gd name="connsiteY2" fmla="*/ 139700 h 1003300"/>
              <a:gd name="connsiteX3" fmla="*/ 984250 w 1206500"/>
              <a:gd name="connsiteY3" fmla="*/ 177800 h 1003300"/>
              <a:gd name="connsiteX4" fmla="*/ 977900 w 1206500"/>
              <a:gd name="connsiteY4" fmla="*/ 254000 h 1003300"/>
              <a:gd name="connsiteX5" fmla="*/ 1054100 w 1206500"/>
              <a:gd name="connsiteY5" fmla="*/ 254000 h 1003300"/>
              <a:gd name="connsiteX6" fmla="*/ 1143000 w 1206500"/>
              <a:gd name="connsiteY6" fmla="*/ 228600 h 1003300"/>
              <a:gd name="connsiteX7" fmla="*/ 1155700 w 1206500"/>
              <a:gd name="connsiteY7" fmla="*/ 361950 h 1003300"/>
              <a:gd name="connsiteX8" fmla="*/ 1041400 w 1206500"/>
              <a:gd name="connsiteY8" fmla="*/ 482600 h 1003300"/>
              <a:gd name="connsiteX9" fmla="*/ 1187450 w 1206500"/>
              <a:gd name="connsiteY9" fmla="*/ 400050 h 1003300"/>
              <a:gd name="connsiteX10" fmla="*/ 1085850 w 1206500"/>
              <a:gd name="connsiteY10" fmla="*/ 552450 h 1003300"/>
              <a:gd name="connsiteX11" fmla="*/ 1206500 w 1206500"/>
              <a:gd name="connsiteY11" fmla="*/ 520700 h 1003300"/>
              <a:gd name="connsiteX12" fmla="*/ 171450 w 1206500"/>
              <a:gd name="connsiteY12" fmla="*/ 1003300 h 1003300"/>
              <a:gd name="connsiteX13" fmla="*/ 209550 w 1206500"/>
              <a:gd name="connsiteY13" fmla="*/ 946150 h 1003300"/>
              <a:gd name="connsiteX14" fmla="*/ 292100 w 1206500"/>
              <a:gd name="connsiteY14" fmla="*/ 876300 h 1003300"/>
              <a:gd name="connsiteX15" fmla="*/ 133350 w 1206500"/>
              <a:gd name="connsiteY15" fmla="*/ 863600 h 1003300"/>
              <a:gd name="connsiteX16" fmla="*/ 222250 w 1206500"/>
              <a:gd name="connsiteY16" fmla="*/ 774700 h 1003300"/>
              <a:gd name="connsiteX17" fmla="*/ 101600 w 1206500"/>
              <a:gd name="connsiteY17" fmla="*/ 762000 h 1003300"/>
              <a:gd name="connsiteX18" fmla="*/ 190500 w 1206500"/>
              <a:gd name="connsiteY18" fmla="*/ 647700 h 1003300"/>
              <a:gd name="connsiteX19" fmla="*/ 57150 w 1206500"/>
              <a:gd name="connsiteY19" fmla="*/ 615950 h 1003300"/>
              <a:gd name="connsiteX20" fmla="*/ 57150 w 1206500"/>
              <a:gd name="connsiteY20" fmla="*/ 565150 h 1003300"/>
              <a:gd name="connsiteX21" fmla="*/ 133350 w 1206500"/>
              <a:gd name="connsiteY21" fmla="*/ 514350 h 1003300"/>
              <a:gd name="connsiteX22" fmla="*/ 0 w 1206500"/>
              <a:gd name="connsiteY22" fmla="*/ 46355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7A7A7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H_Other_3"/>
          <p:cNvSpPr/>
          <p:nvPr>
            <p:custDataLst>
              <p:tags r:id="rId4"/>
            </p:custDataLst>
          </p:nvPr>
        </p:nvSpPr>
        <p:spPr>
          <a:xfrm rot="3685602">
            <a:off x="8678063" y="1448429"/>
            <a:ext cx="1175245" cy="601302"/>
          </a:xfrm>
          <a:custGeom>
            <a:avLst/>
            <a:gdLst>
              <a:gd name="connsiteX0" fmla="*/ 0 w 1206500"/>
              <a:gd name="connsiteY0" fmla="*/ 463550 h 1003300"/>
              <a:gd name="connsiteX1" fmla="*/ 965200 w 1206500"/>
              <a:gd name="connsiteY1" fmla="*/ 0 h 1003300"/>
              <a:gd name="connsiteX2" fmla="*/ 920750 w 1206500"/>
              <a:gd name="connsiteY2" fmla="*/ 139700 h 1003300"/>
              <a:gd name="connsiteX3" fmla="*/ 984250 w 1206500"/>
              <a:gd name="connsiteY3" fmla="*/ 177800 h 1003300"/>
              <a:gd name="connsiteX4" fmla="*/ 977900 w 1206500"/>
              <a:gd name="connsiteY4" fmla="*/ 254000 h 1003300"/>
              <a:gd name="connsiteX5" fmla="*/ 1054100 w 1206500"/>
              <a:gd name="connsiteY5" fmla="*/ 254000 h 1003300"/>
              <a:gd name="connsiteX6" fmla="*/ 1143000 w 1206500"/>
              <a:gd name="connsiteY6" fmla="*/ 228600 h 1003300"/>
              <a:gd name="connsiteX7" fmla="*/ 1155700 w 1206500"/>
              <a:gd name="connsiteY7" fmla="*/ 361950 h 1003300"/>
              <a:gd name="connsiteX8" fmla="*/ 1041400 w 1206500"/>
              <a:gd name="connsiteY8" fmla="*/ 482600 h 1003300"/>
              <a:gd name="connsiteX9" fmla="*/ 1187450 w 1206500"/>
              <a:gd name="connsiteY9" fmla="*/ 400050 h 1003300"/>
              <a:gd name="connsiteX10" fmla="*/ 1085850 w 1206500"/>
              <a:gd name="connsiteY10" fmla="*/ 552450 h 1003300"/>
              <a:gd name="connsiteX11" fmla="*/ 1206500 w 1206500"/>
              <a:gd name="connsiteY11" fmla="*/ 520700 h 1003300"/>
              <a:gd name="connsiteX12" fmla="*/ 171450 w 1206500"/>
              <a:gd name="connsiteY12" fmla="*/ 1003300 h 1003300"/>
              <a:gd name="connsiteX13" fmla="*/ 209550 w 1206500"/>
              <a:gd name="connsiteY13" fmla="*/ 946150 h 1003300"/>
              <a:gd name="connsiteX14" fmla="*/ 292100 w 1206500"/>
              <a:gd name="connsiteY14" fmla="*/ 876300 h 1003300"/>
              <a:gd name="connsiteX15" fmla="*/ 133350 w 1206500"/>
              <a:gd name="connsiteY15" fmla="*/ 863600 h 1003300"/>
              <a:gd name="connsiteX16" fmla="*/ 222250 w 1206500"/>
              <a:gd name="connsiteY16" fmla="*/ 774700 h 1003300"/>
              <a:gd name="connsiteX17" fmla="*/ 101600 w 1206500"/>
              <a:gd name="connsiteY17" fmla="*/ 762000 h 1003300"/>
              <a:gd name="connsiteX18" fmla="*/ 190500 w 1206500"/>
              <a:gd name="connsiteY18" fmla="*/ 647700 h 1003300"/>
              <a:gd name="connsiteX19" fmla="*/ 57150 w 1206500"/>
              <a:gd name="connsiteY19" fmla="*/ 615950 h 1003300"/>
              <a:gd name="connsiteX20" fmla="*/ 57150 w 1206500"/>
              <a:gd name="connsiteY20" fmla="*/ 565150 h 1003300"/>
              <a:gd name="connsiteX21" fmla="*/ 133350 w 1206500"/>
              <a:gd name="connsiteY21" fmla="*/ 514350 h 1003300"/>
              <a:gd name="connsiteX22" fmla="*/ 0 w 1206500"/>
              <a:gd name="connsiteY22" fmla="*/ 46355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7A7A7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Other_4"/>
          <p:cNvSpPr/>
          <p:nvPr>
            <p:custDataLst>
              <p:tags r:id="rId5"/>
            </p:custDataLst>
          </p:nvPr>
        </p:nvSpPr>
        <p:spPr>
          <a:xfrm rot="20400859">
            <a:off x="6324671" y="4931592"/>
            <a:ext cx="1175245" cy="601302"/>
          </a:xfrm>
          <a:custGeom>
            <a:avLst/>
            <a:gdLst>
              <a:gd name="connsiteX0" fmla="*/ 0 w 1206500"/>
              <a:gd name="connsiteY0" fmla="*/ 463550 h 1003300"/>
              <a:gd name="connsiteX1" fmla="*/ 965200 w 1206500"/>
              <a:gd name="connsiteY1" fmla="*/ 0 h 1003300"/>
              <a:gd name="connsiteX2" fmla="*/ 920750 w 1206500"/>
              <a:gd name="connsiteY2" fmla="*/ 139700 h 1003300"/>
              <a:gd name="connsiteX3" fmla="*/ 984250 w 1206500"/>
              <a:gd name="connsiteY3" fmla="*/ 177800 h 1003300"/>
              <a:gd name="connsiteX4" fmla="*/ 977900 w 1206500"/>
              <a:gd name="connsiteY4" fmla="*/ 254000 h 1003300"/>
              <a:gd name="connsiteX5" fmla="*/ 1054100 w 1206500"/>
              <a:gd name="connsiteY5" fmla="*/ 254000 h 1003300"/>
              <a:gd name="connsiteX6" fmla="*/ 1143000 w 1206500"/>
              <a:gd name="connsiteY6" fmla="*/ 228600 h 1003300"/>
              <a:gd name="connsiteX7" fmla="*/ 1155700 w 1206500"/>
              <a:gd name="connsiteY7" fmla="*/ 361950 h 1003300"/>
              <a:gd name="connsiteX8" fmla="*/ 1041400 w 1206500"/>
              <a:gd name="connsiteY8" fmla="*/ 482600 h 1003300"/>
              <a:gd name="connsiteX9" fmla="*/ 1187450 w 1206500"/>
              <a:gd name="connsiteY9" fmla="*/ 400050 h 1003300"/>
              <a:gd name="connsiteX10" fmla="*/ 1085850 w 1206500"/>
              <a:gd name="connsiteY10" fmla="*/ 552450 h 1003300"/>
              <a:gd name="connsiteX11" fmla="*/ 1206500 w 1206500"/>
              <a:gd name="connsiteY11" fmla="*/ 520700 h 1003300"/>
              <a:gd name="connsiteX12" fmla="*/ 171450 w 1206500"/>
              <a:gd name="connsiteY12" fmla="*/ 1003300 h 1003300"/>
              <a:gd name="connsiteX13" fmla="*/ 209550 w 1206500"/>
              <a:gd name="connsiteY13" fmla="*/ 946150 h 1003300"/>
              <a:gd name="connsiteX14" fmla="*/ 292100 w 1206500"/>
              <a:gd name="connsiteY14" fmla="*/ 876300 h 1003300"/>
              <a:gd name="connsiteX15" fmla="*/ 133350 w 1206500"/>
              <a:gd name="connsiteY15" fmla="*/ 863600 h 1003300"/>
              <a:gd name="connsiteX16" fmla="*/ 222250 w 1206500"/>
              <a:gd name="connsiteY16" fmla="*/ 774700 h 1003300"/>
              <a:gd name="connsiteX17" fmla="*/ 101600 w 1206500"/>
              <a:gd name="connsiteY17" fmla="*/ 762000 h 1003300"/>
              <a:gd name="connsiteX18" fmla="*/ 190500 w 1206500"/>
              <a:gd name="connsiteY18" fmla="*/ 647700 h 1003300"/>
              <a:gd name="connsiteX19" fmla="*/ 57150 w 1206500"/>
              <a:gd name="connsiteY19" fmla="*/ 615950 h 1003300"/>
              <a:gd name="connsiteX20" fmla="*/ 57150 w 1206500"/>
              <a:gd name="connsiteY20" fmla="*/ 565150 h 1003300"/>
              <a:gd name="connsiteX21" fmla="*/ 133350 w 1206500"/>
              <a:gd name="connsiteY21" fmla="*/ 514350 h 1003300"/>
              <a:gd name="connsiteX22" fmla="*/ 0 w 1206500"/>
              <a:gd name="connsiteY22" fmla="*/ 46355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A7A7A7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H_PageTitle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4843780" cy="8293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Segoe Script" panose="030B0504020000000003" charset="0"/>
              </a:rPr>
              <a:t>研究方法</a:t>
            </a:r>
            <a:r>
              <a:rPr lang="en-US" altLang="zh-CN" sz="4000" dirty="0">
                <a:latin typeface="Segoe Script" panose="030B0504020000000003" charset="0"/>
                <a:cs typeface="Segoe Script" panose="030B0504020000000003" charset="0"/>
              </a:rPr>
              <a:t>/How ?</a:t>
            </a:r>
            <a:endParaRPr lang="zh-CN" altLang="en-US" sz="4000" dirty="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70170" y="1066800"/>
            <a:ext cx="4632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——分析方法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200" y="1891665"/>
            <a:ext cx="40366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描述统计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对调查总体所有变量的有关数据进行统计性描述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将一系列复杂的数据集用几个有代表性的数据进行描述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直观的解释数据的变动，主要包括数据的离散程度分析、集中趋势分析、频数分析、分布以及一些基本的统计图形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58790" y="1891665"/>
            <a:ext cx="4632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字典检索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8790" y="2408555"/>
            <a:ext cx="2938780" cy="3796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0455" y="2408555"/>
            <a:ext cx="2935291" cy="37944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124fdb69ad8e0b3c0502671b47b3da2b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1444625" y="-3872865"/>
            <a:ext cx="9342755" cy="12232640"/>
          </a:xfrm>
          <a:prstGeom prst="rect">
            <a:avLst/>
          </a:prstGeom>
        </p:spPr>
      </p:pic>
      <p:sp>
        <p:nvSpPr>
          <p:cNvPr id="8" name="MH_PageTitle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4843780" cy="8293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Segoe Script" panose="030B0504020000000003" charset="0"/>
              </a:rPr>
              <a:t>案例分析</a:t>
            </a:r>
            <a:r>
              <a:rPr lang="en-US" altLang="zh-CN" sz="4000" dirty="0">
                <a:latin typeface="Segoe Script" panose="030B0504020000000003" charset="0"/>
                <a:cs typeface="Segoe Script" panose="030B0504020000000003" charset="0"/>
              </a:rPr>
              <a:t>/Examples</a:t>
            </a:r>
            <a:endParaRPr lang="zh-CN" altLang="en-US" sz="4000" dirty="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70170" y="1066800"/>
            <a:ext cx="5524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——修正后的学生得分/完成题量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1878965"/>
            <a:ext cx="6329686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810" y="1878965"/>
            <a:ext cx="4990252" cy="36000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6036310" y="3303905"/>
            <a:ext cx="1393825" cy="749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20315" y="5478780"/>
            <a:ext cx="147955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Before</a:t>
            </a:r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7950" y="5478780"/>
            <a:ext cx="147955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After</a:t>
            </a:r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0285" y="3494405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数据纠偏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24fdb69ad8e0b3c0502671b47b3da2b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1424305" y="-3872230"/>
            <a:ext cx="9342755" cy="12232640"/>
          </a:xfrm>
          <a:prstGeom prst="rect">
            <a:avLst/>
          </a:prstGeom>
        </p:spPr>
      </p:pic>
      <p:sp>
        <p:nvSpPr>
          <p:cNvPr id="8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4843780" cy="829310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/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Segoe Script" panose="030B0504020000000003" charset="0"/>
                <a:sym typeface="+mn-ea"/>
              </a:rPr>
              <a:t>案例分析</a:t>
            </a:r>
            <a:r>
              <a:rPr lang="en-US" altLang="zh-CN" sz="4000" dirty="0">
                <a:latin typeface="Segoe Script" panose="030B0504020000000003" charset="0"/>
                <a:cs typeface="Segoe Script" panose="030B0504020000000003" charset="0"/>
                <a:sym typeface="+mn-ea"/>
              </a:rPr>
              <a:t>/Examples</a:t>
            </a:r>
            <a:endParaRPr lang="zh-CN" altLang="en-US" sz="4000" dirty="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70170" y="1066800"/>
            <a:ext cx="5524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——题目无效代码频数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MH_Desc_1"/>
          <p:cNvSpPr/>
          <p:nvPr>
            <p:custDataLst>
              <p:tags r:id="rId4"/>
            </p:custDataLst>
          </p:nvPr>
        </p:nvSpPr>
        <p:spPr>
          <a:xfrm>
            <a:off x="3260725" y="5672455"/>
            <a:ext cx="5076825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thinThick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72000" anchor="b">
            <a:noAutofit/>
          </a:bodyPr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9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反映难度</a:t>
            </a:r>
            <a:endParaRPr lang="zh-CN" sz="13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7" name="肘形连接符 16"/>
          <p:cNvCxnSpPr>
            <a:endCxn id="13" idx="0"/>
          </p:cNvCxnSpPr>
          <p:nvPr/>
        </p:nvCxnSpPr>
        <p:spPr>
          <a:xfrm rot="5400000" flipV="1">
            <a:off x="4204653" y="4077653"/>
            <a:ext cx="650240" cy="2539365"/>
          </a:xfrm>
          <a:prstGeom prst="bentConnector3">
            <a:avLst>
              <a:gd name="adj1" fmla="val 4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3" idx="0"/>
          </p:cNvCxnSpPr>
          <p:nvPr/>
        </p:nvCxnSpPr>
        <p:spPr>
          <a:xfrm rot="5400000">
            <a:off x="6978650" y="3843020"/>
            <a:ext cx="650240" cy="3008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9730" y="1459230"/>
            <a:ext cx="5037455" cy="3562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0170" y="1465580"/>
            <a:ext cx="6645975" cy="3564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124fdb69ad8e0b3c0502671b47b3da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424305" y="-3872865"/>
            <a:ext cx="9342755" cy="12232640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2"/>
            </p:custDataLst>
          </p:nvPr>
        </p:nvSpPr>
        <p:spPr>
          <a:xfrm>
            <a:off x="2672080" y="3530600"/>
            <a:ext cx="5143500" cy="369888"/>
          </a:xfrm>
          <a:prstGeom prst="rect">
            <a:avLst/>
          </a:prstGeom>
          <a:noFill/>
        </p:spPr>
        <p:txBody>
          <a:bodyPr anchor="ctr"/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kern="1200" cap="none" spc="200" normalizeH="0" baseline="0" noProof="0">
                <a:solidFill>
                  <a:srgbClr val="A3A3A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181250096 </a:t>
            </a:r>
            <a:r>
              <a:rPr kumimoji="0" lang="zh-CN" altLang="en-US" kern="1200" cap="none" spc="200" normalizeH="0" baseline="0" noProof="0">
                <a:solidFill>
                  <a:srgbClr val="A3A3A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陆志晗</a:t>
            </a:r>
            <a:endParaRPr kumimoji="0" lang="zh-CN" altLang="en-US" kern="1200" cap="none" spc="200" normalizeH="0" baseline="0" noProof="0">
              <a:solidFill>
                <a:srgbClr val="A3A3A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672080" y="2298700"/>
            <a:ext cx="876300" cy="876300"/>
          </a:xfrm>
          <a:prstGeom prst="rect">
            <a:avLst/>
          </a:prstGeom>
          <a:solidFill>
            <a:srgbClr val="00B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738880" y="2298700"/>
            <a:ext cx="876300" cy="876300"/>
          </a:xfrm>
          <a:prstGeom prst="rect">
            <a:avLst/>
          </a:prstGeom>
          <a:solidFill>
            <a:srgbClr val="F89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4805680" y="2298700"/>
            <a:ext cx="876300" cy="876300"/>
          </a:xfrm>
          <a:prstGeom prst="rect">
            <a:avLst/>
          </a:prstGeom>
          <a:solidFill>
            <a:srgbClr val="AAE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872480" y="2298700"/>
            <a:ext cx="876300" cy="876300"/>
          </a:xfrm>
          <a:prstGeom prst="rect">
            <a:avLst/>
          </a:prstGeom>
          <a:solidFill>
            <a:srgbClr val="FE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939280" y="2298700"/>
            <a:ext cx="876300" cy="876300"/>
          </a:xfrm>
          <a:prstGeom prst="rect">
            <a:avLst/>
          </a:prstGeom>
          <a:solidFill>
            <a:srgbClr val="D66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2672080" y="22987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4805680" y="22987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6939280" y="22860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3738880" y="22987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5872480" y="22987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ras Bold ITC" pitchFamily="34" charset="0"/>
              <a:ea typeface="GungsuhChe" panose="02030609000101010101" pitchFamily="49" charset="-127"/>
              <a:cs typeface="+mn-cs"/>
            </a:endParaRPr>
          </a:p>
        </p:txBody>
      </p:sp>
      <p:sp>
        <p:nvSpPr>
          <p:cNvPr id="36" name="任意多边形 35"/>
          <p:cNvSpPr/>
          <p:nvPr>
            <p:custDataLst>
              <p:tags r:id="rId13"/>
            </p:custDataLst>
          </p:nvPr>
        </p:nvSpPr>
        <p:spPr>
          <a:xfrm>
            <a:off x="3029268" y="2474913"/>
            <a:ext cx="517525" cy="700088"/>
          </a:xfrm>
          <a:custGeom>
            <a:avLst/>
            <a:gdLst>
              <a:gd name="connsiteX0" fmla="*/ 0 w 519112"/>
              <a:gd name="connsiteY0" fmla="*/ 502444 h 702469"/>
              <a:gd name="connsiteX1" fmla="*/ 69056 w 519112"/>
              <a:gd name="connsiteY1" fmla="*/ 702469 h 702469"/>
              <a:gd name="connsiteX2" fmla="*/ 516731 w 519112"/>
              <a:gd name="connsiteY2" fmla="*/ 697706 h 702469"/>
              <a:gd name="connsiteX3" fmla="*/ 519112 w 519112"/>
              <a:gd name="connsiteY3" fmla="*/ 273844 h 702469"/>
              <a:gd name="connsiteX4" fmla="*/ 340519 w 519112"/>
              <a:gd name="connsiteY4" fmla="*/ 0 h 702469"/>
              <a:gd name="connsiteX5" fmla="*/ 97631 w 519112"/>
              <a:gd name="connsiteY5" fmla="*/ 104775 h 702469"/>
              <a:gd name="connsiteX6" fmla="*/ 0 w 519112"/>
              <a:gd name="connsiteY6" fmla="*/ 502444 h 702469"/>
              <a:gd name="connsiteX0-1" fmla="*/ 0 w 519112"/>
              <a:gd name="connsiteY0-2" fmla="*/ 502444 h 702469"/>
              <a:gd name="connsiteX1-3" fmla="*/ 78581 w 519112"/>
              <a:gd name="connsiteY1-4" fmla="*/ 702469 h 702469"/>
              <a:gd name="connsiteX2-5" fmla="*/ 516731 w 519112"/>
              <a:gd name="connsiteY2-6" fmla="*/ 697706 h 702469"/>
              <a:gd name="connsiteX3-7" fmla="*/ 519112 w 519112"/>
              <a:gd name="connsiteY3-8" fmla="*/ 273844 h 702469"/>
              <a:gd name="connsiteX4-9" fmla="*/ 340519 w 519112"/>
              <a:gd name="connsiteY4-10" fmla="*/ 0 h 702469"/>
              <a:gd name="connsiteX5-11" fmla="*/ 97631 w 519112"/>
              <a:gd name="connsiteY5-12" fmla="*/ 104775 h 702469"/>
              <a:gd name="connsiteX6-13" fmla="*/ 0 w 519112"/>
              <a:gd name="connsiteY6-14" fmla="*/ 502444 h 702469"/>
              <a:gd name="connsiteX0-15" fmla="*/ 0 w 519112"/>
              <a:gd name="connsiteY0-16" fmla="*/ 502444 h 702469"/>
              <a:gd name="connsiteX1-17" fmla="*/ 78581 w 519112"/>
              <a:gd name="connsiteY1-18" fmla="*/ 702469 h 702469"/>
              <a:gd name="connsiteX2-19" fmla="*/ 516731 w 519112"/>
              <a:gd name="connsiteY2-20" fmla="*/ 700092 h 702469"/>
              <a:gd name="connsiteX3-21" fmla="*/ 519112 w 519112"/>
              <a:gd name="connsiteY3-22" fmla="*/ 273844 h 702469"/>
              <a:gd name="connsiteX4-23" fmla="*/ 340519 w 519112"/>
              <a:gd name="connsiteY4-24" fmla="*/ 0 h 702469"/>
              <a:gd name="connsiteX5-25" fmla="*/ 97631 w 519112"/>
              <a:gd name="connsiteY5-26" fmla="*/ 104775 h 702469"/>
              <a:gd name="connsiteX6-27" fmla="*/ 0 w 519112"/>
              <a:gd name="connsiteY6-28" fmla="*/ 502444 h 7024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519112" h="702469">
                <a:moveTo>
                  <a:pt x="0" y="502444"/>
                </a:moveTo>
                <a:lnTo>
                  <a:pt x="78581" y="702469"/>
                </a:lnTo>
                <a:lnTo>
                  <a:pt x="516731" y="700092"/>
                </a:lnTo>
                <a:cubicBezTo>
                  <a:pt x="517525" y="558805"/>
                  <a:pt x="518318" y="415131"/>
                  <a:pt x="519112" y="273844"/>
                </a:cubicBezTo>
                <a:lnTo>
                  <a:pt x="340519" y="0"/>
                </a:lnTo>
                <a:lnTo>
                  <a:pt x="97631" y="104775"/>
                </a:lnTo>
                <a:lnTo>
                  <a:pt x="0" y="502444"/>
                </a:lnTo>
                <a:close/>
              </a:path>
            </a:pathLst>
          </a:custGeom>
          <a:solidFill>
            <a:srgbClr val="009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4" name="Freeform 5"/>
          <p:cNvSpPr/>
          <p:nvPr>
            <p:custDataLst>
              <p:tags r:id="rId14"/>
            </p:custDataLst>
          </p:nvPr>
        </p:nvSpPr>
        <p:spPr>
          <a:xfrm>
            <a:off x="2891155" y="2471738"/>
            <a:ext cx="481013" cy="5064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408" h="2527">
                <a:moveTo>
                  <a:pt x="20" y="0"/>
                </a:moveTo>
                <a:cubicBezTo>
                  <a:pt x="374" y="2"/>
                  <a:pt x="786" y="3"/>
                  <a:pt x="1256" y="3"/>
                </a:cubicBezTo>
                <a:cubicBezTo>
                  <a:pt x="1410" y="3"/>
                  <a:pt x="1564" y="2"/>
                  <a:pt x="1717" y="1"/>
                </a:cubicBezTo>
                <a:cubicBezTo>
                  <a:pt x="1867" y="1"/>
                  <a:pt x="2016" y="1"/>
                  <a:pt x="2165" y="1"/>
                </a:cubicBezTo>
                <a:cubicBezTo>
                  <a:pt x="2246" y="1"/>
                  <a:pt x="2327" y="0"/>
                  <a:pt x="2408" y="0"/>
                </a:cubicBezTo>
                <a:cubicBezTo>
                  <a:pt x="2404" y="60"/>
                  <a:pt x="2401" y="120"/>
                  <a:pt x="2397" y="181"/>
                </a:cubicBezTo>
                <a:cubicBezTo>
                  <a:pt x="2392" y="278"/>
                  <a:pt x="2389" y="359"/>
                  <a:pt x="2387" y="422"/>
                </a:cubicBezTo>
                <a:cubicBezTo>
                  <a:pt x="2385" y="486"/>
                  <a:pt x="2384" y="534"/>
                  <a:pt x="2384" y="566"/>
                </a:cubicBezTo>
                <a:cubicBezTo>
                  <a:pt x="2118" y="553"/>
                  <a:pt x="1898" y="546"/>
                  <a:pt x="1725" y="546"/>
                </a:cubicBezTo>
                <a:cubicBezTo>
                  <a:pt x="1682" y="546"/>
                  <a:pt x="1638" y="546"/>
                  <a:pt x="1595" y="546"/>
                </a:cubicBezTo>
                <a:cubicBezTo>
                  <a:pt x="1576" y="764"/>
                  <a:pt x="1561" y="965"/>
                  <a:pt x="1551" y="1150"/>
                </a:cubicBezTo>
                <a:cubicBezTo>
                  <a:pt x="1538" y="1415"/>
                  <a:pt x="1527" y="1673"/>
                  <a:pt x="1519" y="1922"/>
                </a:cubicBezTo>
                <a:cubicBezTo>
                  <a:pt x="1512" y="2172"/>
                  <a:pt x="1508" y="2373"/>
                  <a:pt x="1508" y="2527"/>
                </a:cubicBezTo>
                <a:cubicBezTo>
                  <a:pt x="1304" y="2525"/>
                  <a:pt x="1172" y="2524"/>
                  <a:pt x="1113" y="2524"/>
                </a:cubicBezTo>
                <a:cubicBezTo>
                  <a:pt x="1059" y="2524"/>
                  <a:pt x="916" y="2525"/>
                  <a:pt x="683" y="2527"/>
                </a:cubicBezTo>
                <a:cubicBezTo>
                  <a:pt x="745" y="1927"/>
                  <a:pt x="782" y="1267"/>
                  <a:pt x="795" y="546"/>
                </a:cubicBezTo>
                <a:cubicBezTo>
                  <a:pt x="530" y="553"/>
                  <a:pt x="265" y="559"/>
                  <a:pt x="0" y="566"/>
                </a:cubicBezTo>
                <a:cubicBezTo>
                  <a:pt x="3" y="498"/>
                  <a:pt x="6" y="429"/>
                  <a:pt x="9" y="361"/>
                </a:cubicBezTo>
                <a:cubicBezTo>
                  <a:pt x="14" y="251"/>
                  <a:pt x="18" y="130"/>
                  <a:pt x="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" name="任意多边形 36"/>
          <p:cNvSpPr/>
          <p:nvPr>
            <p:custDataLst>
              <p:tags r:id="rId15"/>
            </p:custDataLst>
          </p:nvPr>
        </p:nvSpPr>
        <p:spPr>
          <a:xfrm>
            <a:off x="3900805" y="2482850"/>
            <a:ext cx="714375" cy="692150"/>
          </a:xfrm>
          <a:custGeom>
            <a:avLst/>
            <a:gdLst>
              <a:gd name="connsiteX0" fmla="*/ 0 w 714375"/>
              <a:gd name="connsiteY0" fmla="*/ 504825 h 692150"/>
              <a:gd name="connsiteX1" fmla="*/ 254000 w 714375"/>
              <a:gd name="connsiteY1" fmla="*/ 692150 h 692150"/>
              <a:gd name="connsiteX2" fmla="*/ 714375 w 714375"/>
              <a:gd name="connsiteY2" fmla="*/ 692150 h 692150"/>
              <a:gd name="connsiteX3" fmla="*/ 714375 w 714375"/>
              <a:gd name="connsiteY3" fmla="*/ 241300 h 692150"/>
              <a:gd name="connsiteX4" fmla="*/ 501650 w 714375"/>
              <a:gd name="connsiteY4" fmla="*/ 0 h 692150"/>
              <a:gd name="connsiteX5" fmla="*/ 44450 w 714375"/>
              <a:gd name="connsiteY5" fmla="*/ 377825 h 692150"/>
              <a:gd name="connsiteX6" fmla="*/ 0 w 714375"/>
              <a:gd name="connsiteY6" fmla="*/ 504825 h 692150"/>
              <a:gd name="connsiteX0-1" fmla="*/ 0 w 714375"/>
              <a:gd name="connsiteY0-2" fmla="*/ 504825 h 692150"/>
              <a:gd name="connsiteX1-3" fmla="*/ 254000 w 714375"/>
              <a:gd name="connsiteY1-4" fmla="*/ 692150 h 692150"/>
              <a:gd name="connsiteX2-5" fmla="*/ 714375 w 714375"/>
              <a:gd name="connsiteY2-6" fmla="*/ 692150 h 692150"/>
              <a:gd name="connsiteX3-7" fmla="*/ 714375 w 714375"/>
              <a:gd name="connsiteY3-8" fmla="*/ 257175 h 692150"/>
              <a:gd name="connsiteX4-9" fmla="*/ 501650 w 714375"/>
              <a:gd name="connsiteY4-10" fmla="*/ 0 h 692150"/>
              <a:gd name="connsiteX5-11" fmla="*/ 44450 w 714375"/>
              <a:gd name="connsiteY5-12" fmla="*/ 377825 h 692150"/>
              <a:gd name="connsiteX6-13" fmla="*/ 0 w 714375"/>
              <a:gd name="connsiteY6-14" fmla="*/ 504825 h 692150"/>
              <a:gd name="connsiteX0-15" fmla="*/ 0 w 714375"/>
              <a:gd name="connsiteY0-16" fmla="*/ 504825 h 692150"/>
              <a:gd name="connsiteX1-17" fmla="*/ 254000 w 714375"/>
              <a:gd name="connsiteY1-18" fmla="*/ 692150 h 692150"/>
              <a:gd name="connsiteX2-19" fmla="*/ 714375 w 714375"/>
              <a:gd name="connsiteY2-20" fmla="*/ 692150 h 692150"/>
              <a:gd name="connsiteX3-21" fmla="*/ 714375 w 714375"/>
              <a:gd name="connsiteY3-22" fmla="*/ 263525 h 692150"/>
              <a:gd name="connsiteX4-23" fmla="*/ 501650 w 714375"/>
              <a:gd name="connsiteY4-24" fmla="*/ 0 h 692150"/>
              <a:gd name="connsiteX5-25" fmla="*/ 44450 w 714375"/>
              <a:gd name="connsiteY5-26" fmla="*/ 377825 h 692150"/>
              <a:gd name="connsiteX6-27" fmla="*/ 0 w 714375"/>
              <a:gd name="connsiteY6-28" fmla="*/ 504825 h 692150"/>
              <a:gd name="connsiteX0-29" fmla="*/ 0 w 714375"/>
              <a:gd name="connsiteY0-30" fmla="*/ 504825 h 692150"/>
              <a:gd name="connsiteX1-31" fmla="*/ 254000 w 714375"/>
              <a:gd name="connsiteY1-32" fmla="*/ 692150 h 692150"/>
              <a:gd name="connsiteX2-33" fmla="*/ 714375 w 714375"/>
              <a:gd name="connsiteY2-34" fmla="*/ 692150 h 692150"/>
              <a:gd name="connsiteX3-35" fmla="*/ 714375 w 714375"/>
              <a:gd name="connsiteY3-36" fmla="*/ 263525 h 692150"/>
              <a:gd name="connsiteX4-37" fmla="*/ 501650 w 714375"/>
              <a:gd name="connsiteY4-38" fmla="*/ 0 h 692150"/>
              <a:gd name="connsiteX5-39" fmla="*/ 384175 w 714375"/>
              <a:gd name="connsiteY5-40" fmla="*/ 196850 h 692150"/>
              <a:gd name="connsiteX6-41" fmla="*/ 44450 w 714375"/>
              <a:gd name="connsiteY6-42" fmla="*/ 377825 h 692150"/>
              <a:gd name="connsiteX7" fmla="*/ 0 w 714375"/>
              <a:gd name="connsiteY7" fmla="*/ 504825 h 692150"/>
              <a:gd name="connsiteX0-43" fmla="*/ 0 w 714375"/>
              <a:gd name="connsiteY0-44" fmla="*/ 504825 h 692150"/>
              <a:gd name="connsiteX1-45" fmla="*/ 254000 w 714375"/>
              <a:gd name="connsiteY1-46" fmla="*/ 692150 h 692150"/>
              <a:gd name="connsiteX2-47" fmla="*/ 714375 w 714375"/>
              <a:gd name="connsiteY2-48" fmla="*/ 692150 h 692150"/>
              <a:gd name="connsiteX3-49" fmla="*/ 714375 w 714375"/>
              <a:gd name="connsiteY3-50" fmla="*/ 263525 h 692150"/>
              <a:gd name="connsiteX4-51" fmla="*/ 501650 w 714375"/>
              <a:gd name="connsiteY4-52" fmla="*/ 0 h 692150"/>
              <a:gd name="connsiteX5-53" fmla="*/ 384175 w 714375"/>
              <a:gd name="connsiteY5-54" fmla="*/ 196850 h 692150"/>
              <a:gd name="connsiteX6-55" fmla="*/ 50800 w 714375"/>
              <a:gd name="connsiteY6-56" fmla="*/ 333375 h 692150"/>
              <a:gd name="connsiteX7-57" fmla="*/ 0 w 714375"/>
              <a:gd name="connsiteY7-58" fmla="*/ 504825 h 692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57" y="connsiteY7-58"/>
              </a:cxn>
            </a:cxnLst>
            <a:rect l="l" t="t" r="r" b="b"/>
            <a:pathLst>
              <a:path w="714375" h="692150">
                <a:moveTo>
                  <a:pt x="0" y="504825"/>
                </a:moveTo>
                <a:lnTo>
                  <a:pt x="254000" y="692150"/>
                </a:lnTo>
                <a:lnTo>
                  <a:pt x="714375" y="692150"/>
                </a:lnTo>
                <a:lnTo>
                  <a:pt x="714375" y="263525"/>
                </a:lnTo>
                <a:lnTo>
                  <a:pt x="501650" y="0"/>
                </a:lnTo>
                <a:cubicBezTo>
                  <a:pt x="440267" y="50800"/>
                  <a:pt x="445558" y="146050"/>
                  <a:pt x="384175" y="196850"/>
                </a:cubicBezTo>
                <a:lnTo>
                  <a:pt x="50800" y="333375"/>
                </a:lnTo>
                <a:lnTo>
                  <a:pt x="0" y="504825"/>
                </a:lnTo>
                <a:close/>
              </a:path>
            </a:pathLst>
          </a:custGeom>
          <a:solidFill>
            <a:srgbClr val="F6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Freeform 6"/>
          <p:cNvSpPr/>
          <p:nvPr>
            <p:custDataLst>
              <p:tags r:id="rId16"/>
            </p:custDataLst>
          </p:nvPr>
        </p:nvSpPr>
        <p:spPr>
          <a:xfrm>
            <a:off x="3902393" y="2482850"/>
            <a:ext cx="504825" cy="50641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296" h="5313">
                <a:moveTo>
                  <a:pt x="223" y="0"/>
                </a:moveTo>
                <a:cubicBezTo>
                  <a:pt x="598" y="5"/>
                  <a:pt x="878" y="7"/>
                  <a:pt x="1064" y="7"/>
                </a:cubicBezTo>
                <a:cubicBezTo>
                  <a:pt x="1209" y="7"/>
                  <a:pt x="1462" y="5"/>
                  <a:pt x="1822" y="0"/>
                </a:cubicBezTo>
                <a:cubicBezTo>
                  <a:pt x="1766" y="744"/>
                  <a:pt x="1730" y="1402"/>
                  <a:pt x="1713" y="1973"/>
                </a:cubicBezTo>
                <a:cubicBezTo>
                  <a:pt x="2361" y="1973"/>
                  <a:pt x="3010" y="1973"/>
                  <a:pt x="3658" y="1973"/>
                </a:cubicBezTo>
                <a:cubicBezTo>
                  <a:pt x="3670" y="1760"/>
                  <a:pt x="3681" y="1472"/>
                  <a:pt x="3692" y="1109"/>
                </a:cubicBezTo>
                <a:cubicBezTo>
                  <a:pt x="3703" y="747"/>
                  <a:pt x="3708" y="499"/>
                  <a:pt x="3708" y="366"/>
                </a:cubicBezTo>
                <a:cubicBezTo>
                  <a:pt x="3708" y="296"/>
                  <a:pt x="3706" y="174"/>
                  <a:pt x="3701" y="0"/>
                </a:cubicBezTo>
                <a:cubicBezTo>
                  <a:pt x="3983" y="2"/>
                  <a:pt x="4265" y="5"/>
                  <a:pt x="4547" y="7"/>
                </a:cubicBezTo>
                <a:cubicBezTo>
                  <a:pt x="4635" y="7"/>
                  <a:pt x="4885" y="5"/>
                  <a:pt x="5296" y="0"/>
                </a:cubicBezTo>
                <a:cubicBezTo>
                  <a:pt x="5211" y="1333"/>
                  <a:pt x="5157" y="2325"/>
                  <a:pt x="5133" y="2976"/>
                </a:cubicBezTo>
                <a:cubicBezTo>
                  <a:pt x="5109" y="3626"/>
                  <a:pt x="5098" y="4405"/>
                  <a:pt x="5098" y="5313"/>
                </a:cubicBezTo>
                <a:cubicBezTo>
                  <a:pt x="4838" y="5311"/>
                  <a:pt x="4578" y="5308"/>
                  <a:pt x="4318" y="5305"/>
                </a:cubicBezTo>
                <a:cubicBezTo>
                  <a:pt x="4201" y="5305"/>
                  <a:pt x="3922" y="5308"/>
                  <a:pt x="3481" y="5313"/>
                </a:cubicBezTo>
                <a:cubicBezTo>
                  <a:pt x="3540" y="4695"/>
                  <a:pt x="3581" y="3977"/>
                  <a:pt x="3602" y="3157"/>
                </a:cubicBezTo>
                <a:cubicBezTo>
                  <a:pt x="2953" y="3157"/>
                  <a:pt x="2304" y="3157"/>
                  <a:pt x="1655" y="3157"/>
                </a:cubicBezTo>
                <a:cubicBezTo>
                  <a:pt x="1635" y="3875"/>
                  <a:pt x="1615" y="4594"/>
                  <a:pt x="1595" y="5313"/>
                </a:cubicBezTo>
                <a:cubicBezTo>
                  <a:pt x="1319" y="5311"/>
                  <a:pt x="1042" y="5308"/>
                  <a:pt x="765" y="5305"/>
                </a:cubicBezTo>
                <a:cubicBezTo>
                  <a:pt x="667" y="5305"/>
                  <a:pt x="437" y="5308"/>
                  <a:pt x="74" y="5312"/>
                </a:cubicBezTo>
                <a:cubicBezTo>
                  <a:pt x="49" y="5313"/>
                  <a:pt x="25" y="5313"/>
                  <a:pt x="0" y="5313"/>
                </a:cubicBezTo>
                <a:cubicBezTo>
                  <a:pt x="0" y="5313"/>
                  <a:pt x="0" y="5313"/>
                  <a:pt x="0" y="5313"/>
                </a:cubicBezTo>
                <a:cubicBezTo>
                  <a:pt x="46" y="4605"/>
                  <a:pt x="92" y="3896"/>
                  <a:pt x="138" y="3188"/>
                </a:cubicBezTo>
                <a:cubicBezTo>
                  <a:pt x="159" y="2671"/>
                  <a:pt x="181" y="2155"/>
                  <a:pt x="202" y="1638"/>
                </a:cubicBezTo>
                <a:cubicBezTo>
                  <a:pt x="208" y="1409"/>
                  <a:pt x="214" y="1179"/>
                  <a:pt x="220" y="949"/>
                </a:cubicBezTo>
                <a:cubicBezTo>
                  <a:pt x="224" y="750"/>
                  <a:pt x="227" y="558"/>
                  <a:pt x="227" y="373"/>
                </a:cubicBezTo>
                <a:cubicBezTo>
                  <a:pt x="226" y="249"/>
                  <a:pt x="224" y="124"/>
                  <a:pt x="223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8" name="任意多边形 37"/>
          <p:cNvSpPr/>
          <p:nvPr>
            <p:custDataLst>
              <p:tags r:id="rId17"/>
            </p:custDataLst>
          </p:nvPr>
        </p:nvSpPr>
        <p:spPr>
          <a:xfrm>
            <a:off x="4935855" y="2482850"/>
            <a:ext cx="746125" cy="688975"/>
          </a:xfrm>
          <a:custGeom>
            <a:avLst/>
            <a:gdLst>
              <a:gd name="connsiteX0" fmla="*/ 0 w 746125"/>
              <a:gd name="connsiteY0" fmla="*/ 511175 h 688975"/>
              <a:gd name="connsiteX1" fmla="*/ 295275 w 746125"/>
              <a:gd name="connsiteY1" fmla="*/ 688975 h 688975"/>
              <a:gd name="connsiteX2" fmla="*/ 746125 w 746125"/>
              <a:gd name="connsiteY2" fmla="*/ 688975 h 688975"/>
              <a:gd name="connsiteX3" fmla="*/ 746125 w 746125"/>
              <a:gd name="connsiteY3" fmla="*/ 260350 h 688975"/>
              <a:gd name="connsiteX4" fmla="*/ 422275 w 746125"/>
              <a:gd name="connsiteY4" fmla="*/ 0 h 688975"/>
              <a:gd name="connsiteX5" fmla="*/ 0 w 746125"/>
              <a:gd name="connsiteY5" fmla="*/ 5111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125" h="688975">
                <a:moveTo>
                  <a:pt x="0" y="511175"/>
                </a:moveTo>
                <a:lnTo>
                  <a:pt x="295275" y="688975"/>
                </a:lnTo>
                <a:lnTo>
                  <a:pt x="746125" y="688975"/>
                </a:lnTo>
                <a:lnTo>
                  <a:pt x="746125" y="260350"/>
                </a:lnTo>
                <a:lnTo>
                  <a:pt x="422275" y="0"/>
                </a:lnTo>
                <a:lnTo>
                  <a:pt x="0" y="511175"/>
                </a:lnTo>
                <a:close/>
              </a:path>
            </a:pathLst>
          </a:custGeom>
          <a:solidFill>
            <a:srgbClr val="84C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8" name="Freeform 7"/>
          <p:cNvSpPr>
            <a:spLocks noEditPoints="1"/>
          </p:cNvSpPr>
          <p:nvPr>
            <p:custDataLst>
              <p:tags r:id="rId18"/>
            </p:custDataLst>
          </p:nvPr>
        </p:nvSpPr>
        <p:spPr>
          <a:xfrm>
            <a:off x="4937443" y="2482850"/>
            <a:ext cx="592137" cy="5127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6217" h="5370">
                <a:moveTo>
                  <a:pt x="3421" y="1171"/>
                </a:moveTo>
                <a:cubicBezTo>
                  <a:pt x="3264" y="1556"/>
                  <a:pt x="3131" y="1872"/>
                  <a:pt x="3022" y="2118"/>
                </a:cubicBezTo>
                <a:cubicBezTo>
                  <a:pt x="2936" y="2311"/>
                  <a:pt x="2850" y="2505"/>
                  <a:pt x="2765" y="2699"/>
                </a:cubicBezTo>
                <a:cubicBezTo>
                  <a:pt x="3134" y="2699"/>
                  <a:pt x="3504" y="2699"/>
                  <a:pt x="3874" y="2699"/>
                </a:cubicBezTo>
                <a:cubicBezTo>
                  <a:pt x="3598" y="1775"/>
                  <a:pt x="3447" y="1266"/>
                  <a:pt x="3421" y="1171"/>
                </a:cubicBezTo>
                <a:close/>
                <a:moveTo>
                  <a:pt x="2580" y="0"/>
                </a:moveTo>
                <a:cubicBezTo>
                  <a:pt x="2998" y="6"/>
                  <a:pt x="3304" y="8"/>
                  <a:pt x="3497" y="8"/>
                </a:cubicBezTo>
                <a:cubicBezTo>
                  <a:pt x="3833" y="8"/>
                  <a:pt x="4143" y="6"/>
                  <a:pt x="4429" y="0"/>
                </a:cubicBezTo>
                <a:cubicBezTo>
                  <a:pt x="4603" y="547"/>
                  <a:pt x="4776" y="1094"/>
                  <a:pt x="4950" y="1641"/>
                </a:cubicBezTo>
                <a:cubicBezTo>
                  <a:pt x="5303" y="2692"/>
                  <a:pt x="5657" y="3744"/>
                  <a:pt x="6010" y="4795"/>
                </a:cubicBezTo>
                <a:cubicBezTo>
                  <a:pt x="6079" y="4987"/>
                  <a:pt x="6148" y="5178"/>
                  <a:pt x="6217" y="5370"/>
                </a:cubicBezTo>
                <a:cubicBezTo>
                  <a:pt x="5805" y="5365"/>
                  <a:pt x="5554" y="5362"/>
                  <a:pt x="5466" y="5362"/>
                </a:cubicBezTo>
                <a:cubicBezTo>
                  <a:pt x="5266" y="5362"/>
                  <a:pt x="4972" y="5365"/>
                  <a:pt x="4583" y="5370"/>
                </a:cubicBezTo>
                <a:cubicBezTo>
                  <a:pt x="4479" y="4937"/>
                  <a:pt x="4328" y="4428"/>
                  <a:pt x="4131" y="3844"/>
                </a:cubicBezTo>
                <a:cubicBezTo>
                  <a:pt x="3531" y="3844"/>
                  <a:pt x="2932" y="3844"/>
                  <a:pt x="2333" y="3844"/>
                </a:cubicBezTo>
                <a:cubicBezTo>
                  <a:pt x="2126" y="4305"/>
                  <a:pt x="1912" y="4814"/>
                  <a:pt x="1691" y="5370"/>
                </a:cubicBezTo>
                <a:cubicBezTo>
                  <a:pt x="1248" y="5365"/>
                  <a:pt x="976" y="5362"/>
                  <a:pt x="876" y="5362"/>
                </a:cubicBezTo>
                <a:cubicBezTo>
                  <a:pt x="717" y="5362"/>
                  <a:pt x="474" y="5364"/>
                  <a:pt x="146" y="5368"/>
                </a:cubicBezTo>
                <a:cubicBezTo>
                  <a:pt x="97" y="5369"/>
                  <a:pt x="49" y="5369"/>
                  <a:pt x="0" y="5370"/>
                </a:cubicBezTo>
                <a:cubicBezTo>
                  <a:pt x="99" y="5181"/>
                  <a:pt x="198" y="4992"/>
                  <a:pt x="297" y="4803"/>
                </a:cubicBezTo>
                <a:cubicBezTo>
                  <a:pt x="912" y="3526"/>
                  <a:pt x="1528" y="2249"/>
                  <a:pt x="2144" y="972"/>
                </a:cubicBezTo>
                <a:cubicBezTo>
                  <a:pt x="2209" y="829"/>
                  <a:pt x="2275" y="686"/>
                  <a:pt x="2340" y="543"/>
                </a:cubicBezTo>
                <a:cubicBezTo>
                  <a:pt x="2397" y="417"/>
                  <a:pt x="2477" y="236"/>
                  <a:pt x="258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" name="任意多边形 38"/>
          <p:cNvSpPr/>
          <p:nvPr>
            <p:custDataLst>
              <p:tags r:id="rId19"/>
            </p:custDataLst>
          </p:nvPr>
        </p:nvSpPr>
        <p:spPr>
          <a:xfrm>
            <a:off x="6062980" y="2508250"/>
            <a:ext cx="682625" cy="669925"/>
          </a:xfrm>
          <a:custGeom>
            <a:avLst/>
            <a:gdLst>
              <a:gd name="connsiteX0" fmla="*/ 0 w 679450"/>
              <a:gd name="connsiteY0" fmla="*/ 469900 h 663575"/>
              <a:gd name="connsiteX1" fmla="*/ 250825 w 679450"/>
              <a:gd name="connsiteY1" fmla="*/ 663575 h 663575"/>
              <a:gd name="connsiteX2" fmla="*/ 679450 w 679450"/>
              <a:gd name="connsiteY2" fmla="*/ 660400 h 663575"/>
              <a:gd name="connsiteX3" fmla="*/ 679450 w 679450"/>
              <a:gd name="connsiteY3" fmla="*/ 231775 h 663575"/>
              <a:gd name="connsiteX4" fmla="*/ 514350 w 679450"/>
              <a:gd name="connsiteY4" fmla="*/ 0 h 663575"/>
              <a:gd name="connsiteX5" fmla="*/ 400050 w 679450"/>
              <a:gd name="connsiteY5" fmla="*/ 406400 h 663575"/>
              <a:gd name="connsiteX6" fmla="*/ 136525 w 679450"/>
              <a:gd name="connsiteY6" fmla="*/ 73025 h 663575"/>
              <a:gd name="connsiteX7" fmla="*/ 0 w 679450"/>
              <a:gd name="connsiteY7" fmla="*/ 469900 h 663575"/>
              <a:gd name="connsiteX0-1" fmla="*/ 0 w 682625"/>
              <a:gd name="connsiteY0-2" fmla="*/ 469900 h 663575"/>
              <a:gd name="connsiteX1-3" fmla="*/ 254000 w 682625"/>
              <a:gd name="connsiteY1-4" fmla="*/ 663575 h 663575"/>
              <a:gd name="connsiteX2-5" fmla="*/ 682625 w 682625"/>
              <a:gd name="connsiteY2-6" fmla="*/ 660400 h 663575"/>
              <a:gd name="connsiteX3-7" fmla="*/ 682625 w 682625"/>
              <a:gd name="connsiteY3-8" fmla="*/ 231775 h 663575"/>
              <a:gd name="connsiteX4-9" fmla="*/ 517525 w 682625"/>
              <a:gd name="connsiteY4-10" fmla="*/ 0 h 663575"/>
              <a:gd name="connsiteX5-11" fmla="*/ 403225 w 682625"/>
              <a:gd name="connsiteY5-12" fmla="*/ 406400 h 663575"/>
              <a:gd name="connsiteX6-13" fmla="*/ 139700 w 682625"/>
              <a:gd name="connsiteY6-14" fmla="*/ 73025 h 663575"/>
              <a:gd name="connsiteX7-15" fmla="*/ 0 w 682625"/>
              <a:gd name="connsiteY7-16" fmla="*/ 469900 h 663575"/>
              <a:gd name="connsiteX0-17" fmla="*/ 0 w 682625"/>
              <a:gd name="connsiteY0-18" fmla="*/ 476250 h 669925"/>
              <a:gd name="connsiteX1-19" fmla="*/ 254000 w 682625"/>
              <a:gd name="connsiteY1-20" fmla="*/ 669925 h 669925"/>
              <a:gd name="connsiteX2-21" fmla="*/ 682625 w 682625"/>
              <a:gd name="connsiteY2-22" fmla="*/ 666750 h 669925"/>
              <a:gd name="connsiteX3-23" fmla="*/ 682625 w 682625"/>
              <a:gd name="connsiteY3-24" fmla="*/ 238125 h 669925"/>
              <a:gd name="connsiteX4-25" fmla="*/ 514350 w 682625"/>
              <a:gd name="connsiteY4-26" fmla="*/ 0 h 669925"/>
              <a:gd name="connsiteX5-27" fmla="*/ 403225 w 682625"/>
              <a:gd name="connsiteY5-28" fmla="*/ 412750 h 669925"/>
              <a:gd name="connsiteX6-29" fmla="*/ 139700 w 682625"/>
              <a:gd name="connsiteY6-30" fmla="*/ 79375 h 669925"/>
              <a:gd name="connsiteX7-31" fmla="*/ 0 w 682625"/>
              <a:gd name="connsiteY7-32" fmla="*/ 476250 h 669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682625" h="669925">
                <a:moveTo>
                  <a:pt x="0" y="476250"/>
                </a:moveTo>
                <a:lnTo>
                  <a:pt x="254000" y="669925"/>
                </a:lnTo>
                <a:lnTo>
                  <a:pt x="682625" y="666750"/>
                </a:lnTo>
                <a:lnTo>
                  <a:pt x="682625" y="238125"/>
                </a:lnTo>
                <a:lnTo>
                  <a:pt x="514350" y="0"/>
                </a:lnTo>
                <a:lnTo>
                  <a:pt x="403225" y="412750"/>
                </a:lnTo>
                <a:lnTo>
                  <a:pt x="139700" y="79375"/>
                </a:lnTo>
                <a:lnTo>
                  <a:pt x="0" y="476250"/>
                </a:lnTo>
                <a:close/>
              </a:path>
            </a:pathLst>
          </a:custGeom>
          <a:solidFill>
            <a:srgbClr val="DA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0" name="Freeform 8"/>
          <p:cNvSpPr/>
          <p:nvPr>
            <p:custDataLst>
              <p:tags r:id="rId20"/>
            </p:custDataLst>
          </p:nvPr>
        </p:nvSpPr>
        <p:spPr>
          <a:xfrm>
            <a:off x="6059805" y="2511425"/>
            <a:ext cx="527050" cy="4714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528" h="4951">
                <a:moveTo>
                  <a:pt x="259" y="0"/>
                </a:moveTo>
                <a:cubicBezTo>
                  <a:pt x="641" y="5"/>
                  <a:pt x="979" y="7"/>
                  <a:pt x="1272" y="7"/>
                </a:cubicBezTo>
                <a:cubicBezTo>
                  <a:pt x="1482" y="7"/>
                  <a:pt x="1777" y="5"/>
                  <a:pt x="2156" y="0"/>
                </a:cubicBezTo>
                <a:cubicBezTo>
                  <a:pt x="2682" y="939"/>
                  <a:pt x="3207" y="1877"/>
                  <a:pt x="3733" y="2816"/>
                </a:cubicBezTo>
                <a:cubicBezTo>
                  <a:pt x="3805" y="2954"/>
                  <a:pt x="3877" y="3092"/>
                  <a:pt x="3950" y="3230"/>
                </a:cubicBezTo>
                <a:cubicBezTo>
                  <a:pt x="3978" y="2823"/>
                  <a:pt x="4006" y="2254"/>
                  <a:pt x="4035" y="1521"/>
                </a:cubicBezTo>
                <a:cubicBezTo>
                  <a:pt x="4064" y="788"/>
                  <a:pt x="4079" y="281"/>
                  <a:pt x="4079" y="0"/>
                </a:cubicBezTo>
                <a:cubicBezTo>
                  <a:pt x="4381" y="5"/>
                  <a:pt x="4623" y="7"/>
                  <a:pt x="4805" y="7"/>
                </a:cubicBezTo>
                <a:cubicBezTo>
                  <a:pt x="4889" y="7"/>
                  <a:pt x="5130" y="5"/>
                  <a:pt x="5528" y="0"/>
                </a:cubicBezTo>
                <a:cubicBezTo>
                  <a:pt x="5499" y="360"/>
                  <a:pt x="5469" y="721"/>
                  <a:pt x="5440" y="1081"/>
                </a:cubicBezTo>
                <a:cubicBezTo>
                  <a:pt x="5384" y="2082"/>
                  <a:pt x="5329" y="3083"/>
                  <a:pt x="5274" y="4085"/>
                </a:cubicBezTo>
                <a:cubicBezTo>
                  <a:pt x="5266" y="4374"/>
                  <a:pt x="5259" y="4662"/>
                  <a:pt x="5252" y="4951"/>
                </a:cubicBezTo>
                <a:cubicBezTo>
                  <a:pt x="4931" y="4947"/>
                  <a:pt x="4632" y="4944"/>
                  <a:pt x="4354" y="4944"/>
                </a:cubicBezTo>
                <a:cubicBezTo>
                  <a:pt x="4122" y="4944"/>
                  <a:pt x="3802" y="4947"/>
                  <a:pt x="3393" y="4951"/>
                </a:cubicBezTo>
                <a:cubicBezTo>
                  <a:pt x="3265" y="4714"/>
                  <a:pt x="3170" y="4543"/>
                  <a:pt x="3109" y="4436"/>
                </a:cubicBezTo>
                <a:cubicBezTo>
                  <a:pt x="2902" y="4091"/>
                  <a:pt x="2696" y="3747"/>
                  <a:pt x="2489" y="3402"/>
                </a:cubicBezTo>
                <a:cubicBezTo>
                  <a:pt x="2285" y="3063"/>
                  <a:pt x="2097" y="2739"/>
                  <a:pt x="1925" y="2429"/>
                </a:cubicBezTo>
                <a:cubicBezTo>
                  <a:pt x="1812" y="2233"/>
                  <a:pt x="1695" y="2018"/>
                  <a:pt x="1575" y="1784"/>
                </a:cubicBezTo>
                <a:cubicBezTo>
                  <a:pt x="1548" y="2357"/>
                  <a:pt x="1522" y="2930"/>
                  <a:pt x="1495" y="3504"/>
                </a:cubicBezTo>
                <a:cubicBezTo>
                  <a:pt x="1483" y="3986"/>
                  <a:pt x="1470" y="4469"/>
                  <a:pt x="1457" y="4951"/>
                </a:cubicBezTo>
                <a:cubicBezTo>
                  <a:pt x="1152" y="4947"/>
                  <a:pt x="920" y="4944"/>
                  <a:pt x="760" y="4944"/>
                </a:cubicBezTo>
                <a:cubicBezTo>
                  <a:pt x="625" y="4944"/>
                  <a:pt x="372" y="4947"/>
                  <a:pt x="0" y="4951"/>
                </a:cubicBezTo>
                <a:cubicBezTo>
                  <a:pt x="25" y="4698"/>
                  <a:pt x="50" y="4444"/>
                  <a:pt x="74" y="4190"/>
                </a:cubicBezTo>
                <a:cubicBezTo>
                  <a:pt x="122" y="3329"/>
                  <a:pt x="170" y="2468"/>
                  <a:pt x="218" y="1607"/>
                </a:cubicBezTo>
                <a:cubicBezTo>
                  <a:pt x="232" y="1260"/>
                  <a:pt x="245" y="913"/>
                  <a:pt x="259" y="566"/>
                </a:cubicBezTo>
                <a:cubicBezTo>
                  <a:pt x="259" y="377"/>
                  <a:pt x="259" y="189"/>
                  <a:pt x="2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" name="任意多边形 39"/>
          <p:cNvSpPr/>
          <p:nvPr>
            <p:custDataLst>
              <p:tags r:id="rId21"/>
            </p:custDataLst>
          </p:nvPr>
        </p:nvSpPr>
        <p:spPr>
          <a:xfrm>
            <a:off x="7117080" y="2514600"/>
            <a:ext cx="701675" cy="663575"/>
          </a:xfrm>
          <a:custGeom>
            <a:avLst/>
            <a:gdLst>
              <a:gd name="connsiteX0" fmla="*/ 0 w 701675"/>
              <a:gd name="connsiteY0" fmla="*/ 466725 h 663575"/>
              <a:gd name="connsiteX1" fmla="*/ 282575 w 701675"/>
              <a:gd name="connsiteY1" fmla="*/ 663575 h 663575"/>
              <a:gd name="connsiteX2" fmla="*/ 701675 w 701675"/>
              <a:gd name="connsiteY2" fmla="*/ 657225 h 663575"/>
              <a:gd name="connsiteX3" fmla="*/ 698500 w 701675"/>
              <a:gd name="connsiteY3" fmla="*/ 234950 h 663575"/>
              <a:gd name="connsiteX4" fmla="*/ 517525 w 701675"/>
              <a:gd name="connsiteY4" fmla="*/ 0 h 663575"/>
              <a:gd name="connsiteX5" fmla="*/ 88900 w 701675"/>
              <a:gd name="connsiteY5" fmla="*/ 279400 h 663575"/>
              <a:gd name="connsiteX6" fmla="*/ 0 w 701675"/>
              <a:gd name="connsiteY6" fmla="*/ 466725 h 66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675" h="663575">
                <a:moveTo>
                  <a:pt x="0" y="466725"/>
                </a:moveTo>
                <a:lnTo>
                  <a:pt x="282575" y="663575"/>
                </a:lnTo>
                <a:lnTo>
                  <a:pt x="701675" y="657225"/>
                </a:lnTo>
                <a:cubicBezTo>
                  <a:pt x="700617" y="516467"/>
                  <a:pt x="699558" y="375708"/>
                  <a:pt x="698500" y="234950"/>
                </a:cubicBezTo>
                <a:lnTo>
                  <a:pt x="517525" y="0"/>
                </a:lnTo>
                <a:lnTo>
                  <a:pt x="88900" y="279400"/>
                </a:lnTo>
                <a:lnTo>
                  <a:pt x="0" y="466725"/>
                </a:lnTo>
                <a:close/>
              </a:path>
            </a:pathLst>
          </a:custGeom>
          <a:solidFill>
            <a:srgbClr val="C83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2" name="Freeform 9"/>
          <p:cNvSpPr>
            <a:spLocks noEditPoints="1"/>
          </p:cNvSpPr>
          <p:nvPr>
            <p:custDataLst>
              <p:tags r:id="rId22"/>
            </p:custDataLst>
          </p:nvPr>
        </p:nvSpPr>
        <p:spPr>
          <a:xfrm>
            <a:off x="7115493" y="2509838"/>
            <a:ext cx="523875" cy="47466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488" h="4971">
                <a:moveTo>
                  <a:pt x="3634" y="0"/>
                </a:moveTo>
                <a:cubicBezTo>
                  <a:pt x="4102" y="5"/>
                  <a:pt x="4419" y="7"/>
                  <a:pt x="4585" y="7"/>
                </a:cubicBezTo>
                <a:cubicBezTo>
                  <a:pt x="4631" y="7"/>
                  <a:pt x="4932" y="5"/>
                  <a:pt x="5488" y="0"/>
                </a:cubicBezTo>
                <a:cubicBezTo>
                  <a:pt x="4957" y="647"/>
                  <a:pt x="4426" y="1293"/>
                  <a:pt x="3894" y="1940"/>
                </a:cubicBezTo>
                <a:cubicBezTo>
                  <a:pt x="3795" y="2069"/>
                  <a:pt x="3695" y="2199"/>
                  <a:pt x="3596" y="2329"/>
                </a:cubicBezTo>
                <a:cubicBezTo>
                  <a:pt x="3689" y="2472"/>
                  <a:pt x="3782" y="2616"/>
                  <a:pt x="3875" y="2759"/>
                </a:cubicBezTo>
                <a:cubicBezTo>
                  <a:pt x="4402" y="3496"/>
                  <a:pt x="4928" y="4234"/>
                  <a:pt x="5454" y="4971"/>
                </a:cubicBezTo>
                <a:cubicBezTo>
                  <a:pt x="5144" y="4969"/>
                  <a:pt x="4835" y="4966"/>
                  <a:pt x="4525" y="4964"/>
                </a:cubicBezTo>
                <a:cubicBezTo>
                  <a:pt x="4324" y="4964"/>
                  <a:pt x="3982" y="4966"/>
                  <a:pt x="3501" y="4971"/>
                </a:cubicBezTo>
                <a:cubicBezTo>
                  <a:pt x="3177" y="4381"/>
                  <a:pt x="2640" y="3506"/>
                  <a:pt x="1892" y="2347"/>
                </a:cubicBezTo>
                <a:cubicBezTo>
                  <a:pt x="2174" y="1977"/>
                  <a:pt x="2456" y="1607"/>
                  <a:pt x="2738" y="1237"/>
                </a:cubicBezTo>
                <a:cubicBezTo>
                  <a:pt x="2966" y="929"/>
                  <a:pt x="3194" y="621"/>
                  <a:pt x="3422" y="313"/>
                </a:cubicBezTo>
                <a:cubicBezTo>
                  <a:pt x="3493" y="209"/>
                  <a:pt x="3563" y="104"/>
                  <a:pt x="3634" y="0"/>
                </a:cubicBezTo>
                <a:close/>
                <a:moveTo>
                  <a:pt x="270" y="0"/>
                </a:moveTo>
                <a:cubicBezTo>
                  <a:pt x="690" y="5"/>
                  <a:pt x="979" y="7"/>
                  <a:pt x="1138" y="7"/>
                </a:cubicBezTo>
                <a:cubicBezTo>
                  <a:pt x="1243" y="7"/>
                  <a:pt x="1515" y="5"/>
                  <a:pt x="1953" y="0"/>
                </a:cubicBezTo>
                <a:cubicBezTo>
                  <a:pt x="1893" y="907"/>
                  <a:pt x="1834" y="1814"/>
                  <a:pt x="1774" y="2720"/>
                </a:cubicBezTo>
                <a:cubicBezTo>
                  <a:pt x="1744" y="3471"/>
                  <a:pt x="1714" y="4221"/>
                  <a:pt x="1683" y="4971"/>
                </a:cubicBezTo>
                <a:cubicBezTo>
                  <a:pt x="1410" y="4969"/>
                  <a:pt x="1137" y="4966"/>
                  <a:pt x="864" y="4964"/>
                </a:cubicBezTo>
                <a:cubicBezTo>
                  <a:pt x="756" y="4964"/>
                  <a:pt x="496" y="4966"/>
                  <a:pt x="84" y="4970"/>
                </a:cubicBezTo>
                <a:cubicBezTo>
                  <a:pt x="56" y="4971"/>
                  <a:pt x="28" y="4971"/>
                  <a:pt x="0" y="4971"/>
                </a:cubicBezTo>
                <a:cubicBezTo>
                  <a:pt x="0" y="4971"/>
                  <a:pt x="0" y="4971"/>
                  <a:pt x="0" y="4971"/>
                </a:cubicBezTo>
                <a:cubicBezTo>
                  <a:pt x="6" y="4916"/>
                  <a:pt x="12" y="4860"/>
                  <a:pt x="18" y="4805"/>
                </a:cubicBezTo>
                <a:cubicBezTo>
                  <a:pt x="57" y="4424"/>
                  <a:pt x="85" y="4103"/>
                  <a:pt x="103" y="3842"/>
                </a:cubicBezTo>
                <a:cubicBezTo>
                  <a:pt x="141" y="3313"/>
                  <a:pt x="181" y="2588"/>
                  <a:pt x="224" y="1668"/>
                </a:cubicBezTo>
                <a:cubicBezTo>
                  <a:pt x="255" y="1027"/>
                  <a:pt x="270" y="575"/>
                  <a:pt x="270" y="313"/>
                </a:cubicBezTo>
                <a:cubicBezTo>
                  <a:pt x="270" y="209"/>
                  <a:pt x="270" y="104"/>
                  <a:pt x="270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  <p:custDataLst>
      <p:tags r:id="rId23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1"/>
</p:tagLst>
</file>

<file path=ppt/tags/tag10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8"/>
</p:tagLst>
</file>

<file path=ppt/tags/tag11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3"/>
</p:tagLst>
</file>

<file path=ppt/tags/tag12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9"/>
</p:tagLst>
</file>

<file path=ppt/tags/tag13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1"/>
</p:tagLst>
</file>

<file path=ppt/tags/tag14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3"/>
</p:tagLst>
</file>

<file path=ppt/tags/tag15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16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1"/>
</p:tagLst>
</file>

<file path=ppt/tags/tag17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Text"/>
  <p:tag name="RESOURCELIBID_SLIDE" val="306992"/>
  <p:tag name="RESOURCELIB_SLIDETYPE" val="12"/>
  <p:tag name="POCKET_APPLY_TIME" val="2019年7月14日"/>
  <p:tag name="POCKET_APPLY_TYPE" val="Slide"/>
</p:tagLst>
</file>

<file path=ppt/tags/tag18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1"/>
</p:tagLst>
</file>

<file path=ppt/tags/tag19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2"/>
</p:tagLst>
</file>

<file path=ppt/tags/tag2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2"/>
</p:tagLst>
</file>

<file path=ppt/tags/tag20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3"/>
</p:tagLst>
</file>

<file path=ppt/tags/tag21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4"/>
</p:tagLst>
</file>

<file path=ppt/tags/tag22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3"/>
</p:tagLst>
</file>

<file path=ppt/tags/tag23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1"/>
</p:tagLst>
</file>

<file path=ppt/tags/tag24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25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3"/>
</p:tagLst>
</file>

<file path=ppt/tags/tag26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2"/>
</p:tagLst>
</file>

<file path=ppt/tags/tag27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2"/>
</p:tagLst>
</file>

<file path=ppt/tags/tag28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29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4"/>
</p:tagLst>
</file>

<file path=ppt/tags/tag3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3"/>
</p:tagLst>
</file>

<file path=ppt/tags/tag30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2"/>
</p:tagLst>
</file>

<file path=ppt/tags/tag31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Text"/>
  <p:tag name="RESOURCELIBID_SLIDE" val="306219"/>
  <p:tag name="RESOURCELIB_SLIDETYPE" val="12"/>
  <p:tag name="POCKET_APPLY_TIME" val="2019年7月14日"/>
  <p:tag name="POCKET_APPLY_TYPE" val="Slide"/>
</p:tagLst>
</file>

<file path=ppt/tags/tag32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3"/>
</p:tagLst>
</file>

<file path=ppt/tags/tag33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3"/>
</p:tagLst>
</file>

<file path=ppt/tags/tag34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2"/>
</p:tagLst>
</file>

<file path=ppt/tags/tag35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1"/>
</p:tagLst>
</file>

<file path=ppt/tags/tag36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2"/>
</p:tagLst>
</file>

<file path=ppt/tags/tag37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2"/>
</p:tagLst>
</file>

<file path=ppt/tags/tag38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39.xml><?xml version="1.0" encoding="utf-8"?>
<p:tagLst xmlns:p="http://schemas.openxmlformats.org/presentationml/2006/main">
  <p:tag name="POCKET_APPLY_TIME" val="2019年7月14日"/>
  <p:tag name="POCKET_APPLY_TYPE" val="Slide"/>
  <p:tag name="APPLYTYPE" val="Text"/>
  <p:tag name="APPLYORDER" val="1"/>
</p:tagLst>
</file>

<file path=ppt/tags/tag4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4"/>
</p:tagLst>
</file>

<file path=ppt/tags/tag40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3"/>
</p:tagLst>
</file>

<file path=ppt/tags/tag41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42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RESOURCELIBID_SLIDE" val="306494"/>
  <p:tag name="RESOURCELIB_SLIDETYPE" val="12"/>
  <p:tag name="POCKET_APPLY_TIME" val="2019年7月14日"/>
  <p:tag name="POCKET_APPLY_TYPE" val="Slide"/>
</p:tagLst>
</file>

<file path=ppt/tags/tag43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2"/>
</p:tagLst>
</file>

<file path=ppt/tags/tag44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45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46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1"/>
</p:tagLst>
</file>

<file path=ppt/tags/tag47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2"/>
</p:tagLst>
</file>

<file path=ppt/tags/tag48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3"/>
</p:tagLst>
</file>

<file path=ppt/tags/tag49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6"/>
</p:tagLst>
</file>

<file path=ppt/tags/tag5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50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7"/>
</p:tagLst>
</file>

<file path=ppt/tags/tag51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8"/>
</p:tagLst>
</file>

<file path=ppt/tags/tag52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11"/>
</p:tagLst>
</file>

<file path=ppt/tags/tag53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54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55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56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57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58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59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8"/>
</p:tagLst>
</file>

<file path=ppt/tags/tag6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5"/>
</p:tagLst>
</file>

<file path=ppt/tags/tag60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4"/>
</p:tagLst>
</file>

<file path=ppt/tags/tag61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1"/>
</p:tagLst>
</file>

<file path=ppt/tags/tag6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RESOURCELIBID_SLIDE" val="307746"/>
  <p:tag name="RESOURCELIB_SLIDETYPE" val="12"/>
  <p:tag name="POCKET_APPLY_TIME" val="2019年7月14日"/>
  <p:tag name="POCKET_APPLY_TYPE" val="Slide"/>
</p:tagLst>
</file>

<file path=ppt/tags/tag63.xml><?xml version="1.0" encoding="utf-8"?>
<p:tagLst xmlns:p="http://schemas.openxmlformats.org/presentationml/2006/main">
  <p:tag name="KSO_WM_UNIT_PLACING_PICTURE_USER_VIEWPORT" val="{&quot;height&quot;:19264,&quot;width&quot;:14713}"/>
</p:tagLst>
</file>

<file path=ppt/tags/tag64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1"/>
</p:tagLst>
</file>

<file path=ppt/tags/tag65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3"/>
</p:tagLst>
</file>

<file path=ppt/tags/tag66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4"/>
</p:tagLst>
</file>

<file path=ppt/tags/tag67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68.xml><?xml version="1.0" encoding="utf-8"?>
<p:tagLst xmlns:p="http://schemas.openxmlformats.org/presentationml/2006/main">
  <p:tag name="MH_TYPE" val="#NeiR#"/>
  <p:tag name="MH_NUMBER" val="3"/>
  <p:tag name="MH_CATEGORY" val="#TuWHP#"/>
  <p:tag name="MH_LAYOUT" val="SubTitleText"/>
  <p:tag name="RESOURCELIBID_SLIDE" val="307265"/>
  <p:tag name="RESOURCELIB_SLIDETYPE" val="12"/>
  <p:tag name="POCKET_APPLY_TIME" val="2019年7月14日"/>
  <p:tag name="POCKET_APPLY_TYPE" val="Slide"/>
</p:tagLst>
</file>

<file path=ppt/tags/tag69.xml><?xml version="1.0" encoding="utf-8"?>
<p:tagLst xmlns:p="http://schemas.openxmlformats.org/presentationml/2006/main">
  <p:tag name="KSO_WM_UNIT_PLACING_PICTURE_USER_VIEWPORT" val="{&quot;height&quot;:19264,&quot;width&quot;:14713}"/>
</p:tagLst>
</file>

<file path=ppt/tags/tag7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6"/>
</p:tagLst>
</file>

<file path=ppt/tags/tag70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71.xml><?xml version="1.0" encoding="utf-8"?>
<p:tagLst xmlns:p="http://schemas.openxmlformats.org/presentationml/2006/main">
  <p:tag name="KSO_WM_UNIT_PLACING_PICTURE_USER_VIEWPORT" val="{&quot;height&quot;:7200,&quot;width&quot;:13050}"/>
</p:tagLst>
</file>

<file path=ppt/tags/tag72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RESOURCELIBID_SLIDE" val="307727"/>
  <p:tag name="RESOURCELIB_SLIDETYPE" val="12"/>
  <p:tag name="POCKET_APPLY_TIME" val="2019年7月14日"/>
  <p:tag name="POCKET_APPLY_TYPE" val="Slide"/>
</p:tagLst>
</file>

<file path=ppt/tags/tag73.xml><?xml version="1.0" encoding="utf-8"?>
<p:tagLst xmlns:p="http://schemas.openxmlformats.org/presentationml/2006/main">
  <p:tag name="KSO_WM_UNIT_PLACING_PICTURE_USER_VIEWPORT" val="{&quot;height&quot;:19264,&quot;width&quot;:14713}"/>
</p:tagLst>
</file>

<file path=ppt/tags/tag74.xml><?xml version="1.0" encoding="utf-8"?>
<p:tagLst xmlns:p="http://schemas.openxmlformats.org/presentationml/2006/main">
  <p:tag name="POCKET_APPLY_TIME" val="2019年7月14日"/>
  <p:tag name="POCKET_APPLY_TYPE" val="Slide"/>
  <p:tag name="APPLYTYPE" val="PageTitle"/>
  <p:tag name="APPLYORDER" val="PageTitle"/>
</p:tagLst>
</file>

<file path=ppt/tags/tag75.xml><?xml version="1.0" encoding="utf-8"?>
<p:tagLst xmlns:p="http://schemas.openxmlformats.org/presentationml/2006/main">
  <p:tag name="POCKET_APPLY_TIME" val="2019年7月14日"/>
  <p:tag name="POCKET_APPLY_TYPE" val="Slide"/>
  <p:tag name="APPLYTYPE" val="Desc"/>
  <p:tag name="APPLYORDER" val="1"/>
</p:tagLst>
</file>

<file path=ppt/tags/tag76.xml><?xml version="1.0" encoding="utf-8"?>
<p:tagLst xmlns:p="http://schemas.openxmlformats.org/presentationml/2006/main">
  <p:tag name="KSO_WM_UNIT_PLACING_PICTURE_USER_VIEWPORT" val="{&quot;height&quot;:10185,&quot;width&quot;:14400}"/>
</p:tagLst>
</file>

<file path=ppt/tags/tag7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Desc"/>
  <p:tag name="RESOURCELIBID_SLIDE" val="308211"/>
  <p:tag name="RESOURCELIB_SLIDETYPE" val="12"/>
  <p:tag name="POCKET_APPLY_TIME" val="2019年7月14日"/>
  <p:tag name="POCKET_APPLY_TYPE" val="Slide"/>
</p:tagLst>
</file>

<file path=ppt/tags/tag78.xml><?xml version="1.0" encoding="utf-8"?>
<p:tagLst xmlns:p="http://schemas.openxmlformats.org/presentationml/2006/main">
  <p:tag name="POCKET_APPLY_TIME" val="2019年7月14日"/>
  <p:tag name="POCKET_APPLY_TYPE" val="Slide"/>
</p:tagLst>
</file>

<file path=ppt/tags/tag79.xml><?xml version="1.0" encoding="utf-8"?>
<p:tagLst xmlns:p="http://schemas.openxmlformats.org/presentationml/2006/main">
  <p:tag name="POCKET_APPLY_TIME" val="2019年7月14日"/>
  <p:tag name="POCKET_APPLY_TYPE" val="Slide"/>
</p:tagLst>
</file>

<file path=ppt/tags/tag8.xml><?xml version="1.0" encoding="utf-8"?>
<p:tagLst xmlns:p="http://schemas.openxmlformats.org/presentationml/2006/main">
  <p:tag name="POCKET_APPLY_TIME" val="2019年7月14日"/>
  <p:tag name="POCKET_APPLY_TYPE" val="Slide"/>
  <p:tag name="APPLYTYPE" val="SubTitle"/>
  <p:tag name="APPLYORDER" val="2"/>
</p:tagLst>
</file>

<file path=ppt/tags/tag80.xml><?xml version="1.0" encoding="utf-8"?>
<p:tagLst xmlns:p="http://schemas.openxmlformats.org/presentationml/2006/main">
  <p:tag name="POCKET_APPLY_TIME" val="2019年7月14日"/>
  <p:tag name="POCKET_APPLY_TYPE" val="Slide"/>
</p:tagLst>
</file>

<file path=ppt/tags/tag81.xml><?xml version="1.0" encoding="utf-8"?>
<p:tagLst xmlns:p="http://schemas.openxmlformats.org/presentationml/2006/main">
  <p:tag name="POCKET_APPLY_TIME" val="2019年7月14日"/>
  <p:tag name="POCKET_APPLY_TYPE" val="Slide"/>
</p:tagLst>
</file>

<file path=ppt/tags/tag82.xml><?xml version="1.0" encoding="utf-8"?>
<p:tagLst xmlns:p="http://schemas.openxmlformats.org/presentationml/2006/main">
  <p:tag name="POCKET_APPLY_TIME" val="2019年7月14日"/>
  <p:tag name="POCKET_APPLY_TYPE" val="Slide"/>
</p:tagLst>
</file>

<file path=ppt/tags/tag83.xml><?xml version="1.0" encoding="utf-8"?>
<p:tagLst xmlns:p="http://schemas.openxmlformats.org/presentationml/2006/main">
  <p:tag name="POCKET_APPLY_TIME" val="2019年7月14日"/>
  <p:tag name="POCKET_APPLY_TYPE" val="Slide"/>
</p:tagLst>
</file>

<file path=ppt/tags/tag84.xml><?xml version="1.0" encoding="utf-8"?>
<p:tagLst xmlns:p="http://schemas.openxmlformats.org/presentationml/2006/main">
  <p:tag name="POCKET_APPLY_TIME" val="2019年7月14日"/>
  <p:tag name="POCKET_APPLY_TYPE" val="Slide"/>
</p:tagLst>
</file>

<file path=ppt/tags/tag85.xml><?xml version="1.0" encoding="utf-8"?>
<p:tagLst xmlns:p="http://schemas.openxmlformats.org/presentationml/2006/main">
  <p:tag name="POCKET_APPLY_TIME" val="2019年7月14日"/>
  <p:tag name="POCKET_APPLY_TYPE" val="Slide"/>
</p:tagLst>
</file>

<file path=ppt/tags/tag86.xml><?xml version="1.0" encoding="utf-8"?>
<p:tagLst xmlns:p="http://schemas.openxmlformats.org/presentationml/2006/main">
  <p:tag name="POCKET_APPLY_TIME" val="2019年7月14日"/>
  <p:tag name="POCKET_APPLY_TYPE" val="Slide"/>
</p:tagLst>
</file>

<file path=ppt/tags/tag87.xml><?xml version="1.0" encoding="utf-8"?>
<p:tagLst xmlns:p="http://schemas.openxmlformats.org/presentationml/2006/main">
  <p:tag name="POCKET_APPLY_TIME" val="2019年7月14日"/>
  <p:tag name="POCKET_APPLY_TYPE" val="Slide"/>
</p:tagLst>
</file>

<file path=ppt/tags/tag88.xml><?xml version="1.0" encoding="utf-8"?>
<p:tagLst xmlns:p="http://schemas.openxmlformats.org/presentationml/2006/main">
  <p:tag name="POCKET_APPLY_TIME" val="2019年7月14日"/>
  <p:tag name="POCKET_APPLY_TYPE" val="Slide"/>
</p:tagLst>
</file>

<file path=ppt/tags/tag89.xml><?xml version="1.0" encoding="utf-8"?>
<p:tagLst xmlns:p="http://schemas.openxmlformats.org/presentationml/2006/main">
  <p:tag name="POCKET_APPLY_TIME" val="2019年7月14日"/>
  <p:tag name="POCKET_APPLY_TYPE" val="Slide"/>
</p:tagLst>
</file>

<file path=ppt/tags/tag9.xml><?xml version="1.0" encoding="utf-8"?>
<p:tagLst xmlns:p="http://schemas.openxmlformats.org/presentationml/2006/main">
  <p:tag name="POCKET_APPLY_TIME" val="2019年7月14日"/>
  <p:tag name="POCKET_APPLY_TYPE" val="Slide"/>
  <p:tag name="APPLYTYPE" val="Other"/>
  <p:tag name="APPLYORDER" val="7"/>
</p:tagLst>
</file>

<file path=ppt/tags/tag90.xml><?xml version="1.0" encoding="utf-8"?>
<p:tagLst xmlns:p="http://schemas.openxmlformats.org/presentationml/2006/main">
  <p:tag name="POCKET_APPLY_TIME" val="2019年7月14日"/>
  <p:tag name="POCKET_APPLY_TYPE" val="Slide"/>
</p:tagLst>
</file>

<file path=ppt/tags/tag91.xml><?xml version="1.0" encoding="utf-8"?>
<p:tagLst xmlns:p="http://schemas.openxmlformats.org/presentationml/2006/main">
  <p:tag name="POCKET_APPLY_TIME" val="2019年7月14日"/>
  <p:tag name="POCKET_APPLY_TYPE" val="Slide"/>
</p:tagLst>
</file>

<file path=ppt/tags/tag92.xml><?xml version="1.0" encoding="utf-8"?>
<p:tagLst xmlns:p="http://schemas.openxmlformats.org/presentationml/2006/main">
  <p:tag name="POCKET_APPLY_TIME" val="2019年7月14日"/>
  <p:tag name="POCKET_APPLY_TYPE" val="Slide"/>
</p:tagLst>
</file>

<file path=ppt/tags/tag93.xml><?xml version="1.0" encoding="utf-8"?>
<p:tagLst xmlns:p="http://schemas.openxmlformats.org/presentationml/2006/main">
  <p:tag name="POCKET_APPLY_TIME" val="2019年7月14日"/>
  <p:tag name="POCKET_APPLY_TYPE" val="Slide"/>
</p:tagLst>
</file>

<file path=ppt/tags/tag94.xml><?xml version="1.0" encoding="utf-8"?>
<p:tagLst xmlns:p="http://schemas.openxmlformats.org/presentationml/2006/main">
  <p:tag name="POCKET_APPLY_TIME" val="2019年7月14日"/>
  <p:tag name="POCKET_APPLY_TYPE" val="Slide"/>
</p:tagLst>
</file>

<file path=ppt/tags/tag95.xml><?xml version="1.0" encoding="utf-8"?>
<p:tagLst xmlns:p="http://schemas.openxmlformats.org/presentationml/2006/main">
  <p:tag name="POCKET_APPLY_TIME" val="2019年7月14日"/>
  <p:tag name="POCKET_APPLY_TYPE" val="Slide"/>
</p:tagLst>
</file>

<file path=ppt/tags/tag96.xml><?xml version="1.0" encoding="utf-8"?>
<p:tagLst xmlns:p="http://schemas.openxmlformats.org/presentationml/2006/main">
  <p:tag name="POCKET_APPLY_TIME" val="2019年7月14日"/>
  <p:tag name="POCKET_APPLY_TYPE" val="Slide"/>
</p:tagLst>
</file>

<file path=ppt/tags/tag97.xml><?xml version="1.0" encoding="utf-8"?>
<p:tagLst xmlns:p="http://schemas.openxmlformats.org/presentationml/2006/main">
  <p:tag name="POCKET_APPLY_TIME" val="2019年7月14日"/>
  <p:tag name="POCKET_APPLY_TYPE" val="Slide"/>
</p:tagLst>
</file>

<file path=ppt/tags/tag98.xml><?xml version="1.0" encoding="utf-8"?>
<p:tagLst xmlns:p="http://schemas.openxmlformats.org/presentationml/2006/main">
  <p:tag name="POCKET_APPLY_TIME" val="2019年7月14日"/>
  <p:tag name="POCKET_APPLY_TYPE" val="Slide"/>
</p:tagLst>
</file>

<file path=ppt/tags/tag99.xml><?xml version="1.0" encoding="utf-8"?>
<p:tagLst xmlns:p="http://schemas.openxmlformats.org/presentationml/2006/main">
  <p:tag name="RESOURCELIBID_SLIDE" val="307033"/>
  <p:tag name="RESOURCELIB_SLIDETYPE" val="12"/>
  <p:tag name="POCKET_APPLY_TIME" val="2019年7月14日"/>
  <p:tag name="POCKET_APPLY_TYPE" val="Slid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WPS 演示</Application>
  <PresentationFormat>宽屏</PresentationFormat>
  <Paragraphs>134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楷体</vt:lpstr>
      <vt:lpstr>Impact</vt:lpstr>
      <vt:lpstr>微软雅黑</vt:lpstr>
      <vt:lpstr>幼圆</vt:lpstr>
      <vt:lpstr>Segoe Script</vt:lpstr>
      <vt:lpstr>Wingdings</vt:lpstr>
      <vt:lpstr>Arial Narrow</vt:lpstr>
      <vt:lpstr>Calibri</vt:lpstr>
      <vt:lpstr>Eras Bold ITC</vt:lpstr>
      <vt:lpstr>GungsuhChe</vt:lpstr>
      <vt:lpstr>Arial Unicode MS</vt:lpstr>
      <vt:lpstr>Segoe Print</vt:lpstr>
      <vt:lpstr>Malgun Gothic</vt:lpstr>
      <vt:lpstr>Office 主题</vt:lpstr>
      <vt:lpstr>PowerPoint 演示文稿</vt:lpstr>
      <vt:lpstr>目录/Content</vt:lpstr>
      <vt:lpstr>PowerPoint 演示文稿</vt:lpstr>
      <vt:lpstr>选题考量/Why ?</vt:lpstr>
      <vt:lpstr>PowerPoint 演示文稿</vt:lpstr>
      <vt:lpstr>PowerPoint 演示文稿</vt:lpstr>
      <vt:lpstr>PowerPoint 演示文稿</vt:lpstr>
      <vt:lpstr>功能实现/What 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陆离Kevin</cp:lastModifiedBy>
  <cp:revision>7</cp:revision>
  <dcterms:created xsi:type="dcterms:W3CDTF">2019-07-14T12:55:00Z</dcterms:created>
  <dcterms:modified xsi:type="dcterms:W3CDTF">2020-07-30T10:41:01Z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