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34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00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06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294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207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65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087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4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90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80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58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877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82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18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6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61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C74B90-4851-4541-8FEC-E7AAE4710B73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9E7A59-D9B8-4B0F-98DF-E3F70F04C9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188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BB5D0-2371-4C71-A3C4-137F9C95A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Gestione Accessi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BC6DDF-D306-40A5-9427-06A579265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Presentazione software</a:t>
            </a:r>
          </a:p>
        </p:txBody>
      </p:sp>
    </p:spTree>
    <p:extLst>
      <p:ext uri="{BB962C8B-B14F-4D97-AF65-F5344CB8AC3E}">
        <p14:creationId xmlns:p14="http://schemas.microsoft.com/office/powerpoint/2010/main" val="24658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5E7CDA-3F6B-4692-B41A-781822784506}"/>
              </a:ext>
            </a:extLst>
          </p:cNvPr>
          <p:cNvSpPr txBox="1"/>
          <p:nvPr/>
        </p:nvSpPr>
        <p:spPr>
          <a:xfrm>
            <a:off x="1027589" y="2521059"/>
            <a:ext cx="6337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Premendo il bottone «Crea meeting», la schermata precedente verrà visualizzata, tramite la quale sarà possibile creare un meeting, specificando i vari campi.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DDCB61-D7F4-44B0-9CC3-30E18901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96" y="1285576"/>
            <a:ext cx="2734057" cy="4286848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A46949DE-FADB-42E9-8B5B-76F0C47C3536}"/>
              </a:ext>
            </a:extLst>
          </p:cNvPr>
          <p:cNvSpPr/>
          <p:nvPr/>
        </p:nvSpPr>
        <p:spPr>
          <a:xfrm>
            <a:off x="8438778" y="4075049"/>
            <a:ext cx="2132491" cy="9142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92D53-ACE8-410C-95DC-5F96DAF0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 meeting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AD7A37B-B2FF-4395-B825-CEEE81D8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986" y="1731963"/>
            <a:ext cx="8026503" cy="4059237"/>
          </a:xfr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074975F1-F75F-40C6-8276-61967D84D2B6}"/>
              </a:ext>
            </a:extLst>
          </p:cNvPr>
          <p:cNvSpPr/>
          <p:nvPr/>
        </p:nvSpPr>
        <p:spPr>
          <a:xfrm>
            <a:off x="7064775" y="3071674"/>
            <a:ext cx="516755" cy="292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9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5E7CDA-3F6B-4692-B41A-781822784506}"/>
              </a:ext>
            </a:extLst>
          </p:cNvPr>
          <p:cNvSpPr txBox="1"/>
          <p:nvPr/>
        </p:nvSpPr>
        <p:spPr>
          <a:xfrm>
            <a:off x="379519" y="233840"/>
            <a:ext cx="63371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Premendo il bottone «Modifica meeting», verrà visualizzata una tabella contenente vari meeting. Premendo sulla voce «Modifica», sarà possibile modificare il meeting corrispondente.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FFB606-6744-4F22-B0E8-389E8DDA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9" y="2796882"/>
            <a:ext cx="7169460" cy="362207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F32779-B2DA-41CB-BCBC-86343C405C77}"/>
              </a:ext>
            </a:extLst>
          </p:cNvPr>
          <p:cNvSpPr txBox="1"/>
          <p:nvPr/>
        </p:nvSpPr>
        <p:spPr>
          <a:xfrm>
            <a:off x="7830105" y="3869253"/>
            <a:ext cx="3982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volta selezionata la voce «Modifica», la seguente schermata verrà visualizzata, permettendo così di modificare il meeting, inserendo i dati necessari all’interno dei vari campi.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12761A2-28E9-4211-B30D-F1E5E9899A89}"/>
              </a:ext>
            </a:extLst>
          </p:cNvPr>
          <p:cNvSpPr/>
          <p:nvPr/>
        </p:nvSpPr>
        <p:spPr>
          <a:xfrm>
            <a:off x="3338004" y="4154750"/>
            <a:ext cx="1278384" cy="284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494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37BB83-B0E6-4365-AE73-F594CE4A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 meeting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64D4D0-3F26-4774-9F26-BE86682CD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702" y="1731963"/>
            <a:ext cx="8043070" cy="4059237"/>
          </a:xfrm>
        </p:spPr>
      </p:pic>
    </p:spTree>
    <p:extLst>
      <p:ext uri="{BB962C8B-B14F-4D97-AF65-F5344CB8AC3E}">
        <p14:creationId xmlns:p14="http://schemas.microsoft.com/office/powerpoint/2010/main" val="4209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5E7CDA-3F6B-4692-B41A-781822784506}"/>
              </a:ext>
            </a:extLst>
          </p:cNvPr>
          <p:cNvSpPr txBox="1"/>
          <p:nvPr/>
        </p:nvSpPr>
        <p:spPr>
          <a:xfrm>
            <a:off x="1142393" y="2090172"/>
            <a:ext cx="6337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Premendo il bottone «Visualizza meeting», la schermata precedente verrà visualizzata, tramite la quale sarà possibile scaricare e visualizzare un meeting, visualizzare i log e le persone in azienda.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12275A-4898-4297-B5A9-985434DE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94" y="1276049"/>
            <a:ext cx="2734057" cy="4305901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1D487104-6E06-466A-BA0F-8E0C6A785190}"/>
              </a:ext>
            </a:extLst>
          </p:cNvPr>
          <p:cNvSpPr/>
          <p:nvPr/>
        </p:nvSpPr>
        <p:spPr>
          <a:xfrm>
            <a:off x="8617258" y="4545886"/>
            <a:ext cx="2254928" cy="807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5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26C395-B9A8-4B37-929F-92E17B07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 persone in azienda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D70CFC-84BC-498D-94F9-00EB63A5D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785" y="2189163"/>
            <a:ext cx="8043070" cy="405923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295D16-8B6A-41A0-8945-0D21DCF30BE8}"/>
              </a:ext>
            </a:extLst>
          </p:cNvPr>
          <p:cNvSpPr txBox="1"/>
          <p:nvPr/>
        </p:nvSpPr>
        <p:spPr>
          <a:xfrm>
            <a:off x="9072979" y="3064619"/>
            <a:ext cx="2796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Premendo il bottone «Visualizza persone in azienda», verrà visualizzata la seguente schermata, che permetterà di vedere i clienti che si trovano all’interno dell’azienda.</a:t>
            </a:r>
          </a:p>
        </p:txBody>
      </p:sp>
    </p:spTree>
    <p:extLst>
      <p:ext uri="{BB962C8B-B14F-4D97-AF65-F5344CB8AC3E}">
        <p14:creationId xmlns:p14="http://schemas.microsoft.com/office/powerpoint/2010/main" val="40179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26C395-B9A8-4B37-929F-92E17B07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 meeting futuri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295D16-8B6A-41A0-8945-0D21DCF30BE8}"/>
              </a:ext>
            </a:extLst>
          </p:cNvPr>
          <p:cNvSpPr txBox="1"/>
          <p:nvPr/>
        </p:nvSpPr>
        <p:spPr>
          <a:xfrm>
            <a:off x="9148753" y="3339524"/>
            <a:ext cx="2796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Premendo il bottone «Visualizza persone», verrà visualizzata la seguente schermata, che permetterà di vedere i meeting futuri.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93D5433-43A1-4FA4-90E6-AD6D9B9D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75" y="2184974"/>
            <a:ext cx="8043070" cy="406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26C395-B9A8-4B37-929F-92E17B07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Visualizza log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295D16-8B6A-41A0-8945-0D21DCF30BE8}"/>
              </a:ext>
            </a:extLst>
          </p:cNvPr>
          <p:cNvSpPr txBox="1"/>
          <p:nvPr/>
        </p:nvSpPr>
        <p:spPr>
          <a:xfrm>
            <a:off x="9182470" y="3341618"/>
            <a:ext cx="2796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Premendo il bottone «Visualizza log», verrà visualizzata la seguente schermata, che permetterà di vedere i log all’interno di una apposita tabella.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ED70D8-0F2B-4720-BB1B-77E0F6C5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75" y="2189163"/>
            <a:ext cx="8043070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7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30F4ED-C868-49DC-BC93-7C3CAE76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Scarica meeting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9910FE-856F-46A3-9818-C192DFB34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62" y="1962782"/>
            <a:ext cx="2418628" cy="4059237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8FDE57-39A1-4072-841B-EE9E95D9DE2B}"/>
              </a:ext>
            </a:extLst>
          </p:cNvPr>
          <p:cNvSpPr txBox="1"/>
          <p:nvPr/>
        </p:nvSpPr>
        <p:spPr>
          <a:xfrm>
            <a:off x="6693763" y="2967335"/>
            <a:ext cx="3755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Premendo il bottone «Scarica meeting», verrà scaricato un file .csv contenente tutti i meeting.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1249A66-E141-4C32-948B-D457A61429A2}"/>
              </a:ext>
            </a:extLst>
          </p:cNvPr>
          <p:cNvSpPr/>
          <p:nvPr/>
        </p:nvSpPr>
        <p:spPr>
          <a:xfrm>
            <a:off x="3834667" y="4660778"/>
            <a:ext cx="1767143" cy="71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17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3F5C5A-3CB9-4E5E-8F48-2362701C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 meeting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E1BB6C-FB7E-44CE-8536-0D3DB5533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548" y="1731963"/>
            <a:ext cx="8051379" cy="4059237"/>
          </a:xfr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07F7FFC3-0936-4FDF-89E8-6203CD9FE819}"/>
              </a:ext>
            </a:extLst>
          </p:cNvPr>
          <p:cNvSpPr/>
          <p:nvPr/>
        </p:nvSpPr>
        <p:spPr>
          <a:xfrm>
            <a:off x="7048870" y="3116063"/>
            <a:ext cx="532661" cy="213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150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CFFE0-01F5-4943-8B71-13810B4D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Home Page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858E67-718C-4C5B-930F-1C842519E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388911"/>
            <a:ext cx="5211981" cy="263585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71136D1-3764-43A1-98C4-3AD1EE422C7D}"/>
              </a:ext>
            </a:extLst>
          </p:cNvPr>
          <p:cNvSpPr txBox="1"/>
          <p:nvPr/>
        </p:nvSpPr>
        <p:spPr>
          <a:xfrm>
            <a:off x="7253055" y="2371156"/>
            <a:ext cx="4163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è l’home page del sito.</a:t>
            </a:r>
          </a:p>
          <a:p>
            <a:r>
              <a:rPr lang="it-IT" dirty="0"/>
              <a:t>Selezionando il bottone «Vai all’accesso clienti», posizionato sulla parte sinistra dello schermo, si andrà al pannello del cliente.</a:t>
            </a:r>
          </a:p>
          <a:p>
            <a:r>
              <a:rPr lang="it-IT" dirty="0"/>
              <a:t>Mentre selezionando il bottone «Vai all’accesso amministratori», posizionato sulla parte destra dello schermo, si andrà al pannello amministrativo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4F5CF59-58A0-482C-80EB-E2DCF6AF9B55}"/>
              </a:ext>
            </a:extLst>
          </p:cNvPr>
          <p:cNvSpPr/>
          <p:nvPr/>
        </p:nvSpPr>
        <p:spPr>
          <a:xfrm>
            <a:off x="1811044" y="3888419"/>
            <a:ext cx="816746" cy="221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E73170A-B6FA-4C2F-94C2-6A21A41B0603}"/>
              </a:ext>
            </a:extLst>
          </p:cNvPr>
          <p:cNvSpPr/>
          <p:nvPr/>
        </p:nvSpPr>
        <p:spPr>
          <a:xfrm>
            <a:off x="4413681" y="3888418"/>
            <a:ext cx="816746" cy="221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23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5E7CDA-3F6B-4692-B41A-781822784506}"/>
              </a:ext>
            </a:extLst>
          </p:cNvPr>
          <p:cNvSpPr txBox="1"/>
          <p:nvPr/>
        </p:nvSpPr>
        <p:spPr>
          <a:xfrm>
            <a:off x="2927411" y="2090172"/>
            <a:ext cx="6337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Premendo il bottone «Elimina meeting», la schermata precedente verrà visualizzata, contenente una tabella tramite la quale, selezionando la voce «Elimina», sarà possibile eliminare il meeting corrispondente.</a:t>
            </a:r>
          </a:p>
        </p:txBody>
      </p:sp>
    </p:spTree>
    <p:extLst>
      <p:ext uri="{BB962C8B-B14F-4D97-AF65-F5344CB8AC3E}">
        <p14:creationId xmlns:p14="http://schemas.microsoft.com/office/powerpoint/2010/main" val="16395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FD7D220-A173-4F45-BEB9-46B7ED24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00" y="1857899"/>
            <a:ext cx="6232467" cy="314220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56EBF0-B25E-4714-AB5C-BA783E2DA00D}"/>
              </a:ext>
            </a:extLst>
          </p:cNvPr>
          <p:cNvSpPr txBox="1"/>
          <p:nvPr/>
        </p:nvSpPr>
        <p:spPr>
          <a:xfrm>
            <a:off x="861133" y="2551837"/>
            <a:ext cx="2441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Premendo il logo in alto a sinistra o il bottone «Esci», sarà possibile tornare al pannello di login in qualsiasi momento.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649C5A66-9110-4AB9-9DD6-0647FD608251}"/>
              </a:ext>
            </a:extLst>
          </p:cNvPr>
          <p:cNvSpPr/>
          <p:nvPr/>
        </p:nvSpPr>
        <p:spPr>
          <a:xfrm>
            <a:off x="9871969" y="3693111"/>
            <a:ext cx="532661" cy="213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9D4A228-3427-4348-96C7-C0D2B5036D08}"/>
              </a:ext>
            </a:extLst>
          </p:cNvPr>
          <p:cNvSpPr/>
          <p:nvPr/>
        </p:nvSpPr>
        <p:spPr>
          <a:xfrm>
            <a:off x="5098400" y="1857899"/>
            <a:ext cx="346229" cy="326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71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30843-C90D-45B6-91CE-2E389CFB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Pannello cliente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B3E2D31-E4FF-4213-9FFB-B7F9070A1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63" y="1732355"/>
            <a:ext cx="8058150" cy="4058453"/>
          </a:xfrm>
        </p:spPr>
      </p:pic>
    </p:spTree>
    <p:extLst>
      <p:ext uri="{BB962C8B-B14F-4D97-AF65-F5344CB8AC3E}">
        <p14:creationId xmlns:p14="http://schemas.microsoft.com/office/powerpoint/2010/main" val="320839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5E7CDA-3F6B-4692-B41A-781822784506}"/>
              </a:ext>
            </a:extLst>
          </p:cNvPr>
          <p:cNvSpPr txBox="1"/>
          <p:nvPr/>
        </p:nvSpPr>
        <p:spPr>
          <a:xfrm>
            <a:off x="2927411" y="2090172"/>
            <a:ext cx="6337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Una volta selezionato il bottone «Vai all’accesso clienti», la schermata nella diapositiva precedente verrà mostrata, dando la possibilità al cliente di prenotare un appuntamento, inserendo i dati necessari.</a:t>
            </a:r>
          </a:p>
        </p:txBody>
      </p:sp>
    </p:spTree>
    <p:extLst>
      <p:ext uri="{BB962C8B-B14F-4D97-AF65-F5344CB8AC3E}">
        <p14:creationId xmlns:p14="http://schemas.microsoft.com/office/powerpoint/2010/main" val="11045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ED1975-2EC4-424C-9AF9-D122892D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Login amministratore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1156494-DB83-4818-9B67-2F85D385D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00918"/>
            <a:ext cx="10353675" cy="3521327"/>
          </a:xfr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CAC5FCBF-B50F-4681-B04C-1BAF93608C16}"/>
              </a:ext>
            </a:extLst>
          </p:cNvPr>
          <p:cNvSpPr/>
          <p:nvPr/>
        </p:nvSpPr>
        <p:spPr>
          <a:xfrm>
            <a:off x="4827602" y="4039340"/>
            <a:ext cx="2536795" cy="399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97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5E7CDA-3F6B-4692-B41A-781822784506}"/>
              </a:ext>
            </a:extLst>
          </p:cNvPr>
          <p:cNvSpPr txBox="1"/>
          <p:nvPr/>
        </p:nvSpPr>
        <p:spPr>
          <a:xfrm>
            <a:off x="2927411" y="2090172"/>
            <a:ext cx="6337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Una volta selezionato il bottone «Vai all’accesso amministratori», la schermata nella diapositiva precedente verrà mostrata, dando la possibilità ad un amministratore di effettuare il login al pannello amministrativo.</a:t>
            </a:r>
          </a:p>
        </p:txBody>
      </p:sp>
    </p:spTree>
    <p:extLst>
      <p:ext uri="{BB962C8B-B14F-4D97-AF65-F5344CB8AC3E}">
        <p14:creationId xmlns:p14="http://schemas.microsoft.com/office/powerpoint/2010/main" val="4842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A08C91-9DFC-4D6C-B1F3-034CA7AB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Pannello amministrativo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8C85B12-2034-4454-92F2-91132A655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548" y="1731963"/>
            <a:ext cx="8051379" cy="4059237"/>
          </a:xfrm>
        </p:spPr>
      </p:pic>
    </p:spTree>
    <p:extLst>
      <p:ext uri="{BB962C8B-B14F-4D97-AF65-F5344CB8AC3E}">
        <p14:creationId xmlns:p14="http://schemas.microsoft.com/office/powerpoint/2010/main" val="20137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5E7CDA-3F6B-4692-B41A-781822784506}"/>
              </a:ext>
            </a:extLst>
          </p:cNvPr>
          <p:cNvSpPr txBox="1"/>
          <p:nvPr/>
        </p:nvSpPr>
        <p:spPr>
          <a:xfrm>
            <a:off x="2927411" y="2305615"/>
            <a:ext cx="63371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Una volta effettuato il login, la schermata precedente verrà visualizzata, dando così la possibilità di creare, modificare, visualizzare ed eliminare vari meeting.</a:t>
            </a:r>
          </a:p>
        </p:txBody>
      </p:sp>
    </p:spTree>
    <p:extLst>
      <p:ext uri="{BB962C8B-B14F-4D97-AF65-F5344CB8AC3E}">
        <p14:creationId xmlns:p14="http://schemas.microsoft.com/office/powerpoint/2010/main" val="37224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6A113-DA34-428B-B639-294C3AC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 meeting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92947B6-5169-4CAB-A574-2F3DEC3A0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986" y="1731963"/>
            <a:ext cx="8026503" cy="4059237"/>
          </a:xfrm>
        </p:spPr>
      </p:pic>
    </p:spTree>
    <p:extLst>
      <p:ext uri="{BB962C8B-B14F-4D97-AF65-F5344CB8AC3E}">
        <p14:creationId xmlns:p14="http://schemas.microsoft.com/office/powerpoint/2010/main" val="52471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56</TotalTime>
  <Words>439</Words>
  <Application>Microsoft Office PowerPoint</Application>
  <PresentationFormat>Widescreen</PresentationFormat>
  <Paragraphs>30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4" baseType="lpstr">
      <vt:lpstr>Calisto MT</vt:lpstr>
      <vt:lpstr>Wingdings 2</vt:lpstr>
      <vt:lpstr>Ardesia</vt:lpstr>
      <vt:lpstr>Gestione Accessi</vt:lpstr>
      <vt:lpstr>Home Page</vt:lpstr>
      <vt:lpstr>Pannello cliente</vt:lpstr>
      <vt:lpstr>Presentazione standard di PowerPoint</vt:lpstr>
      <vt:lpstr>Login amministratore</vt:lpstr>
      <vt:lpstr>Presentazione standard di PowerPoint</vt:lpstr>
      <vt:lpstr>Pannello amministrativo</vt:lpstr>
      <vt:lpstr>Presentazione standard di PowerPoint</vt:lpstr>
      <vt:lpstr>Crea meeting</vt:lpstr>
      <vt:lpstr>Presentazione standard di PowerPoint</vt:lpstr>
      <vt:lpstr>Modifica meeting</vt:lpstr>
      <vt:lpstr>Presentazione standard di PowerPoint</vt:lpstr>
      <vt:lpstr>Visualizza meeting</vt:lpstr>
      <vt:lpstr>Presentazione standard di PowerPoint</vt:lpstr>
      <vt:lpstr>Visualizza persone in azienda</vt:lpstr>
      <vt:lpstr>Visualizza meeting futuri</vt:lpstr>
      <vt:lpstr>Visualizza log</vt:lpstr>
      <vt:lpstr>Scarica meeting</vt:lpstr>
      <vt:lpstr>Elimina meeting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Accessi</dc:title>
  <dc:creator>Cacciarino Matteo</dc:creator>
  <cp:lastModifiedBy>Erba Lorenzo</cp:lastModifiedBy>
  <cp:revision>26</cp:revision>
  <dcterms:created xsi:type="dcterms:W3CDTF">2021-04-29T14:37:28Z</dcterms:created>
  <dcterms:modified xsi:type="dcterms:W3CDTF">2021-05-18T12:51:58Z</dcterms:modified>
</cp:coreProperties>
</file>