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jpg" ContentType="image/jpg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8300700" cy="10299700"/>
  <p:notesSz cx="18300700" cy="102997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2552" y="3192907"/>
            <a:ext cx="15555595" cy="21629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50" b="0" i="0">
                <a:solidFill>
                  <a:srgbClr val="332C2C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5105" y="5767832"/>
            <a:ext cx="12810490" cy="25749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50" b="0" i="0">
                <a:solidFill>
                  <a:srgbClr val="332C2C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50" b="0" i="0">
                <a:solidFill>
                  <a:srgbClr val="332C2C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750" b="0" i="0">
                <a:solidFill>
                  <a:srgbClr val="332C2C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50" b="0" i="0">
                <a:solidFill>
                  <a:srgbClr val="332C2C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5035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24860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50" b="0" i="0">
                <a:solidFill>
                  <a:srgbClr val="332C2C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-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F5F2EE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961976"/>
            <a:ext cx="18288000" cy="6324600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13609304" y="6216619"/>
            <a:ext cx="4679315" cy="4070985"/>
          </a:xfrm>
          <a:custGeom>
            <a:avLst/>
            <a:gdLst/>
            <a:ahLst/>
            <a:cxnLst/>
            <a:rect l="l" t="t" r="r" b="b"/>
            <a:pathLst>
              <a:path w="4679315" h="4070984">
                <a:moveTo>
                  <a:pt x="0" y="4070378"/>
                </a:moveTo>
                <a:lnTo>
                  <a:pt x="49346" y="4043276"/>
                </a:lnTo>
                <a:lnTo>
                  <a:pt x="88924" y="4020525"/>
                </a:lnTo>
                <a:lnTo>
                  <a:pt x="128075" y="3997173"/>
                </a:lnTo>
                <a:lnTo>
                  <a:pt x="166808" y="3973231"/>
                </a:lnTo>
                <a:lnTo>
                  <a:pt x="205131" y="3948709"/>
                </a:lnTo>
                <a:lnTo>
                  <a:pt x="243050" y="3923620"/>
                </a:lnTo>
                <a:lnTo>
                  <a:pt x="280576" y="3897974"/>
                </a:lnTo>
                <a:lnTo>
                  <a:pt x="317714" y="3871782"/>
                </a:lnTo>
                <a:lnTo>
                  <a:pt x="354474" y="3845056"/>
                </a:lnTo>
                <a:lnTo>
                  <a:pt x="390862" y="3817806"/>
                </a:lnTo>
                <a:lnTo>
                  <a:pt x="426888" y="3790043"/>
                </a:lnTo>
                <a:lnTo>
                  <a:pt x="462558" y="3761780"/>
                </a:lnTo>
                <a:lnTo>
                  <a:pt x="497880" y="3733027"/>
                </a:lnTo>
                <a:lnTo>
                  <a:pt x="532864" y="3703794"/>
                </a:lnTo>
                <a:lnTo>
                  <a:pt x="567516" y="3674094"/>
                </a:lnTo>
                <a:lnTo>
                  <a:pt x="601844" y="3643938"/>
                </a:lnTo>
                <a:lnTo>
                  <a:pt x="635856" y="3613336"/>
                </a:lnTo>
                <a:lnTo>
                  <a:pt x="669560" y="3582299"/>
                </a:lnTo>
                <a:lnTo>
                  <a:pt x="702965" y="3550840"/>
                </a:lnTo>
                <a:lnTo>
                  <a:pt x="736077" y="3518968"/>
                </a:lnTo>
                <a:lnTo>
                  <a:pt x="768905" y="3486696"/>
                </a:lnTo>
                <a:lnTo>
                  <a:pt x="801457" y="3454033"/>
                </a:lnTo>
                <a:lnTo>
                  <a:pt x="833740" y="3420992"/>
                </a:lnTo>
                <a:lnTo>
                  <a:pt x="865763" y="3387584"/>
                </a:lnTo>
                <a:lnTo>
                  <a:pt x="897533" y="3353819"/>
                </a:lnTo>
                <a:lnTo>
                  <a:pt x="929059" y="3319708"/>
                </a:lnTo>
                <a:lnTo>
                  <a:pt x="960347" y="3285264"/>
                </a:lnTo>
                <a:lnTo>
                  <a:pt x="991407" y="3250497"/>
                </a:lnTo>
                <a:lnTo>
                  <a:pt x="1022245" y="3215418"/>
                </a:lnTo>
                <a:lnTo>
                  <a:pt x="1052870" y="3180038"/>
                </a:lnTo>
                <a:lnTo>
                  <a:pt x="1083290" y="3144369"/>
                </a:lnTo>
                <a:lnTo>
                  <a:pt x="1113513" y="3108421"/>
                </a:lnTo>
                <a:lnTo>
                  <a:pt x="1143546" y="3072206"/>
                </a:lnTo>
                <a:lnTo>
                  <a:pt x="1173398" y="3035735"/>
                </a:lnTo>
                <a:lnTo>
                  <a:pt x="1203075" y="2999019"/>
                </a:lnTo>
                <a:lnTo>
                  <a:pt x="1232587" y="2962068"/>
                </a:lnTo>
                <a:lnTo>
                  <a:pt x="1261941" y="2924896"/>
                </a:lnTo>
                <a:lnTo>
                  <a:pt x="1291145" y="2887511"/>
                </a:lnTo>
                <a:lnTo>
                  <a:pt x="1320207" y="2849926"/>
                </a:lnTo>
                <a:lnTo>
                  <a:pt x="1349134" y="2812152"/>
                </a:lnTo>
                <a:lnTo>
                  <a:pt x="1377935" y="2774200"/>
                </a:lnTo>
                <a:lnTo>
                  <a:pt x="1406618" y="2736080"/>
                </a:lnTo>
                <a:lnTo>
                  <a:pt x="1435190" y="2697805"/>
                </a:lnTo>
                <a:lnTo>
                  <a:pt x="1463659" y="2659385"/>
                </a:lnTo>
                <a:lnTo>
                  <a:pt x="1492034" y="2620831"/>
                </a:lnTo>
                <a:lnTo>
                  <a:pt x="1520321" y="2582155"/>
                </a:lnTo>
                <a:lnTo>
                  <a:pt x="1548530" y="2543367"/>
                </a:lnTo>
                <a:lnTo>
                  <a:pt x="1576667" y="2504479"/>
                </a:lnTo>
                <a:lnTo>
                  <a:pt x="1604741" y="2465502"/>
                </a:lnTo>
                <a:lnTo>
                  <a:pt x="1632760" y="2426447"/>
                </a:lnTo>
                <a:lnTo>
                  <a:pt x="1660732" y="2387326"/>
                </a:lnTo>
                <a:lnTo>
                  <a:pt x="1688663" y="2348148"/>
                </a:lnTo>
                <a:lnTo>
                  <a:pt x="1716564" y="2308926"/>
                </a:lnTo>
                <a:lnTo>
                  <a:pt x="1744440" y="2269671"/>
                </a:lnTo>
                <a:lnTo>
                  <a:pt x="1772300" y="2230393"/>
                </a:lnTo>
                <a:lnTo>
                  <a:pt x="1800153" y="2191104"/>
                </a:lnTo>
                <a:lnTo>
                  <a:pt x="1828005" y="2151816"/>
                </a:lnTo>
                <a:lnTo>
                  <a:pt x="1855865" y="2112538"/>
                </a:lnTo>
                <a:lnTo>
                  <a:pt x="1883741" y="2073283"/>
                </a:lnTo>
                <a:lnTo>
                  <a:pt x="1911641" y="2034061"/>
                </a:lnTo>
                <a:lnTo>
                  <a:pt x="1939573" y="1994884"/>
                </a:lnTo>
                <a:lnTo>
                  <a:pt x="1967543" y="1955762"/>
                </a:lnTo>
                <a:lnTo>
                  <a:pt x="1995562" y="1916708"/>
                </a:lnTo>
                <a:lnTo>
                  <a:pt x="2023635" y="1877731"/>
                </a:lnTo>
                <a:lnTo>
                  <a:pt x="2051772" y="1838843"/>
                </a:lnTo>
                <a:lnTo>
                  <a:pt x="2079979" y="1800055"/>
                </a:lnTo>
                <a:lnTo>
                  <a:pt x="2108266" y="1761379"/>
                </a:lnTo>
                <a:lnTo>
                  <a:pt x="2136640" y="1722826"/>
                </a:lnTo>
                <a:lnTo>
                  <a:pt x="2165108" y="1684406"/>
                </a:lnTo>
                <a:lnTo>
                  <a:pt x="2193679" y="1646130"/>
                </a:lnTo>
                <a:lnTo>
                  <a:pt x="2222360" y="1608011"/>
                </a:lnTo>
                <a:lnTo>
                  <a:pt x="2251160" y="1570059"/>
                </a:lnTo>
                <a:lnTo>
                  <a:pt x="2280086" y="1532285"/>
                </a:lnTo>
                <a:lnTo>
                  <a:pt x="2309147" y="1494700"/>
                </a:lnTo>
                <a:lnTo>
                  <a:pt x="2338349" y="1457316"/>
                </a:lnTo>
                <a:lnTo>
                  <a:pt x="2367702" y="1420143"/>
                </a:lnTo>
                <a:lnTo>
                  <a:pt x="2397212" y="1383193"/>
                </a:lnTo>
                <a:lnTo>
                  <a:pt x="2426888" y="1346477"/>
                </a:lnTo>
                <a:lnTo>
                  <a:pt x="2456738" y="1310006"/>
                </a:lnTo>
                <a:lnTo>
                  <a:pt x="2486770" y="1273791"/>
                </a:lnTo>
                <a:lnTo>
                  <a:pt x="2516991" y="1237843"/>
                </a:lnTo>
                <a:lnTo>
                  <a:pt x="2547409" y="1202173"/>
                </a:lnTo>
                <a:lnTo>
                  <a:pt x="2578033" y="1166794"/>
                </a:lnTo>
                <a:lnTo>
                  <a:pt x="2608870" y="1131715"/>
                </a:lnTo>
                <a:lnTo>
                  <a:pt x="2639928" y="1096947"/>
                </a:lnTo>
                <a:lnTo>
                  <a:pt x="2671215" y="1062503"/>
                </a:lnTo>
                <a:lnTo>
                  <a:pt x="2702739" y="1028393"/>
                </a:lnTo>
                <a:lnTo>
                  <a:pt x="2734507" y="994628"/>
                </a:lnTo>
                <a:lnTo>
                  <a:pt x="2766529" y="961219"/>
                </a:lnTo>
                <a:lnTo>
                  <a:pt x="2798811" y="928178"/>
                </a:lnTo>
                <a:lnTo>
                  <a:pt x="2831361" y="895516"/>
                </a:lnTo>
                <a:lnTo>
                  <a:pt x="2864187" y="863243"/>
                </a:lnTo>
                <a:lnTo>
                  <a:pt x="2897298" y="831372"/>
                </a:lnTo>
                <a:lnTo>
                  <a:pt x="2930701" y="799912"/>
                </a:lnTo>
                <a:lnTo>
                  <a:pt x="2964404" y="768875"/>
                </a:lnTo>
                <a:lnTo>
                  <a:pt x="2998415" y="738273"/>
                </a:lnTo>
                <a:lnTo>
                  <a:pt x="3032742" y="708117"/>
                </a:lnTo>
                <a:lnTo>
                  <a:pt x="3067392" y="678417"/>
                </a:lnTo>
                <a:lnTo>
                  <a:pt x="3102375" y="649184"/>
                </a:lnTo>
                <a:lnTo>
                  <a:pt x="3137696" y="620431"/>
                </a:lnTo>
                <a:lnTo>
                  <a:pt x="3173365" y="592167"/>
                </a:lnTo>
                <a:lnTo>
                  <a:pt x="3209389" y="564405"/>
                </a:lnTo>
                <a:lnTo>
                  <a:pt x="3245777" y="537155"/>
                </a:lnTo>
                <a:lnTo>
                  <a:pt x="3282536" y="510429"/>
                </a:lnTo>
                <a:lnTo>
                  <a:pt x="3319673" y="484237"/>
                </a:lnTo>
                <a:lnTo>
                  <a:pt x="3357198" y="458590"/>
                </a:lnTo>
                <a:lnTo>
                  <a:pt x="3395117" y="433501"/>
                </a:lnTo>
                <a:lnTo>
                  <a:pt x="3433439" y="408979"/>
                </a:lnTo>
                <a:lnTo>
                  <a:pt x="3472171" y="385037"/>
                </a:lnTo>
                <a:lnTo>
                  <a:pt x="3511322" y="361685"/>
                </a:lnTo>
                <a:lnTo>
                  <a:pt x="3550900" y="338934"/>
                </a:lnTo>
                <a:lnTo>
                  <a:pt x="3590911" y="316796"/>
                </a:lnTo>
                <a:lnTo>
                  <a:pt x="3631365" y="295282"/>
                </a:lnTo>
                <a:lnTo>
                  <a:pt x="3672269" y="274402"/>
                </a:lnTo>
                <a:lnTo>
                  <a:pt x="3713630" y="254168"/>
                </a:lnTo>
                <a:lnTo>
                  <a:pt x="3755458" y="234591"/>
                </a:lnTo>
                <a:lnTo>
                  <a:pt x="3797759" y="215683"/>
                </a:lnTo>
                <a:lnTo>
                  <a:pt x="3840542" y="197454"/>
                </a:lnTo>
                <a:lnTo>
                  <a:pt x="3883815" y="179915"/>
                </a:lnTo>
                <a:lnTo>
                  <a:pt x="3927585" y="163078"/>
                </a:lnTo>
                <a:lnTo>
                  <a:pt x="3971860" y="146954"/>
                </a:lnTo>
                <a:lnTo>
                  <a:pt x="4016648" y="131553"/>
                </a:lnTo>
                <a:lnTo>
                  <a:pt x="4061958" y="116888"/>
                </a:lnTo>
                <a:lnTo>
                  <a:pt x="4107796" y="102969"/>
                </a:lnTo>
                <a:lnTo>
                  <a:pt x="4154172" y="89807"/>
                </a:lnTo>
                <a:lnTo>
                  <a:pt x="4201092" y="77413"/>
                </a:lnTo>
                <a:lnTo>
                  <a:pt x="4248565" y="65799"/>
                </a:lnTo>
                <a:lnTo>
                  <a:pt x="4296598" y="54976"/>
                </a:lnTo>
                <a:lnTo>
                  <a:pt x="4345200" y="44955"/>
                </a:lnTo>
                <a:lnTo>
                  <a:pt x="4394379" y="35747"/>
                </a:lnTo>
                <a:lnTo>
                  <a:pt x="4444141" y="27362"/>
                </a:lnTo>
                <a:lnTo>
                  <a:pt x="4494496" y="19813"/>
                </a:lnTo>
                <a:lnTo>
                  <a:pt x="4545451" y="13111"/>
                </a:lnTo>
                <a:lnTo>
                  <a:pt x="4597014" y="7266"/>
                </a:lnTo>
                <a:lnTo>
                  <a:pt x="4649192" y="2290"/>
                </a:lnTo>
                <a:lnTo>
                  <a:pt x="4678710" y="0"/>
                </a:lnTo>
              </a:path>
            </a:pathLst>
          </a:custGeom>
          <a:ln w="24999">
            <a:solidFill>
              <a:srgbClr val="332C2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0" y="548855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0" y="9753448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1" name="bg object 2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469309" y="1188453"/>
            <a:ext cx="4720018" cy="394982"/>
          </a:xfrm>
          <a:prstGeom prst="rect">
            <a:avLst/>
          </a:prstGeom>
        </p:spPr>
      </p:pic>
      <p:pic>
        <p:nvPicPr>
          <p:cNvPr id="22" name="bg object 2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21142" y="1628648"/>
            <a:ext cx="2013599" cy="390982"/>
          </a:xfrm>
          <a:prstGeom prst="rect">
            <a:avLst/>
          </a:prstGeom>
        </p:spPr>
      </p:pic>
      <p:pic>
        <p:nvPicPr>
          <p:cNvPr id="23" name="bg object 2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77694" y="1188453"/>
            <a:ext cx="2956422" cy="317347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-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F5F2E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88384" y="1454023"/>
            <a:ext cx="15575360" cy="9055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50" b="0" i="0">
                <a:solidFill>
                  <a:srgbClr val="332C2C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612747" y="3429749"/>
            <a:ext cx="7428230" cy="29984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50" b="0" i="0">
                <a:solidFill>
                  <a:srgbClr val="332C2C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22238" y="9578721"/>
            <a:ext cx="5856224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503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7650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jpg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6" Type="http://schemas.openxmlformats.org/officeDocument/2006/relationships/image" Target="../media/image21.png"/><Relationship Id="rId7" Type="http://schemas.openxmlformats.org/officeDocument/2006/relationships/image" Target="../media/image22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jpg"/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image" Target="../media/image26.png"/><Relationship Id="rId6" Type="http://schemas.openxmlformats.org/officeDocument/2006/relationships/image" Target="../media/image27.png"/><Relationship Id="rId7" Type="http://schemas.openxmlformats.org/officeDocument/2006/relationships/image" Target="../media/image28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07002" y="2743695"/>
            <a:ext cx="11882120" cy="389826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algn="ctr" marL="12700" marR="5080">
              <a:lnSpc>
                <a:spcPct val="100200"/>
              </a:lnSpc>
              <a:spcBef>
                <a:spcPts val="105"/>
              </a:spcBef>
            </a:pPr>
            <a:r>
              <a:rPr dirty="0" sz="8450" spc="-185"/>
              <a:t>The</a:t>
            </a:r>
            <a:r>
              <a:rPr dirty="0" sz="8450" spc="-285"/>
              <a:t> </a:t>
            </a:r>
            <a:r>
              <a:rPr dirty="0" sz="8450" spc="-65"/>
              <a:t>Significance</a:t>
            </a:r>
            <a:r>
              <a:rPr dirty="0" sz="8450" spc="-400"/>
              <a:t> </a:t>
            </a:r>
            <a:r>
              <a:rPr dirty="0" sz="8450"/>
              <a:t>of</a:t>
            </a:r>
            <a:r>
              <a:rPr dirty="0" sz="8450" spc="-434"/>
              <a:t> </a:t>
            </a:r>
            <a:r>
              <a:rPr dirty="0" sz="8450" spc="-10"/>
              <a:t>African </a:t>
            </a:r>
            <a:r>
              <a:rPr dirty="0" sz="8450" spc="-20"/>
              <a:t>Culture</a:t>
            </a:r>
            <a:r>
              <a:rPr dirty="0" sz="8450" spc="-350"/>
              <a:t> </a:t>
            </a:r>
            <a:r>
              <a:rPr dirty="0" sz="8450"/>
              <a:t>in</a:t>
            </a:r>
            <a:r>
              <a:rPr dirty="0" sz="8450" spc="-345"/>
              <a:t> </a:t>
            </a:r>
            <a:r>
              <a:rPr dirty="0" sz="8450" spc="-80"/>
              <a:t>the</a:t>
            </a:r>
            <a:r>
              <a:rPr dirty="0" sz="8450" spc="-345"/>
              <a:t> </a:t>
            </a:r>
            <a:r>
              <a:rPr dirty="0" sz="8450" spc="-10"/>
              <a:t>Information </a:t>
            </a:r>
            <a:r>
              <a:rPr dirty="0" sz="8450" spc="-170"/>
              <a:t>Technology</a:t>
            </a:r>
            <a:r>
              <a:rPr dirty="0" sz="8450" spc="-229"/>
              <a:t> </a:t>
            </a:r>
            <a:r>
              <a:rPr dirty="0" sz="8450" spc="-45"/>
              <a:t>Landscape</a:t>
            </a:r>
            <a:endParaRPr sz="8450"/>
          </a:p>
        </p:txBody>
      </p:sp>
      <p:sp>
        <p:nvSpPr>
          <p:cNvPr id="3" name="object 3" descr=""/>
          <p:cNvSpPr/>
          <p:nvPr/>
        </p:nvSpPr>
        <p:spPr>
          <a:xfrm>
            <a:off x="0" y="12"/>
            <a:ext cx="18288000" cy="2550795"/>
          </a:xfrm>
          <a:custGeom>
            <a:avLst/>
            <a:gdLst/>
            <a:ahLst/>
            <a:cxnLst/>
            <a:rect l="l" t="t" r="r" b="b"/>
            <a:pathLst>
              <a:path w="18288000" h="2550795">
                <a:moveTo>
                  <a:pt x="18287988" y="526821"/>
                </a:moveTo>
                <a:lnTo>
                  <a:pt x="3380956" y="526821"/>
                </a:lnTo>
                <a:lnTo>
                  <a:pt x="3399358" y="512914"/>
                </a:lnTo>
                <a:lnTo>
                  <a:pt x="3439884" y="483222"/>
                </a:lnTo>
                <a:lnTo>
                  <a:pt x="3480841" y="454215"/>
                </a:lnTo>
                <a:lnTo>
                  <a:pt x="3522243" y="425958"/>
                </a:lnTo>
                <a:lnTo>
                  <a:pt x="3564115" y="398475"/>
                </a:lnTo>
                <a:lnTo>
                  <a:pt x="3606482" y="371843"/>
                </a:lnTo>
                <a:lnTo>
                  <a:pt x="3649370" y="346113"/>
                </a:lnTo>
                <a:lnTo>
                  <a:pt x="3692779" y="321335"/>
                </a:lnTo>
                <a:lnTo>
                  <a:pt x="3733800" y="298945"/>
                </a:lnTo>
                <a:lnTo>
                  <a:pt x="3775430" y="277202"/>
                </a:lnTo>
                <a:lnTo>
                  <a:pt x="3817683" y="256120"/>
                </a:lnTo>
                <a:lnTo>
                  <a:pt x="3860584" y="235686"/>
                </a:lnTo>
                <a:lnTo>
                  <a:pt x="3904119" y="215900"/>
                </a:lnTo>
                <a:lnTo>
                  <a:pt x="3948328" y="196748"/>
                </a:lnTo>
                <a:lnTo>
                  <a:pt x="3993210" y="178231"/>
                </a:lnTo>
                <a:lnTo>
                  <a:pt x="4038790" y="160350"/>
                </a:lnTo>
                <a:lnTo>
                  <a:pt x="4085056" y="143078"/>
                </a:lnTo>
                <a:lnTo>
                  <a:pt x="4132046" y="126441"/>
                </a:lnTo>
                <a:lnTo>
                  <a:pt x="4179747" y="110413"/>
                </a:lnTo>
                <a:lnTo>
                  <a:pt x="4228198" y="94996"/>
                </a:lnTo>
                <a:lnTo>
                  <a:pt x="4277398" y="80187"/>
                </a:lnTo>
                <a:lnTo>
                  <a:pt x="4327360" y="65989"/>
                </a:lnTo>
                <a:lnTo>
                  <a:pt x="4378096" y="52387"/>
                </a:lnTo>
                <a:lnTo>
                  <a:pt x="4429620" y="39370"/>
                </a:lnTo>
                <a:lnTo>
                  <a:pt x="4481931" y="26949"/>
                </a:lnTo>
                <a:lnTo>
                  <a:pt x="4535068" y="15113"/>
                </a:lnTo>
                <a:lnTo>
                  <a:pt x="4589030" y="3860"/>
                </a:lnTo>
                <a:lnTo>
                  <a:pt x="4608830" y="0"/>
                </a:lnTo>
                <a:lnTo>
                  <a:pt x="4355033" y="0"/>
                </a:lnTo>
                <a:lnTo>
                  <a:pt x="4311916" y="11557"/>
                </a:lnTo>
                <a:lnTo>
                  <a:pt x="4261091" y="26022"/>
                </a:lnTo>
                <a:lnTo>
                  <a:pt x="4211028" y="41097"/>
                </a:lnTo>
                <a:lnTo>
                  <a:pt x="4161739" y="56794"/>
                </a:lnTo>
                <a:lnTo>
                  <a:pt x="4113187" y="73113"/>
                </a:lnTo>
                <a:lnTo>
                  <a:pt x="4065371" y="90068"/>
                </a:lnTo>
                <a:lnTo>
                  <a:pt x="4018280" y="107645"/>
                </a:lnTo>
                <a:lnTo>
                  <a:pt x="3971887" y="125882"/>
                </a:lnTo>
                <a:lnTo>
                  <a:pt x="3926192" y="144741"/>
                </a:lnTo>
                <a:lnTo>
                  <a:pt x="3881170" y="164261"/>
                </a:lnTo>
                <a:lnTo>
                  <a:pt x="3836809" y="184429"/>
                </a:lnTo>
                <a:lnTo>
                  <a:pt x="3793096" y="205257"/>
                </a:lnTo>
                <a:lnTo>
                  <a:pt x="3750030" y="226745"/>
                </a:lnTo>
                <a:lnTo>
                  <a:pt x="3707574" y="248907"/>
                </a:lnTo>
                <a:lnTo>
                  <a:pt x="3665728" y="271741"/>
                </a:lnTo>
                <a:lnTo>
                  <a:pt x="3621519" y="297053"/>
                </a:lnTo>
                <a:lnTo>
                  <a:pt x="3577869" y="323291"/>
                </a:lnTo>
                <a:lnTo>
                  <a:pt x="3534778" y="350418"/>
                </a:lnTo>
                <a:lnTo>
                  <a:pt x="3492233" y="378345"/>
                </a:lnTo>
                <a:lnTo>
                  <a:pt x="3450183" y="407060"/>
                </a:lnTo>
                <a:lnTo>
                  <a:pt x="3408616" y="436486"/>
                </a:lnTo>
                <a:lnTo>
                  <a:pt x="3367519" y="466585"/>
                </a:lnTo>
                <a:lnTo>
                  <a:pt x="3326866" y="497293"/>
                </a:lnTo>
                <a:lnTo>
                  <a:pt x="3288868" y="526821"/>
                </a:lnTo>
                <a:lnTo>
                  <a:pt x="0" y="526821"/>
                </a:lnTo>
                <a:lnTo>
                  <a:pt x="0" y="574446"/>
                </a:lnTo>
                <a:lnTo>
                  <a:pt x="3229508" y="574446"/>
                </a:lnTo>
                <a:lnTo>
                  <a:pt x="3207308" y="592582"/>
                </a:lnTo>
                <a:lnTo>
                  <a:pt x="3168180" y="625233"/>
                </a:lnTo>
                <a:lnTo>
                  <a:pt x="3129381" y="658241"/>
                </a:lnTo>
                <a:lnTo>
                  <a:pt x="3090888" y="691553"/>
                </a:lnTo>
                <a:lnTo>
                  <a:pt x="3052673" y="725119"/>
                </a:lnTo>
                <a:lnTo>
                  <a:pt x="2976981" y="792784"/>
                </a:lnTo>
                <a:lnTo>
                  <a:pt x="2739758" y="1009802"/>
                </a:lnTo>
                <a:lnTo>
                  <a:pt x="2637764" y="1102182"/>
                </a:lnTo>
                <a:lnTo>
                  <a:pt x="2532392" y="1195946"/>
                </a:lnTo>
                <a:lnTo>
                  <a:pt x="2460269" y="1258951"/>
                </a:lnTo>
                <a:lnTo>
                  <a:pt x="2386660" y="1322158"/>
                </a:lnTo>
                <a:lnTo>
                  <a:pt x="2311577" y="1385404"/>
                </a:lnTo>
                <a:lnTo>
                  <a:pt x="2235035" y="1448523"/>
                </a:lnTo>
                <a:lnTo>
                  <a:pt x="2157044" y="1511350"/>
                </a:lnTo>
                <a:lnTo>
                  <a:pt x="2117496" y="1542605"/>
                </a:lnTo>
                <a:lnTo>
                  <a:pt x="2077593" y="1573733"/>
                </a:lnTo>
                <a:lnTo>
                  <a:pt x="2037321" y="1604695"/>
                </a:lnTo>
                <a:lnTo>
                  <a:pt x="1996706" y="1635493"/>
                </a:lnTo>
                <a:lnTo>
                  <a:pt x="1955723" y="1666087"/>
                </a:lnTo>
                <a:lnTo>
                  <a:pt x="1914385" y="1696466"/>
                </a:lnTo>
                <a:lnTo>
                  <a:pt x="1872703" y="1726603"/>
                </a:lnTo>
                <a:lnTo>
                  <a:pt x="1830654" y="1756486"/>
                </a:lnTo>
                <a:lnTo>
                  <a:pt x="1788261" y="1786089"/>
                </a:lnTo>
                <a:lnTo>
                  <a:pt x="1745513" y="1815388"/>
                </a:lnTo>
                <a:lnTo>
                  <a:pt x="1702409" y="1844382"/>
                </a:lnTo>
                <a:lnTo>
                  <a:pt x="1658962" y="1873021"/>
                </a:lnTo>
                <a:lnTo>
                  <a:pt x="1615160" y="1901317"/>
                </a:lnTo>
                <a:lnTo>
                  <a:pt x="1571028" y="1929218"/>
                </a:lnTo>
                <a:lnTo>
                  <a:pt x="1526527" y="1956714"/>
                </a:lnTo>
                <a:lnTo>
                  <a:pt x="1481696" y="1983803"/>
                </a:lnTo>
                <a:lnTo>
                  <a:pt x="1436522" y="2010435"/>
                </a:lnTo>
                <a:lnTo>
                  <a:pt x="1390992" y="2036610"/>
                </a:lnTo>
                <a:lnTo>
                  <a:pt x="1345133" y="2062302"/>
                </a:lnTo>
                <a:lnTo>
                  <a:pt x="1298930" y="2087486"/>
                </a:lnTo>
                <a:lnTo>
                  <a:pt x="1252270" y="2112200"/>
                </a:lnTo>
                <a:lnTo>
                  <a:pt x="1204734" y="2136648"/>
                </a:lnTo>
                <a:lnTo>
                  <a:pt x="1157046" y="2160397"/>
                </a:lnTo>
                <a:lnTo>
                  <a:pt x="1109319" y="2183396"/>
                </a:lnTo>
                <a:lnTo>
                  <a:pt x="1061554" y="2205634"/>
                </a:lnTo>
                <a:lnTo>
                  <a:pt x="1013764" y="2227122"/>
                </a:lnTo>
                <a:lnTo>
                  <a:pt x="965962" y="2247862"/>
                </a:lnTo>
                <a:lnTo>
                  <a:pt x="918133" y="2267839"/>
                </a:lnTo>
                <a:lnTo>
                  <a:pt x="870305" y="2287066"/>
                </a:lnTo>
                <a:lnTo>
                  <a:pt x="822464" y="2305532"/>
                </a:lnTo>
                <a:lnTo>
                  <a:pt x="774623" y="2323236"/>
                </a:lnTo>
                <a:lnTo>
                  <a:pt x="726782" y="2340191"/>
                </a:lnTo>
                <a:lnTo>
                  <a:pt x="678954" y="2356383"/>
                </a:lnTo>
                <a:lnTo>
                  <a:pt x="631139" y="2371801"/>
                </a:lnTo>
                <a:lnTo>
                  <a:pt x="583349" y="2386469"/>
                </a:lnTo>
                <a:lnTo>
                  <a:pt x="535584" y="2400376"/>
                </a:lnTo>
                <a:lnTo>
                  <a:pt x="487845" y="2413520"/>
                </a:lnTo>
                <a:lnTo>
                  <a:pt x="440143" y="2425903"/>
                </a:lnTo>
                <a:lnTo>
                  <a:pt x="392480" y="2437511"/>
                </a:lnTo>
                <a:lnTo>
                  <a:pt x="344855" y="2448356"/>
                </a:lnTo>
                <a:lnTo>
                  <a:pt x="297294" y="2458440"/>
                </a:lnTo>
                <a:lnTo>
                  <a:pt x="249783" y="2467749"/>
                </a:lnTo>
                <a:lnTo>
                  <a:pt x="202323" y="2476296"/>
                </a:lnTo>
                <a:lnTo>
                  <a:pt x="154940" y="2484082"/>
                </a:lnTo>
                <a:lnTo>
                  <a:pt x="107251" y="2490000"/>
                </a:lnTo>
                <a:lnTo>
                  <a:pt x="59728" y="2493099"/>
                </a:lnTo>
                <a:lnTo>
                  <a:pt x="12458" y="2493441"/>
                </a:lnTo>
                <a:lnTo>
                  <a:pt x="0" y="2492819"/>
                </a:lnTo>
                <a:lnTo>
                  <a:pt x="0" y="2549702"/>
                </a:lnTo>
                <a:lnTo>
                  <a:pt x="13512" y="2550083"/>
                </a:lnTo>
                <a:lnTo>
                  <a:pt x="30060" y="2550249"/>
                </a:lnTo>
                <a:lnTo>
                  <a:pt x="63449" y="2549614"/>
                </a:lnTo>
                <a:lnTo>
                  <a:pt x="129921" y="2544508"/>
                </a:lnTo>
                <a:lnTo>
                  <a:pt x="211213" y="2532215"/>
                </a:lnTo>
                <a:lnTo>
                  <a:pt x="259473" y="2523591"/>
                </a:lnTo>
                <a:lnTo>
                  <a:pt x="307784" y="2514181"/>
                </a:lnTo>
                <a:lnTo>
                  <a:pt x="356146" y="2503982"/>
                </a:lnTo>
                <a:lnTo>
                  <a:pt x="402564" y="2493441"/>
                </a:lnTo>
                <a:lnTo>
                  <a:pt x="404558" y="2492997"/>
                </a:lnTo>
                <a:lnTo>
                  <a:pt x="453009" y="2481211"/>
                </a:lnTo>
                <a:lnTo>
                  <a:pt x="501484" y="2468651"/>
                </a:lnTo>
                <a:lnTo>
                  <a:pt x="550011" y="2455303"/>
                </a:lnTo>
                <a:lnTo>
                  <a:pt x="598551" y="2441181"/>
                </a:lnTo>
                <a:lnTo>
                  <a:pt x="647115" y="2426284"/>
                </a:lnTo>
                <a:lnTo>
                  <a:pt x="695693" y="2410599"/>
                </a:lnTo>
                <a:lnTo>
                  <a:pt x="744283" y="2394140"/>
                </a:lnTo>
                <a:lnTo>
                  <a:pt x="792873" y="2376906"/>
                </a:lnTo>
                <a:lnTo>
                  <a:pt x="841463" y="2358910"/>
                </a:lnTo>
                <a:lnTo>
                  <a:pt x="890054" y="2340140"/>
                </a:lnTo>
                <a:lnTo>
                  <a:pt x="938631" y="2320594"/>
                </a:lnTo>
                <a:lnTo>
                  <a:pt x="987196" y="2300287"/>
                </a:lnTo>
                <a:lnTo>
                  <a:pt x="1035748" y="2279218"/>
                </a:lnTo>
                <a:lnTo>
                  <a:pt x="1084275" y="2257374"/>
                </a:lnTo>
                <a:lnTo>
                  <a:pt x="1132763" y="2234781"/>
                </a:lnTo>
                <a:lnTo>
                  <a:pt x="1181214" y="2211425"/>
                </a:lnTo>
                <a:lnTo>
                  <a:pt x="1229639" y="2187321"/>
                </a:lnTo>
                <a:lnTo>
                  <a:pt x="1278001" y="2162454"/>
                </a:lnTo>
                <a:lnTo>
                  <a:pt x="1325003" y="2137587"/>
                </a:lnTo>
                <a:lnTo>
                  <a:pt x="1371765" y="2112149"/>
                </a:lnTo>
                <a:lnTo>
                  <a:pt x="1417955" y="2086305"/>
                </a:lnTo>
                <a:lnTo>
                  <a:pt x="1463903" y="2059927"/>
                </a:lnTo>
                <a:lnTo>
                  <a:pt x="1509509" y="2033066"/>
                </a:lnTo>
                <a:lnTo>
                  <a:pt x="1554759" y="2005774"/>
                </a:lnTo>
                <a:lnTo>
                  <a:pt x="1599653" y="1978050"/>
                </a:lnTo>
                <a:lnTo>
                  <a:pt x="1644192" y="1949919"/>
                </a:lnTo>
                <a:lnTo>
                  <a:pt x="1688376" y="1921395"/>
                </a:lnTo>
                <a:lnTo>
                  <a:pt x="1732216" y="1892528"/>
                </a:lnTo>
                <a:lnTo>
                  <a:pt x="1775688" y="1863305"/>
                </a:lnTo>
                <a:lnTo>
                  <a:pt x="1818805" y="1833765"/>
                </a:lnTo>
                <a:lnTo>
                  <a:pt x="1861553" y="1803920"/>
                </a:lnTo>
                <a:lnTo>
                  <a:pt x="1903945" y="1773796"/>
                </a:lnTo>
                <a:lnTo>
                  <a:pt x="1945982" y="1743417"/>
                </a:lnTo>
                <a:lnTo>
                  <a:pt x="1987651" y="1712798"/>
                </a:lnTo>
                <a:lnTo>
                  <a:pt x="2028964" y="1681962"/>
                </a:lnTo>
                <a:lnTo>
                  <a:pt x="2069909" y="1650923"/>
                </a:lnTo>
                <a:lnTo>
                  <a:pt x="2110486" y="1619707"/>
                </a:lnTo>
                <a:lnTo>
                  <a:pt x="2150707" y="1588350"/>
                </a:lnTo>
                <a:lnTo>
                  <a:pt x="2190546" y="1556842"/>
                </a:lnTo>
                <a:lnTo>
                  <a:pt x="2269134" y="1493532"/>
                </a:lnTo>
                <a:lnTo>
                  <a:pt x="2346236" y="1429918"/>
                </a:lnTo>
                <a:lnTo>
                  <a:pt x="2421852" y="1366202"/>
                </a:lnTo>
                <a:lnTo>
                  <a:pt x="2495969" y="1302512"/>
                </a:lnTo>
                <a:lnTo>
                  <a:pt x="2568575" y="1239050"/>
                </a:lnTo>
                <a:lnTo>
                  <a:pt x="2674645" y="1144612"/>
                </a:lnTo>
                <a:lnTo>
                  <a:pt x="2777274" y="1051598"/>
                </a:lnTo>
                <a:lnTo>
                  <a:pt x="3013252" y="835710"/>
                </a:lnTo>
                <a:lnTo>
                  <a:pt x="3088195" y="768667"/>
                </a:lnTo>
                <a:lnTo>
                  <a:pt x="3126016" y="735418"/>
                </a:lnTo>
                <a:lnTo>
                  <a:pt x="3164103" y="702437"/>
                </a:lnTo>
                <a:lnTo>
                  <a:pt x="3202482" y="669759"/>
                </a:lnTo>
                <a:lnTo>
                  <a:pt x="3241167" y="637451"/>
                </a:lnTo>
                <a:lnTo>
                  <a:pt x="3280168" y="605548"/>
                </a:lnTo>
                <a:lnTo>
                  <a:pt x="3319119" y="574446"/>
                </a:lnTo>
                <a:lnTo>
                  <a:pt x="18287988" y="574446"/>
                </a:lnTo>
                <a:lnTo>
                  <a:pt x="18287988" y="526821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0" y="7892605"/>
            <a:ext cx="18288000" cy="2394585"/>
          </a:xfrm>
          <a:custGeom>
            <a:avLst/>
            <a:gdLst/>
            <a:ahLst/>
            <a:cxnLst/>
            <a:rect l="l" t="t" r="r" b="b"/>
            <a:pathLst>
              <a:path w="18288000" h="2394584">
                <a:moveTo>
                  <a:pt x="18287988" y="0"/>
                </a:moveTo>
                <a:lnTo>
                  <a:pt x="18231523" y="5473"/>
                </a:lnTo>
                <a:lnTo>
                  <a:pt x="18154549" y="18618"/>
                </a:lnTo>
                <a:lnTo>
                  <a:pt x="18108041" y="27863"/>
                </a:lnTo>
                <a:lnTo>
                  <a:pt x="18061496" y="37909"/>
                </a:lnTo>
                <a:lnTo>
                  <a:pt x="18014912" y="48768"/>
                </a:lnTo>
                <a:lnTo>
                  <a:pt x="17968303" y="60413"/>
                </a:lnTo>
                <a:lnTo>
                  <a:pt x="17921669" y="72859"/>
                </a:lnTo>
                <a:lnTo>
                  <a:pt x="17875009" y="86106"/>
                </a:lnTo>
                <a:lnTo>
                  <a:pt x="17828337" y="100139"/>
                </a:lnTo>
                <a:lnTo>
                  <a:pt x="17781664" y="114960"/>
                </a:lnTo>
                <a:lnTo>
                  <a:pt x="17734966" y="130568"/>
                </a:lnTo>
                <a:lnTo>
                  <a:pt x="17688281" y="146964"/>
                </a:lnTo>
                <a:lnTo>
                  <a:pt x="17641596" y="164147"/>
                </a:lnTo>
                <a:lnTo>
                  <a:pt x="17594936" y="182105"/>
                </a:lnTo>
                <a:lnTo>
                  <a:pt x="17548276" y="200850"/>
                </a:lnTo>
                <a:lnTo>
                  <a:pt x="17501642" y="220370"/>
                </a:lnTo>
                <a:lnTo>
                  <a:pt x="17455033" y="240665"/>
                </a:lnTo>
                <a:lnTo>
                  <a:pt x="17408462" y="261734"/>
                </a:lnTo>
                <a:lnTo>
                  <a:pt x="17361916" y="283578"/>
                </a:lnTo>
                <a:lnTo>
                  <a:pt x="17315422" y="306197"/>
                </a:lnTo>
                <a:lnTo>
                  <a:pt x="17268978" y="329577"/>
                </a:lnTo>
                <a:lnTo>
                  <a:pt x="17222572" y="353720"/>
                </a:lnTo>
                <a:lnTo>
                  <a:pt x="17176230" y="378637"/>
                </a:lnTo>
                <a:lnTo>
                  <a:pt x="17129405" y="404558"/>
                </a:lnTo>
                <a:lnTo>
                  <a:pt x="17082974" y="431063"/>
                </a:lnTo>
                <a:lnTo>
                  <a:pt x="17036936" y="458114"/>
                </a:lnTo>
                <a:lnTo>
                  <a:pt x="16991292" y="485698"/>
                </a:lnTo>
                <a:lnTo>
                  <a:pt x="16946042" y="513765"/>
                </a:lnTo>
                <a:lnTo>
                  <a:pt x="16901186" y="542302"/>
                </a:lnTo>
                <a:lnTo>
                  <a:pt x="16856736" y="571296"/>
                </a:lnTo>
                <a:lnTo>
                  <a:pt x="16812667" y="600710"/>
                </a:lnTo>
                <a:lnTo>
                  <a:pt x="16769004" y="630529"/>
                </a:lnTo>
                <a:lnTo>
                  <a:pt x="16725735" y="660717"/>
                </a:lnTo>
                <a:lnTo>
                  <a:pt x="16682860" y="691248"/>
                </a:lnTo>
                <a:lnTo>
                  <a:pt x="16640391" y="722109"/>
                </a:lnTo>
                <a:lnTo>
                  <a:pt x="16598329" y="753262"/>
                </a:lnTo>
                <a:lnTo>
                  <a:pt x="16556660" y="784682"/>
                </a:lnTo>
                <a:lnTo>
                  <a:pt x="16515385" y="816368"/>
                </a:lnTo>
                <a:lnTo>
                  <a:pt x="16474529" y="848271"/>
                </a:lnTo>
                <a:lnTo>
                  <a:pt x="16434067" y="880364"/>
                </a:lnTo>
                <a:lnTo>
                  <a:pt x="16393998" y="912647"/>
                </a:lnTo>
                <a:lnTo>
                  <a:pt x="16354349" y="945070"/>
                </a:lnTo>
                <a:lnTo>
                  <a:pt x="16315106" y="977620"/>
                </a:lnTo>
                <a:lnTo>
                  <a:pt x="16276257" y="1010259"/>
                </a:lnTo>
                <a:lnTo>
                  <a:pt x="16237827" y="1042987"/>
                </a:lnTo>
                <a:lnTo>
                  <a:pt x="16199790" y="1075766"/>
                </a:lnTo>
                <a:lnTo>
                  <a:pt x="16162173" y="1108557"/>
                </a:lnTo>
                <a:lnTo>
                  <a:pt x="16088157" y="1174127"/>
                </a:lnTo>
                <a:lnTo>
                  <a:pt x="16015792" y="1239494"/>
                </a:lnTo>
                <a:lnTo>
                  <a:pt x="15945066" y="1304467"/>
                </a:lnTo>
                <a:lnTo>
                  <a:pt x="15842069" y="1400746"/>
                </a:lnTo>
                <a:lnTo>
                  <a:pt x="15617203" y="1614512"/>
                </a:lnTo>
                <a:lnTo>
                  <a:pt x="15542121" y="1684680"/>
                </a:lnTo>
                <a:lnTo>
                  <a:pt x="15504198" y="1719491"/>
                </a:lnTo>
                <a:lnTo>
                  <a:pt x="15465971" y="1754047"/>
                </a:lnTo>
                <a:lnTo>
                  <a:pt x="15427427" y="1788274"/>
                </a:lnTo>
                <a:lnTo>
                  <a:pt x="15388527" y="1822094"/>
                </a:lnTo>
                <a:lnTo>
                  <a:pt x="15349258" y="1855457"/>
                </a:lnTo>
                <a:lnTo>
                  <a:pt x="15341003" y="1862289"/>
                </a:lnTo>
                <a:lnTo>
                  <a:pt x="0" y="1862289"/>
                </a:lnTo>
                <a:lnTo>
                  <a:pt x="0" y="1909914"/>
                </a:lnTo>
                <a:lnTo>
                  <a:pt x="15282698" y="1909914"/>
                </a:lnTo>
                <a:lnTo>
                  <a:pt x="15269490" y="1920532"/>
                </a:lnTo>
                <a:lnTo>
                  <a:pt x="15228926" y="1952117"/>
                </a:lnTo>
                <a:lnTo>
                  <a:pt x="15187879" y="1982965"/>
                </a:lnTo>
                <a:lnTo>
                  <a:pt x="15146325" y="2013026"/>
                </a:lnTo>
                <a:lnTo>
                  <a:pt x="15104225" y="2042223"/>
                </a:lnTo>
                <a:lnTo>
                  <a:pt x="15061565" y="2070493"/>
                </a:lnTo>
                <a:lnTo>
                  <a:pt x="15018309" y="2097773"/>
                </a:lnTo>
                <a:lnTo>
                  <a:pt x="14974431" y="2123998"/>
                </a:lnTo>
                <a:lnTo>
                  <a:pt x="14932660" y="2147773"/>
                </a:lnTo>
                <a:lnTo>
                  <a:pt x="14890166" y="2170798"/>
                </a:lnTo>
                <a:lnTo>
                  <a:pt x="14846948" y="2193099"/>
                </a:lnTo>
                <a:lnTo>
                  <a:pt x="14802866" y="2214727"/>
                </a:lnTo>
                <a:lnTo>
                  <a:pt x="14758264" y="2235530"/>
                </a:lnTo>
                <a:lnTo>
                  <a:pt x="14712760" y="2255672"/>
                </a:lnTo>
                <a:lnTo>
                  <a:pt x="14666468" y="2275103"/>
                </a:lnTo>
                <a:lnTo>
                  <a:pt x="14619364" y="2293836"/>
                </a:lnTo>
                <a:lnTo>
                  <a:pt x="14571434" y="2311870"/>
                </a:lnTo>
                <a:lnTo>
                  <a:pt x="14522666" y="2329218"/>
                </a:lnTo>
                <a:lnTo>
                  <a:pt x="14473047" y="2345893"/>
                </a:lnTo>
                <a:lnTo>
                  <a:pt x="14422552" y="2361869"/>
                </a:lnTo>
                <a:lnTo>
                  <a:pt x="14371168" y="2377198"/>
                </a:lnTo>
                <a:lnTo>
                  <a:pt x="14318882" y="2391841"/>
                </a:lnTo>
                <a:lnTo>
                  <a:pt x="14309179" y="2394394"/>
                </a:lnTo>
                <a:lnTo>
                  <a:pt x="14492897" y="2394394"/>
                </a:lnTo>
                <a:lnTo>
                  <a:pt x="14566392" y="2369375"/>
                </a:lnTo>
                <a:lnTo>
                  <a:pt x="14612988" y="2352306"/>
                </a:lnTo>
                <a:lnTo>
                  <a:pt x="14658835" y="2334603"/>
                </a:lnTo>
                <a:lnTo>
                  <a:pt x="14703946" y="2316251"/>
                </a:lnTo>
                <a:lnTo>
                  <a:pt x="14748332" y="2297265"/>
                </a:lnTo>
                <a:lnTo>
                  <a:pt x="14792008" y="2277618"/>
                </a:lnTo>
                <a:lnTo>
                  <a:pt x="14834985" y="2257323"/>
                </a:lnTo>
                <a:lnTo>
                  <a:pt x="14877276" y="2236355"/>
                </a:lnTo>
                <a:lnTo>
                  <a:pt x="14919008" y="2214676"/>
                </a:lnTo>
                <a:lnTo>
                  <a:pt x="14959876" y="2192426"/>
                </a:lnTo>
                <a:lnTo>
                  <a:pt x="15000212" y="2169452"/>
                </a:lnTo>
                <a:lnTo>
                  <a:pt x="15042693" y="2144039"/>
                </a:lnTo>
                <a:lnTo>
                  <a:pt x="15084565" y="2117687"/>
                </a:lnTo>
                <a:lnTo>
                  <a:pt x="15125853" y="2090458"/>
                </a:lnTo>
                <a:lnTo>
                  <a:pt x="15166594" y="2062416"/>
                </a:lnTo>
                <a:lnTo>
                  <a:pt x="15206802" y="2033600"/>
                </a:lnTo>
                <a:lnTo>
                  <a:pt x="15246503" y="2004072"/>
                </a:lnTo>
                <a:lnTo>
                  <a:pt x="15285733" y="1973897"/>
                </a:lnTo>
                <a:lnTo>
                  <a:pt x="15324506" y="1943112"/>
                </a:lnTo>
                <a:lnTo>
                  <a:pt x="15362860" y="1911781"/>
                </a:lnTo>
                <a:lnTo>
                  <a:pt x="15365083" y="1909914"/>
                </a:lnTo>
                <a:lnTo>
                  <a:pt x="18287988" y="1909914"/>
                </a:lnTo>
                <a:lnTo>
                  <a:pt x="18287988" y="1862289"/>
                </a:lnTo>
                <a:lnTo>
                  <a:pt x="15421394" y="1862289"/>
                </a:lnTo>
                <a:lnTo>
                  <a:pt x="15438374" y="1847710"/>
                </a:lnTo>
                <a:lnTo>
                  <a:pt x="15475611" y="1815071"/>
                </a:lnTo>
                <a:lnTo>
                  <a:pt x="15512504" y="1782114"/>
                </a:lnTo>
                <a:lnTo>
                  <a:pt x="15549106" y="1748878"/>
                </a:lnTo>
                <a:lnTo>
                  <a:pt x="15585428" y="1715439"/>
                </a:lnTo>
                <a:lnTo>
                  <a:pt x="15657373" y="1648104"/>
                </a:lnTo>
                <a:lnTo>
                  <a:pt x="15877286" y="1439024"/>
                </a:lnTo>
                <a:lnTo>
                  <a:pt x="15979610" y="1343406"/>
                </a:lnTo>
                <a:lnTo>
                  <a:pt x="16049867" y="1278902"/>
                </a:lnTo>
                <a:lnTo>
                  <a:pt x="16121749" y="1214005"/>
                </a:lnTo>
                <a:lnTo>
                  <a:pt x="16195243" y="1148930"/>
                </a:lnTo>
                <a:lnTo>
                  <a:pt x="16270364" y="1083856"/>
                </a:lnTo>
                <a:lnTo>
                  <a:pt x="16308515" y="1051382"/>
                </a:lnTo>
                <a:lnTo>
                  <a:pt x="16347085" y="1018984"/>
                </a:lnTo>
                <a:lnTo>
                  <a:pt x="16386036" y="986688"/>
                </a:lnTo>
                <a:lnTo>
                  <a:pt x="16425393" y="954519"/>
                </a:lnTo>
                <a:lnTo>
                  <a:pt x="16465144" y="922489"/>
                </a:lnTo>
                <a:lnTo>
                  <a:pt x="16505301" y="890638"/>
                </a:lnTo>
                <a:lnTo>
                  <a:pt x="16545840" y="858989"/>
                </a:lnTo>
                <a:lnTo>
                  <a:pt x="16586784" y="827557"/>
                </a:lnTo>
                <a:lnTo>
                  <a:pt x="16628110" y="796378"/>
                </a:lnTo>
                <a:lnTo>
                  <a:pt x="16669842" y="765479"/>
                </a:lnTo>
                <a:lnTo>
                  <a:pt x="16711956" y="734860"/>
                </a:lnTo>
                <a:lnTo>
                  <a:pt x="16754475" y="704570"/>
                </a:lnTo>
                <a:lnTo>
                  <a:pt x="16797376" y="674636"/>
                </a:lnTo>
                <a:lnTo>
                  <a:pt x="16840657" y="645058"/>
                </a:lnTo>
                <a:lnTo>
                  <a:pt x="16884333" y="615873"/>
                </a:lnTo>
                <a:lnTo>
                  <a:pt x="16928402" y="587121"/>
                </a:lnTo>
                <a:lnTo>
                  <a:pt x="16972852" y="558800"/>
                </a:lnTo>
                <a:lnTo>
                  <a:pt x="17017683" y="530961"/>
                </a:lnTo>
                <a:lnTo>
                  <a:pt x="17062908" y="503605"/>
                </a:lnTo>
                <a:lnTo>
                  <a:pt x="17108513" y="476770"/>
                </a:lnTo>
                <a:lnTo>
                  <a:pt x="17154500" y="450481"/>
                </a:lnTo>
                <a:lnTo>
                  <a:pt x="17200868" y="424764"/>
                </a:lnTo>
                <a:lnTo>
                  <a:pt x="17248670" y="399072"/>
                </a:lnTo>
                <a:lnTo>
                  <a:pt x="17296537" y="374218"/>
                </a:lnTo>
                <a:lnTo>
                  <a:pt x="17344454" y="350189"/>
                </a:lnTo>
                <a:lnTo>
                  <a:pt x="17392422" y="326999"/>
                </a:lnTo>
                <a:lnTo>
                  <a:pt x="17440440" y="304660"/>
                </a:lnTo>
                <a:lnTo>
                  <a:pt x="17488485" y="283146"/>
                </a:lnTo>
                <a:lnTo>
                  <a:pt x="17536567" y="262470"/>
                </a:lnTo>
                <a:lnTo>
                  <a:pt x="17584662" y="242646"/>
                </a:lnTo>
                <a:lnTo>
                  <a:pt x="17632782" y="223659"/>
                </a:lnTo>
                <a:lnTo>
                  <a:pt x="17680915" y="205511"/>
                </a:lnTo>
                <a:lnTo>
                  <a:pt x="17729048" y="188201"/>
                </a:lnTo>
                <a:lnTo>
                  <a:pt x="17777194" y="171742"/>
                </a:lnTo>
                <a:lnTo>
                  <a:pt x="17825314" y="156133"/>
                </a:lnTo>
                <a:lnTo>
                  <a:pt x="17873434" y="141363"/>
                </a:lnTo>
                <a:lnTo>
                  <a:pt x="17921529" y="127457"/>
                </a:lnTo>
                <a:lnTo>
                  <a:pt x="17969611" y="114388"/>
                </a:lnTo>
                <a:lnTo>
                  <a:pt x="18017655" y="102171"/>
                </a:lnTo>
                <a:lnTo>
                  <a:pt x="18065649" y="90805"/>
                </a:lnTo>
                <a:lnTo>
                  <a:pt x="18113617" y="80289"/>
                </a:lnTo>
                <a:lnTo>
                  <a:pt x="18161521" y="70637"/>
                </a:lnTo>
                <a:lnTo>
                  <a:pt x="18209375" y="61836"/>
                </a:lnTo>
                <a:lnTo>
                  <a:pt x="18257381" y="55105"/>
                </a:lnTo>
                <a:lnTo>
                  <a:pt x="18287988" y="52781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868794" y="1091190"/>
            <a:ext cx="15816580" cy="18199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3070225">
              <a:lnSpc>
                <a:spcPts val="3615"/>
              </a:lnSpc>
              <a:spcBef>
                <a:spcPts val="100"/>
              </a:spcBef>
            </a:pPr>
            <a:r>
              <a:rPr dirty="0" sz="3150" spc="-10">
                <a:solidFill>
                  <a:srgbClr val="332C2C"/>
                </a:solidFill>
                <a:latin typeface="Verdana"/>
                <a:cs typeface="Verdana"/>
              </a:rPr>
              <a:t>has</a:t>
            </a:r>
            <a:r>
              <a:rPr dirty="0" sz="3150" spc="-27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150" spc="-45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dirty="0" sz="3150" spc="-27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150" spc="50">
                <a:solidFill>
                  <a:srgbClr val="332C2C"/>
                </a:solidFill>
                <a:latin typeface="Verdana"/>
                <a:cs typeface="Verdana"/>
              </a:rPr>
              <a:t>profound</a:t>
            </a:r>
            <a:r>
              <a:rPr dirty="0" sz="3150" spc="-27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150" spc="50">
                <a:solidFill>
                  <a:srgbClr val="332C2C"/>
                </a:solidFill>
                <a:latin typeface="Verdana"/>
                <a:cs typeface="Verdana"/>
              </a:rPr>
              <a:t>inﬂuence</a:t>
            </a:r>
            <a:r>
              <a:rPr dirty="0" sz="3150" spc="-26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150" spc="95">
                <a:solidFill>
                  <a:srgbClr val="332C2C"/>
                </a:solidFill>
                <a:latin typeface="Verdana"/>
                <a:cs typeface="Verdana"/>
              </a:rPr>
              <a:t>on</a:t>
            </a:r>
            <a:r>
              <a:rPr dirty="0" sz="3150" spc="-27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150" spc="35">
                <a:solidFill>
                  <a:srgbClr val="332C2C"/>
                </a:solidFill>
                <a:latin typeface="Verdana"/>
                <a:cs typeface="Verdana"/>
              </a:rPr>
              <a:t>the</a:t>
            </a:r>
            <a:endParaRPr sz="3150">
              <a:latin typeface="Verdana"/>
              <a:cs typeface="Verdana"/>
            </a:endParaRPr>
          </a:p>
          <a:p>
            <a:pPr algn="just" marL="12700" marR="5080" indent="2053589">
              <a:lnSpc>
                <a:spcPts val="3450"/>
              </a:lnSpc>
              <a:spcBef>
                <a:spcPts val="225"/>
              </a:spcBef>
            </a:pPr>
            <a:r>
              <a:rPr dirty="0" sz="3150" spc="-484">
                <a:solidFill>
                  <a:srgbClr val="332C2C"/>
                </a:solidFill>
                <a:latin typeface="Verdana"/>
                <a:cs typeface="Verdana"/>
              </a:rPr>
              <a:t>.</a:t>
            </a:r>
            <a:r>
              <a:rPr dirty="0" sz="3150" spc="-28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150" spc="80">
                <a:solidFill>
                  <a:srgbClr val="332C2C"/>
                </a:solidFill>
                <a:latin typeface="Verdana"/>
                <a:cs typeface="Verdana"/>
              </a:rPr>
              <a:t>From</a:t>
            </a:r>
            <a:r>
              <a:rPr dirty="0" sz="3150" spc="-28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150" spc="-25">
                <a:solidFill>
                  <a:srgbClr val="332C2C"/>
                </a:solidFill>
                <a:latin typeface="Verdana"/>
                <a:cs typeface="Verdana"/>
              </a:rPr>
              <a:t>innovative</a:t>
            </a:r>
            <a:r>
              <a:rPr dirty="0" sz="3150" spc="-28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150" spc="-25">
                <a:solidFill>
                  <a:srgbClr val="332C2C"/>
                </a:solidFill>
                <a:latin typeface="Verdana"/>
                <a:cs typeface="Verdana"/>
              </a:rPr>
              <a:t>software</a:t>
            </a:r>
            <a:r>
              <a:rPr dirty="0" sz="3150" spc="-28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150" spc="10">
                <a:solidFill>
                  <a:srgbClr val="332C2C"/>
                </a:solidFill>
                <a:latin typeface="Verdana"/>
                <a:cs typeface="Verdana"/>
              </a:rPr>
              <a:t>solutions</a:t>
            </a:r>
            <a:r>
              <a:rPr dirty="0" sz="3150" spc="-28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150" spc="15">
                <a:solidFill>
                  <a:srgbClr val="332C2C"/>
                </a:solidFill>
                <a:latin typeface="Verdana"/>
                <a:cs typeface="Verdana"/>
              </a:rPr>
              <a:t>to</a:t>
            </a:r>
            <a:r>
              <a:rPr dirty="0" sz="3150" spc="-28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150" spc="50">
                <a:solidFill>
                  <a:srgbClr val="332C2C"/>
                </a:solidFill>
                <a:latin typeface="Verdana"/>
                <a:cs typeface="Verdana"/>
              </a:rPr>
              <a:t>pioneering</a:t>
            </a:r>
            <a:r>
              <a:rPr dirty="0" sz="3150" spc="-28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150" spc="5">
                <a:solidFill>
                  <a:srgbClr val="332C2C"/>
                </a:solidFill>
                <a:latin typeface="Verdana"/>
                <a:cs typeface="Verdana"/>
              </a:rPr>
              <a:t>hardware</a:t>
            </a:r>
            <a:r>
              <a:rPr dirty="0" sz="3150" spc="-28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150" spc="-35">
                <a:solidFill>
                  <a:srgbClr val="332C2C"/>
                </a:solidFill>
                <a:latin typeface="Verdana"/>
                <a:cs typeface="Verdana"/>
              </a:rPr>
              <a:t>designs,</a:t>
            </a:r>
            <a:r>
              <a:rPr dirty="0" sz="3150" spc="-47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150" spc="60">
                <a:solidFill>
                  <a:srgbClr val="332C2C"/>
                </a:solidFill>
                <a:latin typeface="Verdana"/>
                <a:cs typeface="Verdana"/>
              </a:rPr>
              <a:t>the</a:t>
            </a:r>
            <a:r>
              <a:rPr dirty="0" sz="3150" spc="-28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150" spc="20">
                <a:solidFill>
                  <a:srgbClr val="332C2C"/>
                </a:solidFill>
                <a:latin typeface="Verdana"/>
                <a:cs typeface="Verdana"/>
              </a:rPr>
              <a:t>rich</a:t>
            </a:r>
            <a:r>
              <a:rPr dirty="0" sz="3150" spc="-28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150" spc="20">
                <a:solidFill>
                  <a:srgbClr val="332C2C"/>
                </a:solidFill>
                <a:latin typeface="Verdana"/>
                <a:cs typeface="Verdana"/>
              </a:rPr>
              <a:t>heritage</a:t>
            </a:r>
            <a:r>
              <a:rPr dirty="0" sz="3150" spc="-28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150" spc="80">
                <a:solidFill>
                  <a:srgbClr val="332C2C"/>
                </a:solidFill>
                <a:latin typeface="Verdana"/>
                <a:cs typeface="Verdana"/>
              </a:rPr>
              <a:t>and</a:t>
            </a:r>
            <a:r>
              <a:rPr dirty="0" sz="3150" spc="-28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150" spc="35">
                <a:solidFill>
                  <a:srgbClr val="332C2C"/>
                </a:solidFill>
                <a:latin typeface="Verdana"/>
                <a:cs typeface="Verdana"/>
              </a:rPr>
              <a:t>ingenuity</a:t>
            </a:r>
            <a:r>
              <a:rPr dirty="0" sz="3150" spc="-28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150" spc="-5">
                <a:solidFill>
                  <a:srgbClr val="332C2C"/>
                </a:solidFill>
                <a:latin typeface="Verdana"/>
                <a:cs typeface="Verdana"/>
              </a:rPr>
              <a:t>of</a:t>
            </a:r>
            <a:r>
              <a:rPr dirty="0" sz="3150" spc="-28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150" spc="15">
                <a:solidFill>
                  <a:srgbClr val="332C2C"/>
                </a:solidFill>
                <a:latin typeface="Verdana"/>
                <a:cs typeface="Verdana"/>
              </a:rPr>
              <a:t>African</a:t>
            </a:r>
            <a:r>
              <a:rPr dirty="0" sz="3150" spc="-28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150" spc="60">
                <a:solidFill>
                  <a:srgbClr val="332C2C"/>
                </a:solidFill>
                <a:latin typeface="Verdana"/>
                <a:cs typeface="Verdana"/>
              </a:rPr>
              <a:t>people</a:t>
            </a:r>
            <a:r>
              <a:rPr dirty="0" sz="3150" spc="-28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150" spc="-35">
                <a:solidFill>
                  <a:srgbClr val="332C2C"/>
                </a:solidFill>
                <a:latin typeface="Verdana"/>
                <a:cs typeface="Verdana"/>
              </a:rPr>
              <a:t>have</a:t>
            </a:r>
            <a:r>
              <a:rPr dirty="0" sz="3150" spc="-28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150" spc="10">
                <a:solidFill>
                  <a:srgbClr val="332C2C"/>
                </a:solidFill>
                <a:latin typeface="Verdana"/>
                <a:cs typeface="Verdana"/>
              </a:rPr>
              <a:t>signiﬁcantly</a:t>
            </a:r>
            <a:r>
              <a:rPr dirty="0" sz="3150" spc="-28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150" spc="45">
                <a:solidFill>
                  <a:srgbClr val="332C2C"/>
                </a:solidFill>
                <a:latin typeface="Verdana"/>
                <a:cs typeface="Verdana"/>
              </a:rPr>
              <a:t>shaped</a:t>
            </a:r>
            <a:r>
              <a:rPr dirty="0" sz="3150" spc="-28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150" spc="60">
                <a:solidFill>
                  <a:srgbClr val="332C2C"/>
                </a:solidFill>
                <a:latin typeface="Verdana"/>
                <a:cs typeface="Verdana"/>
              </a:rPr>
              <a:t>the</a:t>
            </a:r>
            <a:r>
              <a:rPr dirty="0" sz="3150" spc="1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150" spc="45">
                <a:solidFill>
                  <a:srgbClr val="332C2C"/>
                </a:solidFill>
                <a:latin typeface="Verdana"/>
                <a:cs typeface="Verdana"/>
              </a:rPr>
              <a:t>global</a:t>
            </a:r>
            <a:r>
              <a:rPr dirty="0" sz="3150" spc="-28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150" spc="55">
                <a:solidFill>
                  <a:srgbClr val="332C2C"/>
                </a:solidFill>
                <a:latin typeface="Verdana"/>
                <a:cs typeface="Verdana"/>
              </a:rPr>
              <a:t>tech</a:t>
            </a:r>
            <a:r>
              <a:rPr dirty="0" sz="3150" spc="-28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3150" spc="-60">
                <a:solidFill>
                  <a:srgbClr val="332C2C"/>
                </a:solidFill>
                <a:latin typeface="Verdana"/>
                <a:cs typeface="Verdana"/>
              </a:rPr>
              <a:t>industry.</a:t>
            </a:r>
            <a:endParaRPr sz="31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-12500" y="3902"/>
            <a:ext cx="18300700" cy="10295890"/>
            <a:chOff x="-12500" y="3902"/>
            <a:chExt cx="18300700" cy="10295890"/>
          </a:xfrm>
        </p:grpSpPr>
        <p:sp>
          <p:nvSpPr>
            <p:cNvPr id="3" name="object 3" descr=""/>
            <p:cNvSpPr/>
            <p:nvPr/>
          </p:nvSpPr>
          <p:spPr>
            <a:xfrm>
              <a:off x="0" y="4840146"/>
              <a:ext cx="5176520" cy="5447030"/>
            </a:xfrm>
            <a:custGeom>
              <a:avLst/>
              <a:gdLst/>
              <a:ahLst/>
              <a:cxnLst/>
              <a:rect l="l" t="t" r="r" b="b"/>
              <a:pathLst>
                <a:path w="5176520" h="5447030">
                  <a:moveTo>
                    <a:pt x="0" y="0"/>
                  </a:moveTo>
                  <a:lnTo>
                    <a:pt x="56648" y="10442"/>
                  </a:lnTo>
                  <a:lnTo>
                    <a:pt x="101517" y="19836"/>
                  </a:lnTo>
                  <a:lnTo>
                    <a:pt x="145914" y="30065"/>
                  </a:lnTo>
                  <a:lnTo>
                    <a:pt x="189846" y="41122"/>
                  </a:lnTo>
                  <a:lnTo>
                    <a:pt x="233318" y="52994"/>
                  </a:lnTo>
                  <a:lnTo>
                    <a:pt x="276336" y="65674"/>
                  </a:lnTo>
                  <a:lnTo>
                    <a:pt x="318906" y="79149"/>
                  </a:lnTo>
                  <a:lnTo>
                    <a:pt x="361033" y="93411"/>
                  </a:lnTo>
                  <a:lnTo>
                    <a:pt x="402722" y="108449"/>
                  </a:lnTo>
                  <a:lnTo>
                    <a:pt x="443981" y="124253"/>
                  </a:lnTo>
                  <a:lnTo>
                    <a:pt x="484813" y="140813"/>
                  </a:lnTo>
                  <a:lnTo>
                    <a:pt x="525226" y="158119"/>
                  </a:lnTo>
                  <a:lnTo>
                    <a:pt x="565224" y="176161"/>
                  </a:lnTo>
                  <a:lnTo>
                    <a:pt x="604813" y="194929"/>
                  </a:lnTo>
                  <a:lnTo>
                    <a:pt x="643999" y="214412"/>
                  </a:lnTo>
                  <a:lnTo>
                    <a:pt x="682788" y="234601"/>
                  </a:lnTo>
                  <a:lnTo>
                    <a:pt x="721185" y="255486"/>
                  </a:lnTo>
                  <a:lnTo>
                    <a:pt x="759197" y="277055"/>
                  </a:lnTo>
                  <a:lnTo>
                    <a:pt x="796827" y="299301"/>
                  </a:lnTo>
                  <a:lnTo>
                    <a:pt x="834084" y="322211"/>
                  </a:lnTo>
                  <a:lnTo>
                    <a:pt x="870971" y="345777"/>
                  </a:lnTo>
                  <a:lnTo>
                    <a:pt x="907495" y="369988"/>
                  </a:lnTo>
                  <a:lnTo>
                    <a:pt x="943661" y="394834"/>
                  </a:lnTo>
                  <a:lnTo>
                    <a:pt x="979476" y="420305"/>
                  </a:lnTo>
                  <a:lnTo>
                    <a:pt x="1014944" y="446391"/>
                  </a:lnTo>
                  <a:lnTo>
                    <a:pt x="1050071" y="473082"/>
                  </a:lnTo>
                  <a:lnTo>
                    <a:pt x="1084864" y="500367"/>
                  </a:lnTo>
                  <a:lnTo>
                    <a:pt x="1119327" y="528238"/>
                  </a:lnTo>
                  <a:lnTo>
                    <a:pt x="1153467" y="556682"/>
                  </a:lnTo>
                  <a:lnTo>
                    <a:pt x="1187289" y="585691"/>
                  </a:lnTo>
                  <a:lnTo>
                    <a:pt x="1220799" y="615255"/>
                  </a:lnTo>
                  <a:lnTo>
                    <a:pt x="1254002" y="645363"/>
                  </a:lnTo>
                  <a:lnTo>
                    <a:pt x="1286904" y="676005"/>
                  </a:lnTo>
                  <a:lnTo>
                    <a:pt x="1319511" y="707172"/>
                  </a:lnTo>
                  <a:lnTo>
                    <a:pt x="1351829" y="738852"/>
                  </a:lnTo>
                  <a:lnTo>
                    <a:pt x="1383863" y="771036"/>
                  </a:lnTo>
                  <a:lnTo>
                    <a:pt x="1415618" y="803715"/>
                  </a:lnTo>
                  <a:lnTo>
                    <a:pt x="1447102" y="836877"/>
                  </a:lnTo>
                  <a:lnTo>
                    <a:pt x="1478318" y="870513"/>
                  </a:lnTo>
                  <a:lnTo>
                    <a:pt x="1509273" y="904613"/>
                  </a:lnTo>
                  <a:lnTo>
                    <a:pt x="1539973" y="939166"/>
                  </a:lnTo>
                  <a:lnTo>
                    <a:pt x="1570423" y="974163"/>
                  </a:lnTo>
                  <a:lnTo>
                    <a:pt x="1600629" y="1009593"/>
                  </a:lnTo>
                  <a:lnTo>
                    <a:pt x="1630596" y="1045447"/>
                  </a:lnTo>
                  <a:lnTo>
                    <a:pt x="1660331" y="1081714"/>
                  </a:lnTo>
                  <a:lnTo>
                    <a:pt x="1689839" y="1118384"/>
                  </a:lnTo>
                  <a:lnTo>
                    <a:pt x="1719125" y="1155448"/>
                  </a:lnTo>
                  <a:lnTo>
                    <a:pt x="1748196" y="1192894"/>
                  </a:lnTo>
                  <a:lnTo>
                    <a:pt x="1777057" y="1230713"/>
                  </a:lnTo>
                  <a:lnTo>
                    <a:pt x="1805713" y="1268896"/>
                  </a:lnTo>
                  <a:lnTo>
                    <a:pt x="1834170" y="1307431"/>
                  </a:lnTo>
                  <a:lnTo>
                    <a:pt x="1862435" y="1346309"/>
                  </a:lnTo>
                  <a:lnTo>
                    <a:pt x="1890512" y="1385519"/>
                  </a:lnTo>
                  <a:lnTo>
                    <a:pt x="1918408" y="1425052"/>
                  </a:lnTo>
                  <a:lnTo>
                    <a:pt x="1946127" y="1464897"/>
                  </a:lnTo>
                  <a:lnTo>
                    <a:pt x="1973677" y="1505045"/>
                  </a:lnTo>
                  <a:lnTo>
                    <a:pt x="2001061" y="1545486"/>
                  </a:lnTo>
                  <a:lnTo>
                    <a:pt x="2028287" y="1586208"/>
                  </a:lnTo>
                  <a:lnTo>
                    <a:pt x="2055360" y="1627203"/>
                  </a:lnTo>
                  <a:lnTo>
                    <a:pt x="2082285" y="1668460"/>
                  </a:lnTo>
                  <a:lnTo>
                    <a:pt x="2109068" y="1709968"/>
                  </a:lnTo>
                  <a:lnTo>
                    <a:pt x="2135714" y="1751719"/>
                  </a:lnTo>
                  <a:lnTo>
                    <a:pt x="2162231" y="1793702"/>
                  </a:lnTo>
                  <a:lnTo>
                    <a:pt x="2188622" y="1835906"/>
                  </a:lnTo>
                  <a:lnTo>
                    <a:pt x="2214894" y="1878322"/>
                  </a:lnTo>
                  <a:lnTo>
                    <a:pt x="2241053" y="1920940"/>
                  </a:lnTo>
                  <a:lnTo>
                    <a:pt x="2267103" y="1963749"/>
                  </a:lnTo>
                  <a:lnTo>
                    <a:pt x="2293052" y="2006739"/>
                  </a:lnTo>
                  <a:lnTo>
                    <a:pt x="2318904" y="2049901"/>
                  </a:lnTo>
                  <a:lnTo>
                    <a:pt x="2344665" y="2093225"/>
                  </a:lnTo>
                  <a:lnTo>
                    <a:pt x="2370341" y="2136699"/>
                  </a:lnTo>
                  <a:lnTo>
                    <a:pt x="2395938" y="2180315"/>
                  </a:lnTo>
                  <a:lnTo>
                    <a:pt x="2421461" y="2224061"/>
                  </a:lnTo>
                  <a:lnTo>
                    <a:pt x="2446916" y="2267929"/>
                  </a:lnTo>
                  <a:lnTo>
                    <a:pt x="2472308" y="2311908"/>
                  </a:lnTo>
                  <a:lnTo>
                    <a:pt x="2497643" y="2355987"/>
                  </a:lnTo>
                  <a:lnTo>
                    <a:pt x="2522928" y="2400157"/>
                  </a:lnTo>
                  <a:lnTo>
                    <a:pt x="2548167" y="2444408"/>
                  </a:lnTo>
                  <a:lnTo>
                    <a:pt x="2573366" y="2488729"/>
                  </a:lnTo>
                  <a:lnTo>
                    <a:pt x="2598532" y="2533111"/>
                  </a:lnTo>
                  <a:lnTo>
                    <a:pt x="2623668" y="2577543"/>
                  </a:lnTo>
                  <a:lnTo>
                    <a:pt x="2648783" y="2622016"/>
                  </a:lnTo>
                  <a:lnTo>
                    <a:pt x="2673880" y="2666518"/>
                  </a:lnTo>
                  <a:lnTo>
                    <a:pt x="2698966" y="2711041"/>
                  </a:lnTo>
                  <a:lnTo>
                    <a:pt x="2724046" y="2755574"/>
                  </a:lnTo>
                  <a:lnTo>
                    <a:pt x="2749126" y="2800107"/>
                  </a:lnTo>
                  <a:lnTo>
                    <a:pt x="2774212" y="2844629"/>
                  </a:lnTo>
                  <a:lnTo>
                    <a:pt x="2799309" y="2889132"/>
                  </a:lnTo>
                  <a:lnTo>
                    <a:pt x="2824423" y="2933604"/>
                  </a:lnTo>
                  <a:lnTo>
                    <a:pt x="2849560" y="2978036"/>
                  </a:lnTo>
                  <a:lnTo>
                    <a:pt x="2874725" y="3022417"/>
                  </a:lnTo>
                  <a:lnTo>
                    <a:pt x="2899924" y="3066738"/>
                  </a:lnTo>
                  <a:lnTo>
                    <a:pt x="2925164" y="3110989"/>
                  </a:lnTo>
                  <a:lnTo>
                    <a:pt x="2950448" y="3155158"/>
                  </a:lnTo>
                  <a:lnTo>
                    <a:pt x="2975784" y="3199238"/>
                  </a:lnTo>
                  <a:lnTo>
                    <a:pt x="3001176" y="3243216"/>
                  </a:lnTo>
                  <a:lnTo>
                    <a:pt x="3026631" y="3287083"/>
                  </a:lnTo>
                  <a:lnTo>
                    <a:pt x="3052154" y="3330830"/>
                  </a:lnTo>
                  <a:lnTo>
                    <a:pt x="3077750" y="3374445"/>
                  </a:lnTo>
                  <a:lnTo>
                    <a:pt x="3103427" y="3417919"/>
                  </a:lnTo>
                  <a:lnTo>
                    <a:pt x="3129188" y="3461243"/>
                  </a:lnTo>
                  <a:lnTo>
                    <a:pt x="3155040" y="3504404"/>
                  </a:lnTo>
                  <a:lnTo>
                    <a:pt x="3180989" y="3547395"/>
                  </a:lnTo>
                  <a:lnTo>
                    <a:pt x="3207040" y="3590204"/>
                  </a:lnTo>
                  <a:lnTo>
                    <a:pt x="3233198" y="3632821"/>
                  </a:lnTo>
                  <a:lnTo>
                    <a:pt x="3259470" y="3675237"/>
                  </a:lnTo>
                  <a:lnTo>
                    <a:pt x="3285862" y="3717442"/>
                  </a:lnTo>
                  <a:lnTo>
                    <a:pt x="3312378" y="3759424"/>
                  </a:lnTo>
                  <a:lnTo>
                    <a:pt x="3339025" y="3801175"/>
                  </a:lnTo>
                  <a:lnTo>
                    <a:pt x="3365808" y="3842683"/>
                  </a:lnTo>
                  <a:lnTo>
                    <a:pt x="3392733" y="3883940"/>
                  </a:lnTo>
                  <a:lnTo>
                    <a:pt x="3419806" y="3924935"/>
                  </a:lnTo>
                  <a:lnTo>
                    <a:pt x="3447032" y="3965657"/>
                  </a:lnTo>
                  <a:lnTo>
                    <a:pt x="3474417" y="4006097"/>
                  </a:lnTo>
                  <a:lnTo>
                    <a:pt x="3501966" y="4046245"/>
                  </a:lnTo>
                  <a:lnTo>
                    <a:pt x="3529686" y="4086091"/>
                  </a:lnTo>
                  <a:lnTo>
                    <a:pt x="3557581" y="4125624"/>
                  </a:lnTo>
                  <a:lnTo>
                    <a:pt x="3585659" y="4164834"/>
                  </a:lnTo>
                  <a:lnTo>
                    <a:pt x="3613924" y="4203712"/>
                  </a:lnTo>
                  <a:lnTo>
                    <a:pt x="3642381" y="4242247"/>
                  </a:lnTo>
                  <a:lnTo>
                    <a:pt x="3671038" y="4280429"/>
                  </a:lnTo>
                  <a:lnTo>
                    <a:pt x="3699898" y="4318249"/>
                  </a:lnTo>
                  <a:lnTo>
                    <a:pt x="3728969" y="4355695"/>
                  </a:lnTo>
                  <a:lnTo>
                    <a:pt x="3758256" y="4392759"/>
                  </a:lnTo>
                  <a:lnTo>
                    <a:pt x="3787763" y="4429429"/>
                  </a:lnTo>
                  <a:lnTo>
                    <a:pt x="3817498" y="4465696"/>
                  </a:lnTo>
                  <a:lnTo>
                    <a:pt x="3847466" y="4501550"/>
                  </a:lnTo>
                  <a:lnTo>
                    <a:pt x="3877672" y="4536980"/>
                  </a:lnTo>
                  <a:lnTo>
                    <a:pt x="3908122" y="4571977"/>
                  </a:lnTo>
                  <a:lnTo>
                    <a:pt x="3938822" y="4606530"/>
                  </a:lnTo>
                  <a:lnTo>
                    <a:pt x="3969778" y="4640630"/>
                  </a:lnTo>
                  <a:lnTo>
                    <a:pt x="4000994" y="4674266"/>
                  </a:lnTo>
                  <a:lnTo>
                    <a:pt x="4032478" y="4707429"/>
                  </a:lnTo>
                  <a:lnTo>
                    <a:pt x="4064233" y="4740107"/>
                  </a:lnTo>
                  <a:lnTo>
                    <a:pt x="4096267" y="4772292"/>
                  </a:lnTo>
                  <a:lnTo>
                    <a:pt x="4128585" y="4803972"/>
                  </a:lnTo>
                  <a:lnTo>
                    <a:pt x="4161192" y="4835139"/>
                  </a:lnTo>
                  <a:lnTo>
                    <a:pt x="4194095" y="4865781"/>
                  </a:lnTo>
                  <a:lnTo>
                    <a:pt x="4227298" y="4895889"/>
                  </a:lnTo>
                  <a:lnTo>
                    <a:pt x="4260808" y="4925453"/>
                  </a:lnTo>
                  <a:lnTo>
                    <a:pt x="4294630" y="4954462"/>
                  </a:lnTo>
                  <a:lnTo>
                    <a:pt x="4328770" y="4982907"/>
                  </a:lnTo>
                  <a:lnTo>
                    <a:pt x="4363234" y="5010777"/>
                  </a:lnTo>
                  <a:lnTo>
                    <a:pt x="4398027" y="5038063"/>
                  </a:lnTo>
                  <a:lnTo>
                    <a:pt x="4433154" y="5064754"/>
                  </a:lnTo>
                  <a:lnTo>
                    <a:pt x="4468623" y="5090840"/>
                  </a:lnTo>
                  <a:lnTo>
                    <a:pt x="4504437" y="5116311"/>
                  </a:lnTo>
                  <a:lnTo>
                    <a:pt x="4540604" y="5141157"/>
                  </a:lnTo>
                  <a:lnTo>
                    <a:pt x="4577128" y="5165368"/>
                  </a:lnTo>
                  <a:lnTo>
                    <a:pt x="4614015" y="5188934"/>
                  </a:lnTo>
                  <a:lnTo>
                    <a:pt x="4651272" y="5211845"/>
                  </a:lnTo>
                  <a:lnTo>
                    <a:pt x="4688903" y="5234091"/>
                  </a:lnTo>
                  <a:lnTo>
                    <a:pt x="4726914" y="5255661"/>
                  </a:lnTo>
                  <a:lnTo>
                    <a:pt x="4765312" y="5276545"/>
                  </a:lnTo>
                  <a:lnTo>
                    <a:pt x="4804101" y="5296734"/>
                  </a:lnTo>
                  <a:lnTo>
                    <a:pt x="4843287" y="5316218"/>
                  </a:lnTo>
                  <a:lnTo>
                    <a:pt x="4882877" y="5334986"/>
                  </a:lnTo>
                  <a:lnTo>
                    <a:pt x="4922875" y="5353028"/>
                  </a:lnTo>
                  <a:lnTo>
                    <a:pt x="4963287" y="5370334"/>
                  </a:lnTo>
                  <a:lnTo>
                    <a:pt x="5004120" y="5386894"/>
                  </a:lnTo>
                  <a:lnTo>
                    <a:pt x="5045379" y="5402698"/>
                  </a:lnTo>
                  <a:lnTo>
                    <a:pt x="5087068" y="5417736"/>
                  </a:lnTo>
                  <a:lnTo>
                    <a:pt x="5129195" y="5431998"/>
                  </a:lnTo>
                  <a:lnTo>
                    <a:pt x="5171765" y="5445474"/>
                  </a:lnTo>
                  <a:lnTo>
                    <a:pt x="5176439" y="5446851"/>
                  </a:lnTo>
                </a:path>
              </a:pathLst>
            </a:custGeom>
            <a:ln w="25000">
              <a:solidFill>
                <a:srgbClr val="332C2C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3902"/>
              <a:ext cx="7993176" cy="10277475"/>
            </a:xfrm>
            <a:prstGeom prst="rect">
              <a:avLst/>
            </a:prstGeom>
          </p:spPr>
        </p:pic>
        <p:sp>
          <p:nvSpPr>
            <p:cNvPr id="5" name="object 5" descr=""/>
            <p:cNvSpPr/>
            <p:nvPr/>
          </p:nvSpPr>
          <p:spPr>
            <a:xfrm>
              <a:off x="0" y="548843"/>
              <a:ext cx="18288000" cy="9251950"/>
            </a:xfrm>
            <a:custGeom>
              <a:avLst/>
              <a:gdLst/>
              <a:ahLst/>
              <a:cxnLst/>
              <a:rect l="l" t="t" r="r" b="b"/>
              <a:pathLst>
                <a:path w="18288000" h="9251950">
                  <a:moveTo>
                    <a:pt x="18287988" y="9203842"/>
                  </a:moveTo>
                  <a:lnTo>
                    <a:pt x="0" y="9203842"/>
                  </a:lnTo>
                  <a:lnTo>
                    <a:pt x="0" y="9251467"/>
                  </a:lnTo>
                  <a:lnTo>
                    <a:pt x="18287988" y="9251467"/>
                  </a:lnTo>
                  <a:lnTo>
                    <a:pt x="18287988" y="9203842"/>
                  </a:lnTo>
                  <a:close/>
                </a:path>
                <a:path w="18288000" h="9251950">
                  <a:moveTo>
                    <a:pt x="18287988" y="0"/>
                  </a:moveTo>
                  <a:lnTo>
                    <a:pt x="0" y="0"/>
                  </a:lnTo>
                  <a:lnTo>
                    <a:pt x="0" y="47625"/>
                  </a:lnTo>
                  <a:lnTo>
                    <a:pt x="18287988" y="47625"/>
                  </a:lnTo>
                  <a:lnTo>
                    <a:pt x="18287988" y="0"/>
                  </a:lnTo>
                  <a:close/>
                </a:path>
              </a:pathLst>
            </a:custGeom>
            <a:solidFill>
              <a:srgbClr val="332C2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93700" rIns="0" bIns="0" rtlCol="0" vert="horz">
            <a:spAutoFit/>
          </a:bodyPr>
          <a:lstStyle/>
          <a:p>
            <a:pPr marL="8040370">
              <a:lnSpc>
                <a:spcPct val="100000"/>
              </a:lnSpc>
              <a:spcBef>
                <a:spcPts val="100"/>
              </a:spcBef>
            </a:pPr>
            <a:r>
              <a:rPr dirty="0" sz="5100" spc="-110"/>
              <a:t>Embracing</a:t>
            </a:r>
            <a:r>
              <a:rPr dirty="0" sz="5100" spc="-130"/>
              <a:t> </a:t>
            </a:r>
            <a:r>
              <a:rPr dirty="0" sz="5100" spc="-114"/>
              <a:t>Diversity</a:t>
            </a:r>
            <a:r>
              <a:rPr dirty="0" sz="5100" spc="-125"/>
              <a:t> </a:t>
            </a:r>
            <a:r>
              <a:rPr dirty="0" sz="5100"/>
              <a:t>in</a:t>
            </a:r>
            <a:r>
              <a:rPr dirty="0" sz="5100" spc="-125"/>
              <a:t> </a:t>
            </a:r>
            <a:r>
              <a:rPr dirty="0" sz="5100" spc="-20"/>
              <a:t>Tech</a:t>
            </a:r>
            <a:endParaRPr sz="5100"/>
          </a:p>
        </p:txBody>
      </p:sp>
      <p:pic>
        <p:nvPicPr>
          <p:cNvPr id="7" name="object 7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386479" y="3508590"/>
            <a:ext cx="1461833" cy="343801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635985" y="4356315"/>
            <a:ext cx="1988350" cy="343801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4258418" y="3935425"/>
            <a:ext cx="2025777" cy="277660"/>
          </a:xfrm>
          <a:prstGeom prst="rect">
            <a:avLst/>
          </a:prstGeom>
        </p:spPr>
      </p:pic>
      <p:sp>
        <p:nvSpPr>
          <p:cNvPr id="10" name="object 10" descr=""/>
          <p:cNvSpPr txBox="1"/>
          <p:nvPr/>
        </p:nvSpPr>
        <p:spPr>
          <a:xfrm>
            <a:off x="9617303" y="3420110"/>
            <a:ext cx="7110095" cy="2569845"/>
          </a:xfrm>
          <a:prstGeom prst="rect">
            <a:avLst/>
          </a:prstGeom>
        </p:spPr>
        <p:txBody>
          <a:bodyPr wrap="square" lIns="0" tIns="3810" rIns="0" bIns="0" rtlCol="0" vert="horz">
            <a:spAutoFit/>
          </a:bodyPr>
          <a:lstStyle/>
          <a:p>
            <a:pPr marL="12700" marR="107314">
              <a:lnSpc>
                <a:spcPct val="102299"/>
              </a:lnSpc>
              <a:spcBef>
                <a:spcPts val="30"/>
              </a:spcBef>
              <a:tabLst>
                <a:tab pos="2304415" algn="l"/>
              </a:tabLst>
            </a:pPr>
            <a:r>
              <a:rPr dirty="0" sz="2750" spc="-25">
                <a:solidFill>
                  <a:srgbClr val="332C2C"/>
                </a:solidFill>
                <a:latin typeface="Verdana"/>
                <a:cs typeface="Verdana"/>
              </a:rPr>
              <a:t>The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	of</a:t>
            </a:r>
            <a:r>
              <a:rPr dirty="0" sz="2750" spc="-14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African</a:t>
            </a:r>
            <a:r>
              <a:rPr dirty="0" sz="2750" spc="-13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cultures</a:t>
            </a:r>
            <a:r>
              <a:rPr dirty="0" sz="2750" spc="-14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brings</a:t>
            </a:r>
            <a:r>
              <a:rPr dirty="0" sz="2750" spc="-13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50">
                <a:solidFill>
                  <a:srgbClr val="332C2C"/>
                </a:solidFill>
                <a:latin typeface="Verdana"/>
                <a:cs typeface="Verdana"/>
              </a:rPr>
              <a:t>a </a:t>
            </a:r>
            <a:r>
              <a:rPr dirty="0" sz="2750" spc="75">
                <a:solidFill>
                  <a:srgbClr val="332C2C"/>
                </a:solidFill>
                <a:latin typeface="Verdana"/>
                <a:cs typeface="Verdana"/>
              </a:rPr>
              <a:t>unique</a:t>
            </a:r>
            <a:r>
              <a:rPr dirty="0" sz="2750" spc="-22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perspective</a:t>
            </a:r>
            <a:r>
              <a:rPr dirty="0" sz="2750" spc="-21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to</a:t>
            </a:r>
            <a:r>
              <a:rPr dirty="0" sz="2750" spc="-21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25">
                <a:solidFill>
                  <a:srgbClr val="332C2C"/>
                </a:solidFill>
                <a:latin typeface="Verdana"/>
                <a:cs typeface="Verdana"/>
              </a:rPr>
              <a:t>the</a:t>
            </a:r>
            <a:endParaRPr sz="2750">
              <a:latin typeface="Verdana"/>
              <a:cs typeface="Verdana"/>
            </a:endParaRPr>
          </a:p>
          <a:p>
            <a:pPr marL="12700" marR="5080" indent="2067560">
              <a:lnSpc>
                <a:spcPts val="3379"/>
              </a:lnSpc>
              <a:spcBef>
                <a:spcPts val="45"/>
              </a:spcBef>
            </a:pPr>
            <a:r>
              <a:rPr dirty="0" sz="2750" spc="-75">
                <a:solidFill>
                  <a:srgbClr val="332C2C"/>
                </a:solidFill>
                <a:latin typeface="Verdana"/>
                <a:cs typeface="Verdana"/>
              </a:rPr>
              <a:t>ﬁeld,</a:t>
            </a:r>
            <a:r>
              <a:rPr dirty="0" sz="2750" spc="-22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fostering</a:t>
            </a:r>
            <a:r>
              <a:rPr dirty="0" sz="2750" spc="-21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10">
                <a:solidFill>
                  <a:srgbClr val="332C2C"/>
                </a:solidFill>
                <a:latin typeface="Verdana"/>
                <a:cs typeface="Verdana"/>
              </a:rPr>
              <a:t>creativity,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problem-</a:t>
            </a:r>
            <a:r>
              <a:rPr dirty="0" sz="2750" spc="-55">
                <a:solidFill>
                  <a:srgbClr val="332C2C"/>
                </a:solidFill>
                <a:latin typeface="Verdana"/>
                <a:cs typeface="Verdana"/>
              </a:rPr>
              <a:t>solving,</a:t>
            </a:r>
            <a:r>
              <a:rPr dirty="0" sz="2750" spc="-13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75">
                <a:solidFill>
                  <a:srgbClr val="332C2C"/>
                </a:solidFill>
                <a:latin typeface="Verdana"/>
                <a:cs typeface="Verdana"/>
              </a:rPr>
              <a:t>and</a:t>
            </a:r>
            <a:r>
              <a:rPr dirty="0" sz="2750" spc="-13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10">
                <a:solidFill>
                  <a:srgbClr val="332C2C"/>
                </a:solidFill>
                <a:latin typeface="Verdana"/>
                <a:cs typeface="Verdana"/>
              </a:rPr>
              <a:t>inclusive</a:t>
            </a:r>
            <a:r>
              <a:rPr dirty="0" sz="2750" spc="-13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10">
                <a:solidFill>
                  <a:srgbClr val="332C2C"/>
                </a:solidFill>
                <a:latin typeface="Verdana"/>
                <a:cs typeface="Verdana"/>
              </a:rPr>
              <a:t>solutions.</a:t>
            </a:r>
            <a:endParaRPr sz="2750">
              <a:latin typeface="Verdana"/>
              <a:cs typeface="Verdana"/>
            </a:endParaRPr>
          </a:p>
          <a:p>
            <a:pPr marL="12700" marR="670560">
              <a:lnSpc>
                <a:spcPts val="3300"/>
              </a:lnSpc>
              <a:spcBef>
                <a:spcPts val="45"/>
              </a:spcBef>
            </a:pPr>
            <a:r>
              <a:rPr dirty="0" sz="2750" spc="-40">
                <a:solidFill>
                  <a:srgbClr val="332C2C"/>
                </a:solidFill>
                <a:latin typeface="Verdana"/>
                <a:cs typeface="Verdana"/>
              </a:rPr>
              <a:t>This</a:t>
            </a:r>
            <a:r>
              <a:rPr dirty="0" sz="2750" spc="-229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55">
                <a:solidFill>
                  <a:srgbClr val="332C2C"/>
                </a:solidFill>
                <a:latin typeface="Verdana"/>
                <a:cs typeface="Verdana"/>
              </a:rPr>
              <a:t>diversity</a:t>
            </a:r>
            <a:r>
              <a:rPr dirty="0" sz="2750" spc="-22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70">
                <a:solidFill>
                  <a:srgbClr val="332C2C"/>
                </a:solidFill>
                <a:latin typeface="Verdana"/>
                <a:cs typeface="Verdana"/>
              </a:rPr>
              <a:t>is</a:t>
            </a:r>
            <a:r>
              <a:rPr dirty="0" sz="2750" spc="-22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4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dirty="0" sz="2750" spc="-22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10">
                <a:solidFill>
                  <a:srgbClr val="332C2C"/>
                </a:solidFill>
                <a:latin typeface="Verdana"/>
                <a:cs typeface="Verdana"/>
              </a:rPr>
              <a:t>valuable</a:t>
            </a:r>
            <a:r>
              <a:rPr dirty="0" sz="2750" spc="-22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50">
                <a:solidFill>
                  <a:srgbClr val="332C2C"/>
                </a:solidFill>
                <a:latin typeface="Verdana"/>
                <a:cs typeface="Verdana"/>
              </a:rPr>
              <a:t>asset</a:t>
            </a:r>
            <a:r>
              <a:rPr dirty="0" sz="2750" spc="-22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50">
                <a:solidFill>
                  <a:srgbClr val="332C2C"/>
                </a:solidFill>
                <a:latin typeface="Verdana"/>
                <a:cs typeface="Verdana"/>
              </a:rPr>
              <a:t>in</a:t>
            </a:r>
            <a:r>
              <a:rPr dirty="0" sz="2750" spc="-21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25">
                <a:solidFill>
                  <a:srgbClr val="332C2C"/>
                </a:solidFill>
                <a:latin typeface="Verdana"/>
                <a:cs typeface="Verdana"/>
              </a:rPr>
              <a:t>an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increasingly</a:t>
            </a:r>
            <a:r>
              <a:rPr dirty="0" sz="2750" spc="3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interconnected</a:t>
            </a:r>
            <a:r>
              <a:rPr dirty="0" sz="2750" spc="4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10">
                <a:solidFill>
                  <a:srgbClr val="332C2C"/>
                </a:solidFill>
                <a:latin typeface="Verdana"/>
                <a:cs typeface="Verdana"/>
              </a:rPr>
              <a:t>world.</a:t>
            </a:r>
            <a:endParaRPr sz="27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11096307" y="3131096"/>
            <a:ext cx="7204709" cy="7168515"/>
            <a:chOff x="11096307" y="3131096"/>
            <a:chExt cx="7204709" cy="7168515"/>
          </a:xfrm>
        </p:grpSpPr>
        <p:sp>
          <p:nvSpPr>
            <p:cNvPr id="3" name="object 3" descr=""/>
            <p:cNvSpPr/>
            <p:nvPr/>
          </p:nvSpPr>
          <p:spPr>
            <a:xfrm>
              <a:off x="13042213" y="5610076"/>
              <a:ext cx="5246370" cy="4677410"/>
            </a:xfrm>
            <a:custGeom>
              <a:avLst/>
              <a:gdLst/>
              <a:ahLst/>
              <a:cxnLst/>
              <a:rect l="l" t="t" r="r" b="b"/>
              <a:pathLst>
                <a:path w="5246369" h="4677409">
                  <a:moveTo>
                    <a:pt x="5245785" y="0"/>
                  </a:moveTo>
                  <a:lnTo>
                    <a:pt x="5190872" y="5807"/>
                  </a:lnTo>
                  <a:lnTo>
                    <a:pt x="5140122" y="12097"/>
                  </a:lnTo>
                  <a:lnTo>
                    <a:pt x="5089918" y="19185"/>
                  </a:lnTo>
                  <a:lnTo>
                    <a:pt x="5040254" y="27063"/>
                  </a:lnTo>
                  <a:lnTo>
                    <a:pt x="4991124" y="35720"/>
                  </a:lnTo>
                  <a:lnTo>
                    <a:pt x="4942520" y="45146"/>
                  </a:lnTo>
                  <a:lnTo>
                    <a:pt x="4894437" y="55333"/>
                  </a:lnTo>
                  <a:lnTo>
                    <a:pt x="4846867" y="66271"/>
                  </a:lnTo>
                  <a:lnTo>
                    <a:pt x="4799805" y="77951"/>
                  </a:lnTo>
                  <a:lnTo>
                    <a:pt x="4753244" y="90362"/>
                  </a:lnTo>
                  <a:lnTo>
                    <a:pt x="4707177" y="103495"/>
                  </a:lnTo>
                  <a:lnTo>
                    <a:pt x="4661597" y="117341"/>
                  </a:lnTo>
                  <a:lnTo>
                    <a:pt x="4616499" y="131891"/>
                  </a:lnTo>
                  <a:lnTo>
                    <a:pt x="4571876" y="147134"/>
                  </a:lnTo>
                  <a:lnTo>
                    <a:pt x="4527722" y="163062"/>
                  </a:lnTo>
                  <a:lnTo>
                    <a:pt x="4484029" y="179664"/>
                  </a:lnTo>
                  <a:lnTo>
                    <a:pt x="4440791" y="196932"/>
                  </a:lnTo>
                  <a:lnTo>
                    <a:pt x="4398002" y="214855"/>
                  </a:lnTo>
                  <a:lnTo>
                    <a:pt x="4355656" y="233425"/>
                  </a:lnTo>
                  <a:lnTo>
                    <a:pt x="4313745" y="252632"/>
                  </a:lnTo>
                  <a:lnTo>
                    <a:pt x="4272263" y="272466"/>
                  </a:lnTo>
                  <a:lnTo>
                    <a:pt x="4231205" y="292917"/>
                  </a:lnTo>
                  <a:lnTo>
                    <a:pt x="4190562" y="313977"/>
                  </a:lnTo>
                  <a:lnTo>
                    <a:pt x="4150330" y="335636"/>
                  </a:lnTo>
                  <a:lnTo>
                    <a:pt x="4110500" y="357884"/>
                  </a:lnTo>
                  <a:lnTo>
                    <a:pt x="4071068" y="380712"/>
                  </a:lnTo>
                  <a:lnTo>
                    <a:pt x="4032026" y="404110"/>
                  </a:lnTo>
                  <a:lnTo>
                    <a:pt x="3993367" y="428069"/>
                  </a:lnTo>
                  <a:lnTo>
                    <a:pt x="3955086" y="452579"/>
                  </a:lnTo>
                  <a:lnTo>
                    <a:pt x="3917175" y="477630"/>
                  </a:lnTo>
                  <a:lnTo>
                    <a:pt x="3879629" y="503214"/>
                  </a:lnTo>
                  <a:lnTo>
                    <a:pt x="3842441" y="529321"/>
                  </a:lnTo>
                  <a:lnTo>
                    <a:pt x="3805604" y="555941"/>
                  </a:lnTo>
                  <a:lnTo>
                    <a:pt x="3769111" y="583065"/>
                  </a:lnTo>
                  <a:lnTo>
                    <a:pt x="3732957" y="610683"/>
                  </a:lnTo>
                  <a:lnTo>
                    <a:pt x="3697135" y="638786"/>
                  </a:lnTo>
                  <a:lnTo>
                    <a:pt x="3661638" y="667364"/>
                  </a:lnTo>
                  <a:lnTo>
                    <a:pt x="3626459" y="696407"/>
                  </a:lnTo>
                  <a:lnTo>
                    <a:pt x="3591593" y="725907"/>
                  </a:lnTo>
                  <a:lnTo>
                    <a:pt x="3557033" y="755853"/>
                  </a:lnTo>
                  <a:lnTo>
                    <a:pt x="3522771" y="786237"/>
                  </a:lnTo>
                  <a:lnTo>
                    <a:pt x="3488803" y="817049"/>
                  </a:lnTo>
                  <a:lnTo>
                    <a:pt x="3455121" y="848278"/>
                  </a:lnTo>
                  <a:lnTo>
                    <a:pt x="3421718" y="879917"/>
                  </a:lnTo>
                  <a:lnTo>
                    <a:pt x="3388589" y="911954"/>
                  </a:lnTo>
                  <a:lnTo>
                    <a:pt x="3355726" y="944381"/>
                  </a:lnTo>
                  <a:lnTo>
                    <a:pt x="3323124" y="977189"/>
                  </a:lnTo>
                  <a:lnTo>
                    <a:pt x="3290775" y="1010367"/>
                  </a:lnTo>
                  <a:lnTo>
                    <a:pt x="3258674" y="1043906"/>
                  </a:lnTo>
                  <a:lnTo>
                    <a:pt x="3226813" y="1077797"/>
                  </a:lnTo>
                  <a:lnTo>
                    <a:pt x="3195186" y="1112030"/>
                  </a:lnTo>
                  <a:lnTo>
                    <a:pt x="3163788" y="1146595"/>
                  </a:lnTo>
                  <a:lnTo>
                    <a:pt x="3132610" y="1181484"/>
                  </a:lnTo>
                  <a:lnTo>
                    <a:pt x="3101647" y="1216687"/>
                  </a:lnTo>
                  <a:lnTo>
                    <a:pt x="3070892" y="1252193"/>
                  </a:lnTo>
                  <a:lnTo>
                    <a:pt x="3040339" y="1287995"/>
                  </a:lnTo>
                  <a:lnTo>
                    <a:pt x="3009981" y="1324081"/>
                  </a:lnTo>
                  <a:lnTo>
                    <a:pt x="2979812" y="1360443"/>
                  </a:lnTo>
                  <a:lnTo>
                    <a:pt x="2949825" y="1397071"/>
                  </a:lnTo>
                  <a:lnTo>
                    <a:pt x="2920014" y="1433956"/>
                  </a:lnTo>
                  <a:lnTo>
                    <a:pt x="2890371" y="1471088"/>
                  </a:lnTo>
                  <a:lnTo>
                    <a:pt x="2860892" y="1508457"/>
                  </a:lnTo>
                  <a:lnTo>
                    <a:pt x="2831569" y="1546055"/>
                  </a:lnTo>
                  <a:lnTo>
                    <a:pt x="2802395" y="1583871"/>
                  </a:lnTo>
                  <a:lnTo>
                    <a:pt x="2773364" y="1621897"/>
                  </a:lnTo>
                  <a:lnTo>
                    <a:pt x="2744470" y="1660121"/>
                  </a:lnTo>
                  <a:lnTo>
                    <a:pt x="2715707" y="1698536"/>
                  </a:lnTo>
                  <a:lnTo>
                    <a:pt x="2687067" y="1737132"/>
                  </a:lnTo>
                  <a:lnTo>
                    <a:pt x="2658544" y="1775899"/>
                  </a:lnTo>
                  <a:lnTo>
                    <a:pt x="2630131" y="1814827"/>
                  </a:lnTo>
                  <a:lnTo>
                    <a:pt x="2601823" y="1853907"/>
                  </a:lnTo>
                  <a:lnTo>
                    <a:pt x="2573613" y="1893130"/>
                  </a:lnTo>
                  <a:lnTo>
                    <a:pt x="2545493" y="1932486"/>
                  </a:lnTo>
                  <a:lnTo>
                    <a:pt x="2517458" y="1971966"/>
                  </a:lnTo>
                  <a:lnTo>
                    <a:pt x="2489502" y="2011559"/>
                  </a:lnTo>
                  <a:lnTo>
                    <a:pt x="2461617" y="2051258"/>
                  </a:lnTo>
                  <a:lnTo>
                    <a:pt x="2433797" y="2091051"/>
                  </a:lnTo>
                  <a:lnTo>
                    <a:pt x="2406036" y="2130930"/>
                  </a:lnTo>
                  <a:lnTo>
                    <a:pt x="2378327" y="2170884"/>
                  </a:lnTo>
                  <a:lnTo>
                    <a:pt x="2350663" y="2210906"/>
                  </a:lnTo>
                  <a:lnTo>
                    <a:pt x="2323039" y="2250984"/>
                  </a:lnTo>
                  <a:lnTo>
                    <a:pt x="2295447" y="2291110"/>
                  </a:lnTo>
                  <a:lnTo>
                    <a:pt x="2267881" y="2331274"/>
                  </a:lnTo>
                  <a:lnTo>
                    <a:pt x="2240335" y="2371466"/>
                  </a:lnTo>
                  <a:lnTo>
                    <a:pt x="2212802" y="2411678"/>
                  </a:lnTo>
                  <a:lnTo>
                    <a:pt x="2185275" y="2451899"/>
                  </a:lnTo>
                  <a:lnTo>
                    <a:pt x="2157749" y="2492120"/>
                  </a:lnTo>
                  <a:lnTo>
                    <a:pt x="2130216" y="2532331"/>
                  </a:lnTo>
                  <a:lnTo>
                    <a:pt x="2102670" y="2572523"/>
                  </a:lnTo>
                  <a:lnTo>
                    <a:pt x="2075104" y="2612687"/>
                  </a:lnTo>
                  <a:lnTo>
                    <a:pt x="2047512" y="2652812"/>
                  </a:lnTo>
                  <a:lnTo>
                    <a:pt x="2019888" y="2692891"/>
                  </a:lnTo>
                  <a:lnTo>
                    <a:pt x="1992224" y="2732912"/>
                  </a:lnTo>
                  <a:lnTo>
                    <a:pt x="1964515" y="2772866"/>
                  </a:lnTo>
                  <a:lnTo>
                    <a:pt x="1936754" y="2812745"/>
                  </a:lnTo>
                  <a:lnTo>
                    <a:pt x="1908934" y="2852538"/>
                  </a:lnTo>
                  <a:lnTo>
                    <a:pt x="1881049" y="2892236"/>
                  </a:lnTo>
                  <a:lnTo>
                    <a:pt x="1853093" y="2931829"/>
                  </a:lnTo>
                  <a:lnTo>
                    <a:pt x="1825058" y="2971309"/>
                  </a:lnTo>
                  <a:lnTo>
                    <a:pt x="1796939" y="3010665"/>
                  </a:lnTo>
                  <a:lnTo>
                    <a:pt x="1768728" y="3049888"/>
                  </a:lnTo>
                  <a:lnTo>
                    <a:pt x="1740420" y="3088968"/>
                  </a:lnTo>
                  <a:lnTo>
                    <a:pt x="1712008" y="3127896"/>
                  </a:lnTo>
                  <a:lnTo>
                    <a:pt x="1683485" y="3166663"/>
                  </a:lnTo>
                  <a:lnTo>
                    <a:pt x="1654845" y="3205258"/>
                  </a:lnTo>
                  <a:lnTo>
                    <a:pt x="1626082" y="3243673"/>
                  </a:lnTo>
                  <a:lnTo>
                    <a:pt x="1597188" y="3281898"/>
                  </a:lnTo>
                  <a:lnTo>
                    <a:pt x="1568157" y="3319923"/>
                  </a:lnTo>
                  <a:lnTo>
                    <a:pt x="1538984" y="3357739"/>
                  </a:lnTo>
                  <a:lnTo>
                    <a:pt x="1509661" y="3395337"/>
                  </a:lnTo>
                  <a:lnTo>
                    <a:pt x="1480182" y="3432706"/>
                  </a:lnTo>
                  <a:lnTo>
                    <a:pt x="1450540" y="3469838"/>
                  </a:lnTo>
                  <a:lnTo>
                    <a:pt x="1420728" y="3506723"/>
                  </a:lnTo>
                  <a:lnTo>
                    <a:pt x="1390742" y="3543351"/>
                  </a:lnTo>
                  <a:lnTo>
                    <a:pt x="1360573" y="3579713"/>
                  </a:lnTo>
                  <a:lnTo>
                    <a:pt x="1330215" y="3615800"/>
                  </a:lnTo>
                  <a:lnTo>
                    <a:pt x="1299663" y="3651601"/>
                  </a:lnTo>
                  <a:lnTo>
                    <a:pt x="1268908" y="3687107"/>
                  </a:lnTo>
                  <a:lnTo>
                    <a:pt x="1237946" y="3722310"/>
                  </a:lnTo>
                  <a:lnTo>
                    <a:pt x="1206768" y="3757199"/>
                  </a:lnTo>
                  <a:lnTo>
                    <a:pt x="1175370" y="3791764"/>
                  </a:lnTo>
                  <a:lnTo>
                    <a:pt x="1143744" y="3825998"/>
                  </a:lnTo>
                  <a:lnTo>
                    <a:pt x="1111884" y="3859888"/>
                  </a:lnTo>
                  <a:lnTo>
                    <a:pt x="1079783" y="3893428"/>
                  </a:lnTo>
                  <a:lnTo>
                    <a:pt x="1047435" y="3926606"/>
                  </a:lnTo>
                  <a:lnTo>
                    <a:pt x="1014833" y="3959413"/>
                  </a:lnTo>
                  <a:lnTo>
                    <a:pt x="981971" y="3991840"/>
                  </a:lnTo>
                  <a:lnTo>
                    <a:pt x="948842" y="4023878"/>
                  </a:lnTo>
                  <a:lnTo>
                    <a:pt x="915441" y="4055516"/>
                  </a:lnTo>
                  <a:lnTo>
                    <a:pt x="881759" y="4086746"/>
                  </a:lnTo>
                  <a:lnTo>
                    <a:pt x="847791" y="4117557"/>
                  </a:lnTo>
                  <a:lnTo>
                    <a:pt x="813531" y="4147941"/>
                  </a:lnTo>
                  <a:lnTo>
                    <a:pt x="778971" y="4177888"/>
                  </a:lnTo>
                  <a:lnTo>
                    <a:pt x="744106" y="4207388"/>
                  </a:lnTo>
                  <a:lnTo>
                    <a:pt x="708929" y="4236431"/>
                  </a:lnTo>
                  <a:lnTo>
                    <a:pt x="673432" y="4265009"/>
                  </a:lnTo>
                  <a:lnTo>
                    <a:pt x="637611" y="4293112"/>
                  </a:lnTo>
                  <a:lnTo>
                    <a:pt x="601458" y="4320730"/>
                  </a:lnTo>
                  <a:lnTo>
                    <a:pt x="564967" y="4347854"/>
                  </a:lnTo>
                  <a:lnTo>
                    <a:pt x="528131" y="4374474"/>
                  </a:lnTo>
                  <a:lnTo>
                    <a:pt x="490943" y="4400581"/>
                  </a:lnTo>
                  <a:lnTo>
                    <a:pt x="453398" y="4426165"/>
                  </a:lnTo>
                  <a:lnTo>
                    <a:pt x="415489" y="4451217"/>
                  </a:lnTo>
                  <a:lnTo>
                    <a:pt x="377209" y="4475727"/>
                  </a:lnTo>
                  <a:lnTo>
                    <a:pt x="338552" y="4499686"/>
                  </a:lnTo>
                  <a:lnTo>
                    <a:pt x="299511" y="4523084"/>
                  </a:lnTo>
                  <a:lnTo>
                    <a:pt x="260080" y="4545912"/>
                  </a:lnTo>
                  <a:lnTo>
                    <a:pt x="220252" y="4568160"/>
                  </a:lnTo>
                  <a:lnTo>
                    <a:pt x="180021" y="4589819"/>
                  </a:lnTo>
                  <a:lnTo>
                    <a:pt x="139380" y="4610879"/>
                  </a:lnTo>
                  <a:lnTo>
                    <a:pt x="98323" y="4631331"/>
                  </a:lnTo>
                  <a:lnTo>
                    <a:pt x="56844" y="4651165"/>
                  </a:lnTo>
                  <a:lnTo>
                    <a:pt x="14935" y="4670371"/>
                  </a:lnTo>
                  <a:lnTo>
                    <a:pt x="0" y="4676921"/>
                  </a:lnTo>
                </a:path>
              </a:pathLst>
            </a:custGeom>
            <a:ln w="24995">
              <a:solidFill>
                <a:srgbClr val="332C2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11096307" y="3131096"/>
              <a:ext cx="5229225" cy="5229225"/>
            </a:xfrm>
            <a:custGeom>
              <a:avLst/>
              <a:gdLst/>
              <a:ahLst/>
              <a:cxnLst/>
              <a:rect l="l" t="t" r="r" b="b"/>
              <a:pathLst>
                <a:path w="5229225" h="5229225">
                  <a:moveTo>
                    <a:pt x="5229225" y="0"/>
                  </a:moveTo>
                  <a:lnTo>
                    <a:pt x="0" y="0"/>
                  </a:lnTo>
                  <a:lnTo>
                    <a:pt x="0" y="5229225"/>
                  </a:lnTo>
                  <a:lnTo>
                    <a:pt x="5229225" y="5229225"/>
                  </a:lnTo>
                  <a:lnTo>
                    <a:pt x="5229225" y="0"/>
                  </a:lnTo>
                  <a:close/>
                </a:path>
              </a:pathLst>
            </a:custGeom>
            <a:solidFill>
              <a:srgbClr val="332C2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173549" y="3209823"/>
              <a:ext cx="5076824" cy="5076824"/>
            </a:xfrm>
            <a:prstGeom prst="rect">
              <a:avLst/>
            </a:prstGeom>
          </p:spPr>
        </p:pic>
      </p:grpSp>
      <p:sp>
        <p:nvSpPr>
          <p:cNvPr id="6" name="object 6" descr=""/>
          <p:cNvSpPr/>
          <p:nvPr/>
        </p:nvSpPr>
        <p:spPr>
          <a:xfrm>
            <a:off x="0" y="548220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0" y="9754908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8" name="object 8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54492" y="4364164"/>
            <a:ext cx="4129748" cy="345592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44675" y="6070930"/>
            <a:ext cx="2082533" cy="343801"/>
          </a:xfrm>
          <a:prstGeom prst="rect">
            <a:avLst/>
          </a:prstGeom>
        </p:spPr>
      </p:pic>
      <p:pic>
        <p:nvPicPr>
          <p:cNvPr id="10" name="object 10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607521" y="6070930"/>
            <a:ext cx="3779037" cy="343801"/>
          </a:xfrm>
          <a:prstGeom prst="rect">
            <a:avLst/>
          </a:prstGeom>
        </p:spPr>
      </p:pic>
      <p:sp>
        <p:nvSpPr>
          <p:cNvPr id="11" name="object 11" descr=""/>
          <p:cNvSpPr txBox="1"/>
          <p:nvPr/>
        </p:nvSpPr>
        <p:spPr>
          <a:xfrm>
            <a:off x="1612747" y="3429749"/>
            <a:ext cx="7230745" cy="3427095"/>
          </a:xfrm>
          <a:prstGeom prst="rect">
            <a:avLst/>
          </a:prstGeom>
        </p:spPr>
        <p:txBody>
          <a:bodyPr wrap="square" lIns="0" tIns="3810" rIns="0" bIns="0" rtlCol="0" vert="horz">
            <a:spAutoFit/>
          </a:bodyPr>
          <a:lstStyle/>
          <a:p>
            <a:pPr marL="12700" marR="1443355">
              <a:lnSpc>
                <a:spcPct val="102299"/>
              </a:lnSpc>
              <a:spcBef>
                <a:spcPts val="30"/>
              </a:spcBef>
            </a:pP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African</a:t>
            </a:r>
            <a:r>
              <a:rPr dirty="0" sz="2750" spc="-17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25">
                <a:solidFill>
                  <a:srgbClr val="332C2C"/>
                </a:solidFill>
                <a:latin typeface="Verdana"/>
                <a:cs typeface="Verdana"/>
              </a:rPr>
              <a:t>innovators</a:t>
            </a:r>
            <a:r>
              <a:rPr dirty="0" sz="2750" spc="-17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40">
                <a:solidFill>
                  <a:srgbClr val="332C2C"/>
                </a:solidFill>
                <a:latin typeface="Verdana"/>
                <a:cs typeface="Verdana"/>
              </a:rPr>
              <a:t>have</a:t>
            </a:r>
            <a:r>
              <a:rPr dirty="0" sz="2750" spc="-17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70">
                <a:solidFill>
                  <a:srgbClr val="332C2C"/>
                </a:solidFill>
                <a:latin typeface="Verdana"/>
                <a:cs typeface="Verdana"/>
              </a:rPr>
              <a:t>made </a:t>
            </a:r>
            <a:r>
              <a:rPr dirty="0" sz="2750" spc="50">
                <a:solidFill>
                  <a:srgbClr val="332C2C"/>
                </a:solidFill>
                <a:latin typeface="Verdana"/>
                <a:cs typeface="Verdana"/>
              </a:rPr>
              <a:t>groundbreaking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contributions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25">
                <a:solidFill>
                  <a:srgbClr val="332C2C"/>
                </a:solidFill>
                <a:latin typeface="Verdana"/>
                <a:cs typeface="Verdana"/>
              </a:rPr>
              <a:t>to</a:t>
            </a:r>
            <a:endParaRPr sz="2750">
              <a:latin typeface="Verdana"/>
              <a:cs typeface="Verdana"/>
            </a:endParaRPr>
          </a:p>
          <a:p>
            <a:pPr marL="12700" marR="5080" indent="4140200">
              <a:lnSpc>
                <a:spcPts val="3379"/>
              </a:lnSpc>
              <a:spcBef>
                <a:spcPts val="45"/>
              </a:spcBef>
            </a:pPr>
            <a:r>
              <a:rPr dirty="0" sz="2750" spc="-420">
                <a:solidFill>
                  <a:srgbClr val="332C2C"/>
                </a:solidFill>
                <a:latin typeface="Verdana"/>
                <a:cs typeface="Verdana"/>
              </a:rPr>
              <a:t>,</a:t>
            </a:r>
            <a:r>
              <a:rPr dirty="0" sz="2750" spc="-18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from</a:t>
            </a:r>
            <a:r>
              <a:rPr dirty="0" sz="2750" spc="-18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10">
                <a:solidFill>
                  <a:srgbClr val="332C2C"/>
                </a:solidFill>
                <a:latin typeface="Verdana"/>
                <a:cs typeface="Verdana"/>
              </a:rPr>
              <a:t>developing </a:t>
            </a:r>
            <a:r>
              <a:rPr dirty="0" sz="2750" spc="65">
                <a:solidFill>
                  <a:srgbClr val="332C2C"/>
                </a:solidFill>
                <a:latin typeface="Verdana"/>
                <a:cs typeface="Verdana"/>
              </a:rPr>
              <a:t>mobile</a:t>
            </a:r>
            <a:r>
              <a:rPr dirty="0" sz="2750" spc="-22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45">
                <a:solidFill>
                  <a:srgbClr val="332C2C"/>
                </a:solidFill>
                <a:latin typeface="Verdana"/>
                <a:cs typeface="Verdana"/>
              </a:rPr>
              <a:t>payment</a:t>
            </a:r>
            <a:r>
              <a:rPr dirty="0" sz="2750" spc="-22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50">
                <a:solidFill>
                  <a:srgbClr val="332C2C"/>
                </a:solidFill>
                <a:latin typeface="Verdana"/>
                <a:cs typeface="Verdana"/>
              </a:rPr>
              <a:t>systems</a:t>
            </a:r>
            <a:r>
              <a:rPr dirty="0" sz="2750" spc="-22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25">
                <a:solidFill>
                  <a:srgbClr val="332C2C"/>
                </a:solidFill>
                <a:latin typeface="Verdana"/>
                <a:cs typeface="Verdana"/>
              </a:rPr>
              <a:t>to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revolutionizing</a:t>
            </a:r>
            <a:r>
              <a:rPr dirty="0" sz="2750" spc="-14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agricultural</a:t>
            </a:r>
            <a:r>
              <a:rPr dirty="0" sz="2750" spc="-13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10">
                <a:solidFill>
                  <a:srgbClr val="332C2C"/>
                </a:solidFill>
                <a:latin typeface="Verdana"/>
                <a:cs typeface="Verdana"/>
              </a:rPr>
              <a:t>technology.</a:t>
            </a:r>
            <a:endParaRPr sz="2750">
              <a:latin typeface="Verdana"/>
              <a:cs typeface="Verdana"/>
            </a:endParaRPr>
          </a:p>
          <a:p>
            <a:pPr marL="12700">
              <a:lnSpc>
                <a:spcPts val="3165"/>
              </a:lnSpc>
            </a:pPr>
            <a:r>
              <a:rPr dirty="0" sz="2750" spc="-25">
                <a:solidFill>
                  <a:srgbClr val="332C2C"/>
                </a:solidFill>
                <a:latin typeface="Verdana"/>
                <a:cs typeface="Verdana"/>
              </a:rPr>
              <a:t>These</a:t>
            </a:r>
            <a:r>
              <a:rPr dirty="0" sz="2750" spc="-1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innovations</a:t>
            </a:r>
            <a:r>
              <a:rPr dirty="0" sz="2750" spc="-1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demonstrate</a:t>
            </a:r>
            <a:r>
              <a:rPr dirty="0" sz="2750" spc="-1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25">
                <a:solidFill>
                  <a:srgbClr val="332C2C"/>
                </a:solidFill>
                <a:latin typeface="Verdana"/>
                <a:cs typeface="Verdana"/>
              </a:rPr>
              <a:t>the</a:t>
            </a:r>
            <a:endParaRPr sz="2750">
              <a:latin typeface="Verdana"/>
              <a:cs typeface="Verdana"/>
            </a:endParaRPr>
          </a:p>
          <a:p>
            <a:pPr marL="2187575">
              <a:lnSpc>
                <a:spcPct val="100000"/>
              </a:lnSpc>
              <a:spcBef>
                <a:spcPts val="75"/>
              </a:spcBef>
            </a:pPr>
            <a:r>
              <a:rPr dirty="0" sz="2750" spc="50">
                <a:solidFill>
                  <a:srgbClr val="332C2C"/>
                </a:solidFill>
                <a:latin typeface="Verdana"/>
                <a:cs typeface="Verdana"/>
              </a:rPr>
              <a:t>and</a:t>
            </a:r>
            <a:endParaRPr sz="27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inherent</a:t>
            </a:r>
            <a:r>
              <a:rPr dirty="0" sz="2750" spc="-12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50">
                <a:solidFill>
                  <a:srgbClr val="332C2C"/>
                </a:solidFill>
                <a:latin typeface="Verdana"/>
                <a:cs typeface="Verdana"/>
              </a:rPr>
              <a:t>in</a:t>
            </a:r>
            <a:r>
              <a:rPr dirty="0" sz="2750" spc="-12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African</a:t>
            </a:r>
            <a:r>
              <a:rPr dirty="0" sz="2750" spc="-12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10">
                <a:solidFill>
                  <a:srgbClr val="332C2C"/>
                </a:solidFill>
                <a:latin typeface="Verdana"/>
                <a:cs typeface="Verdana"/>
              </a:rPr>
              <a:t>culture.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5875">
              <a:lnSpc>
                <a:spcPct val="100000"/>
              </a:lnSpc>
              <a:spcBef>
                <a:spcPts val="125"/>
              </a:spcBef>
            </a:pPr>
            <a:r>
              <a:rPr dirty="0" sz="5750" spc="-40"/>
              <a:t>African</a:t>
            </a:r>
            <a:r>
              <a:rPr dirty="0" sz="5750" spc="-185"/>
              <a:t> </a:t>
            </a:r>
            <a:r>
              <a:rPr dirty="0" sz="5750" spc="-110"/>
              <a:t>Innovations</a:t>
            </a:r>
            <a:r>
              <a:rPr dirty="0" sz="5750" spc="-185"/>
              <a:t> </a:t>
            </a:r>
            <a:r>
              <a:rPr dirty="0" sz="5750"/>
              <a:t>in</a:t>
            </a:r>
            <a:r>
              <a:rPr dirty="0" sz="5750" spc="-185"/>
              <a:t> </a:t>
            </a:r>
            <a:r>
              <a:rPr dirty="0" sz="5750" spc="-25"/>
              <a:t>IT</a:t>
            </a:r>
            <a:endParaRPr sz="575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-12500" y="3897"/>
            <a:ext cx="18300700" cy="10295890"/>
            <a:chOff x="-12500" y="3897"/>
            <a:chExt cx="18300700" cy="10295890"/>
          </a:xfrm>
        </p:grpSpPr>
        <p:sp>
          <p:nvSpPr>
            <p:cNvPr id="3" name="object 3" descr=""/>
            <p:cNvSpPr/>
            <p:nvPr/>
          </p:nvSpPr>
          <p:spPr>
            <a:xfrm>
              <a:off x="0" y="4840146"/>
              <a:ext cx="5176520" cy="5447030"/>
            </a:xfrm>
            <a:custGeom>
              <a:avLst/>
              <a:gdLst/>
              <a:ahLst/>
              <a:cxnLst/>
              <a:rect l="l" t="t" r="r" b="b"/>
              <a:pathLst>
                <a:path w="5176520" h="5447030">
                  <a:moveTo>
                    <a:pt x="0" y="0"/>
                  </a:moveTo>
                  <a:lnTo>
                    <a:pt x="56648" y="10442"/>
                  </a:lnTo>
                  <a:lnTo>
                    <a:pt x="101517" y="19836"/>
                  </a:lnTo>
                  <a:lnTo>
                    <a:pt x="145914" y="30065"/>
                  </a:lnTo>
                  <a:lnTo>
                    <a:pt x="189846" y="41122"/>
                  </a:lnTo>
                  <a:lnTo>
                    <a:pt x="233318" y="52994"/>
                  </a:lnTo>
                  <a:lnTo>
                    <a:pt x="276336" y="65674"/>
                  </a:lnTo>
                  <a:lnTo>
                    <a:pt x="318906" y="79149"/>
                  </a:lnTo>
                  <a:lnTo>
                    <a:pt x="361033" y="93411"/>
                  </a:lnTo>
                  <a:lnTo>
                    <a:pt x="402722" y="108449"/>
                  </a:lnTo>
                  <a:lnTo>
                    <a:pt x="443981" y="124253"/>
                  </a:lnTo>
                  <a:lnTo>
                    <a:pt x="484813" y="140813"/>
                  </a:lnTo>
                  <a:lnTo>
                    <a:pt x="525226" y="158119"/>
                  </a:lnTo>
                  <a:lnTo>
                    <a:pt x="565224" y="176161"/>
                  </a:lnTo>
                  <a:lnTo>
                    <a:pt x="604813" y="194929"/>
                  </a:lnTo>
                  <a:lnTo>
                    <a:pt x="643999" y="214412"/>
                  </a:lnTo>
                  <a:lnTo>
                    <a:pt x="682788" y="234601"/>
                  </a:lnTo>
                  <a:lnTo>
                    <a:pt x="721185" y="255486"/>
                  </a:lnTo>
                  <a:lnTo>
                    <a:pt x="759197" y="277055"/>
                  </a:lnTo>
                  <a:lnTo>
                    <a:pt x="796827" y="299301"/>
                  </a:lnTo>
                  <a:lnTo>
                    <a:pt x="834084" y="322211"/>
                  </a:lnTo>
                  <a:lnTo>
                    <a:pt x="870971" y="345777"/>
                  </a:lnTo>
                  <a:lnTo>
                    <a:pt x="907495" y="369988"/>
                  </a:lnTo>
                  <a:lnTo>
                    <a:pt x="943661" y="394834"/>
                  </a:lnTo>
                  <a:lnTo>
                    <a:pt x="979476" y="420305"/>
                  </a:lnTo>
                  <a:lnTo>
                    <a:pt x="1014944" y="446391"/>
                  </a:lnTo>
                  <a:lnTo>
                    <a:pt x="1050071" y="473082"/>
                  </a:lnTo>
                  <a:lnTo>
                    <a:pt x="1084864" y="500367"/>
                  </a:lnTo>
                  <a:lnTo>
                    <a:pt x="1119327" y="528238"/>
                  </a:lnTo>
                  <a:lnTo>
                    <a:pt x="1153467" y="556682"/>
                  </a:lnTo>
                  <a:lnTo>
                    <a:pt x="1187289" y="585691"/>
                  </a:lnTo>
                  <a:lnTo>
                    <a:pt x="1220799" y="615255"/>
                  </a:lnTo>
                  <a:lnTo>
                    <a:pt x="1254002" y="645363"/>
                  </a:lnTo>
                  <a:lnTo>
                    <a:pt x="1286904" y="676005"/>
                  </a:lnTo>
                  <a:lnTo>
                    <a:pt x="1319511" y="707172"/>
                  </a:lnTo>
                  <a:lnTo>
                    <a:pt x="1351829" y="738852"/>
                  </a:lnTo>
                  <a:lnTo>
                    <a:pt x="1383863" y="771036"/>
                  </a:lnTo>
                  <a:lnTo>
                    <a:pt x="1415618" y="803715"/>
                  </a:lnTo>
                  <a:lnTo>
                    <a:pt x="1447102" y="836877"/>
                  </a:lnTo>
                  <a:lnTo>
                    <a:pt x="1478318" y="870513"/>
                  </a:lnTo>
                  <a:lnTo>
                    <a:pt x="1509273" y="904613"/>
                  </a:lnTo>
                  <a:lnTo>
                    <a:pt x="1539973" y="939166"/>
                  </a:lnTo>
                  <a:lnTo>
                    <a:pt x="1570423" y="974163"/>
                  </a:lnTo>
                  <a:lnTo>
                    <a:pt x="1600629" y="1009593"/>
                  </a:lnTo>
                  <a:lnTo>
                    <a:pt x="1630596" y="1045447"/>
                  </a:lnTo>
                  <a:lnTo>
                    <a:pt x="1660331" y="1081714"/>
                  </a:lnTo>
                  <a:lnTo>
                    <a:pt x="1689839" y="1118384"/>
                  </a:lnTo>
                  <a:lnTo>
                    <a:pt x="1719125" y="1155448"/>
                  </a:lnTo>
                  <a:lnTo>
                    <a:pt x="1748196" y="1192894"/>
                  </a:lnTo>
                  <a:lnTo>
                    <a:pt x="1777057" y="1230713"/>
                  </a:lnTo>
                  <a:lnTo>
                    <a:pt x="1805713" y="1268896"/>
                  </a:lnTo>
                  <a:lnTo>
                    <a:pt x="1834170" y="1307431"/>
                  </a:lnTo>
                  <a:lnTo>
                    <a:pt x="1862435" y="1346309"/>
                  </a:lnTo>
                  <a:lnTo>
                    <a:pt x="1890512" y="1385519"/>
                  </a:lnTo>
                  <a:lnTo>
                    <a:pt x="1918408" y="1425052"/>
                  </a:lnTo>
                  <a:lnTo>
                    <a:pt x="1946127" y="1464897"/>
                  </a:lnTo>
                  <a:lnTo>
                    <a:pt x="1973677" y="1505045"/>
                  </a:lnTo>
                  <a:lnTo>
                    <a:pt x="2001061" y="1545486"/>
                  </a:lnTo>
                  <a:lnTo>
                    <a:pt x="2028287" y="1586208"/>
                  </a:lnTo>
                  <a:lnTo>
                    <a:pt x="2055360" y="1627203"/>
                  </a:lnTo>
                  <a:lnTo>
                    <a:pt x="2082285" y="1668460"/>
                  </a:lnTo>
                  <a:lnTo>
                    <a:pt x="2109068" y="1709968"/>
                  </a:lnTo>
                  <a:lnTo>
                    <a:pt x="2135714" y="1751719"/>
                  </a:lnTo>
                  <a:lnTo>
                    <a:pt x="2162231" y="1793702"/>
                  </a:lnTo>
                  <a:lnTo>
                    <a:pt x="2188622" y="1835906"/>
                  </a:lnTo>
                  <a:lnTo>
                    <a:pt x="2214894" y="1878322"/>
                  </a:lnTo>
                  <a:lnTo>
                    <a:pt x="2241053" y="1920940"/>
                  </a:lnTo>
                  <a:lnTo>
                    <a:pt x="2267103" y="1963749"/>
                  </a:lnTo>
                  <a:lnTo>
                    <a:pt x="2293052" y="2006739"/>
                  </a:lnTo>
                  <a:lnTo>
                    <a:pt x="2318904" y="2049901"/>
                  </a:lnTo>
                  <a:lnTo>
                    <a:pt x="2344665" y="2093225"/>
                  </a:lnTo>
                  <a:lnTo>
                    <a:pt x="2370341" y="2136699"/>
                  </a:lnTo>
                  <a:lnTo>
                    <a:pt x="2395938" y="2180315"/>
                  </a:lnTo>
                  <a:lnTo>
                    <a:pt x="2421461" y="2224061"/>
                  </a:lnTo>
                  <a:lnTo>
                    <a:pt x="2446916" y="2267929"/>
                  </a:lnTo>
                  <a:lnTo>
                    <a:pt x="2472308" y="2311908"/>
                  </a:lnTo>
                  <a:lnTo>
                    <a:pt x="2497643" y="2355987"/>
                  </a:lnTo>
                  <a:lnTo>
                    <a:pt x="2522928" y="2400157"/>
                  </a:lnTo>
                  <a:lnTo>
                    <a:pt x="2548167" y="2444408"/>
                  </a:lnTo>
                  <a:lnTo>
                    <a:pt x="2573366" y="2488729"/>
                  </a:lnTo>
                  <a:lnTo>
                    <a:pt x="2598532" y="2533111"/>
                  </a:lnTo>
                  <a:lnTo>
                    <a:pt x="2623668" y="2577543"/>
                  </a:lnTo>
                  <a:lnTo>
                    <a:pt x="2648783" y="2622016"/>
                  </a:lnTo>
                  <a:lnTo>
                    <a:pt x="2673880" y="2666518"/>
                  </a:lnTo>
                  <a:lnTo>
                    <a:pt x="2698966" y="2711041"/>
                  </a:lnTo>
                  <a:lnTo>
                    <a:pt x="2724046" y="2755574"/>
                  </a:lnTo>
                  <a:lnTo>
                    <a:pt x="2749126" y="2800107"/>
                  </a:lnTo>
                  <a:lnTo>
                    <a:pt x="2774212" y="2844629"/>
                  </a:lnTo>
                  <a:lnTo>
                    <a:pt x="2799309" y="2889132"/>
                  </a:lnTo>
                  <a:lnTo>
                    <a:pt x="2824423" y="2933604"/>
                  </a:lnTo>
                  <a:lnTo>
                    <a:pt x="2849560" y="2978036"/>
                  </a:lnTo>
                  <a:lnTo>
                    <a:pt x="2874725" y="3022417"/>
                  </a:lnTo>
                  <a:lnTo>
                    <a:pt x="2899924" y="3066738"/>
                  </a:lnTo>
                  <a:lnTo>
                    <a:pt x="2925164" y="3110989"/>
                  </a:lnTo>
                  <a:lnTo>
                    <a:pt x="2950448" y="3155158"/>
                  </a:lnTo>
                  <a:lnTo>
                    <a:pt x="2975784" y="3199238"/>
                  </a:lnTo>
                  <a:lnTo>
                    <a:pt x="3001176" y="3243216"/>
                  </a:lnTo>
                  <a:lnTo>
                    <a:pt x="3026631" y="3287083"/>
                  </a:lnTo>
                  <a:lnTo>
                    <a:pt x="3052154" y="3330830"/>
                  </a:lnTo>
                  <a:lnTo>
                    <a:pt x="3077750" y="3374445"/>
                  </a:lnTo>
                  <a:lnTo>
                    <a:pt x="3103427" y="3417919"/>
                  </a:lnTo>
                  <a:lnTo>
                    <a:pt x="3129188" y="3461243"/>
                  </a:lnTo>
                  <a:lnTo>
                    <a:pt x="3155040" y="3504404"/>
                  </a:lnTo>
                  <a:lnTo>
                    <a:pt x="3180989" y="3547395"/>
                  </a:lnTo>
                  <a:lnTo>
                    <a:pt x="3207040" y="3590204"/>
                  </a:lnTo>
                  <a:lnTo>
                    <a:pt x="3233198" y="3632821"/>
                  </a:lnTo>
                  <a:lnTo>
                    <a:pt x="3259470" y="3675237"/>
                  </a:lnTo>
                  <a:lnTo>
                    <a:pt x="3285862" y="3717442"/>
                  </a:lnTo>
                  <a:lnTo>
                    <a:pt x="3312378" y="3759424"/>
                  </a:lnTo>
                  <a:lnTo>
                    <a:pt x="3339025" y="3801175"/>
                  </a:lnTo>
                  <a:lnTo>
                    <a:pt x="3365808" y="3842683"/>
                  </a:lnTo>
                  <a:lnTo>
                    <a:pt x="3392733" y="3883940"/>
                  </a:lnTo>
                  <a:lnTo>
                    <a:pt x="3419806" y="3924935"/>
                  </a:lnTo>
                  <a:lnTo>
                    <a:pt x="3447032" y="3965657"/>
                  </a:lnTo>
                  <a:lnTo>
                    <a:pt x="3474417" y="4006097"/>
                  </a:lnTo>
                  <a:lnTo>
                    <a:pt x="3501966" y="4046245"/>
                  </a:lnTo>
                  <a:lnTo>
                    <a:pt x="3529686" y="4086091"/>
                  </a:lnTo>
                  <a:lnTo>
                    <a:pt x="3557581" y="4125624"/>
                  </a:lnTo>
                  <a:lnTo>
                    <a:pt x="3585659" y="4164834"/>
                  </a:lnTo>
                  <a:lnTo>
                    <a:pt x="3613924" y="4203712"/>
                  </a:lnTo>
                  <a:lnTo>
                    <a:pt x="3642381" y="4242247"/>
                  </a:lnTo>
                  <a:lnTo>
                    <a:pt x="3671038" y="4280429"/>
                  </a:lnTo>
                  <a:lnTo>
                    <a:pt x="3699898" y="4318249"/>
                  </a:lnTo>
                  <a:lnTo>
                    <a:pt x="3728969" y="4355695"/>
                  </a:lnTo>
                  <a:lnTo>
                    <a:pt x="3758256" y="4392759"/>
                  </a:lnTo>
                  <a:lnTo>
                    <a:pt x="3787763" y="4429429"/>
                  </a:lnTo>
                  <a:lnTo>
                    <a:pt x="3817498" y="4465696"/>
                  </a:lnTo>
                  <a:lnTo>
                    <a:pt x="3847466" y="4501550"/>
                  </a:lnTo>
                  <a:lnTo>
                    <a:pt x="3877672" y="4536980"/>
                  </a:lnTo>
                  <a:lnTo>
                    <a:pt x="3908122" y="4571977"/>
                  </a:lnTo>
                  <a:lnTo>
                    <a:pt x="3938822" y="4606530"/>
                  </a:lnTo>
                  <a:lnTo>
                    <a:pt x="3969778" y="4640630"/>
                  </a:lnTo>
                  <a:lnTo>
                    <a:pt x="4000994" y="4674266"/>
                  </a:lnTo>
                  <a:lnTo>
                    <a:pt x="4032478" y="4707429"/>
                  </a:lnTo>
                  <a:lnTo>
                    <a:pt x="4064233" y="4740107"/>
                  </a:lnTo>
                  <a:lnTo>
                    <a:pt x="4096267" y="4772292"/>
                  </a:lnTo>
                  <a:lnTo>
                    <a:pt x="4128585" y="4803972"/>
                  </a:lnTo>
                  <a:lnTo>
                    <a:pt x="4161192" y="4835139"/>
                  </a:lnTo>
                  <a:lnTo>
                    <a:pt x="4194095" y="4865781"/>
                  </a:lnTo>
                  <a:lnTo>
                    <a:pt x="4227298" y="4895889"/>
                  </a:lnTo>
                  <a:lnTo>
                    <a:pt x="4260808" y="4925453"/>
                  </a:lnTo>
                  <a:lnTo>
                    <a:pt x="4294630" y="4954462"/>
                  </a:lnTo>
                  <a:lnTo>
                    <a:pt x="4328770" y="4982907"/>
                  </a:lnTo>
                  <a:lnTo>
                    <a:pt x="4363234" y="5010777"/>
                  </a:lnTo>
                  <a:lnTo>
                    <a:pt x="4398027" y="5038063"/>
                  </a:lnTo>
                  <a:lnTo>
                    <a:pt x="4433154" y="5064754"/>
                  </a:lnTo>
                  <a:lnTo>
                    <a:pt x="4468623" y="5090840"/>
                  </a:lnTo>
                  <a:lnTo>
                    <a:pt x="4504437" y="5116311"/>
                  </a:lnTo>
                  <a:lnTo>
                    <a:pt x="4540604" y="5141157"/>
                  </a:lnTo>
                  <a:lnTo>
                    <a:pt x="4577128" y="5165368"/>
                  </a:lnTo>
                  <a:lnTo>
                    <a:pt x="4614015" y="5188934"/>
                  </a:lnTo>
                  <a:lnTo>
                    <a:pt x="4651272" y="5211845"/>
                  </a:lnTo>
                  <a:lnTo>
                    <a:pt x="4688903" y="5234091"/>
                  </a:lnTo>
                  <a:lnTo>
                    <a:pt x="4726914" y="5255661"/>
                  </a:lnTo>
                  <a:lnTo>
                    <a:pt x="4765312" y="5276545"/>
                  </a:lnTo>
                  <a:lnTo>
                    <a:pt x="4804101" y="5296734"/>
                  </a:lnTo>
                  <a:lnTo>
                    <a:pt x="4843287" y="5316218"/>
                  </a:lnTo>
                  <a:lnTo>
                    <a:pt x="4882877" y="5334986"/>
                  </a:lnTo>
                  <a:lnTo>
                    <a:pt x="4922875" y="5353028"/>
                  </a:lnTo>
                  <a:lnTo>
                    <a:pt x="4963287" y="5370334"/>
                  </a:lnTo>
                  <a:lnTo>
                    <a:pt x="5004120" y="5386894"/>
                  </a:lnTo>
                  <a:lnTo>
                    <a:pt x="5045379" y="5402698"/>
                  </a:lnTo>
                  <a:lnTo>
                    <a:pt x="5087068" y="5417736"/>
                  </a:lnTo>
                  <a:lnTo>
                    <a:pt x="5129195" y="5431998"/>
                  </a:lnTo>
                  <a:lnTo>
                    <a:pt x="5171765" y="5445474"/>
                  </a:lnTo>
                  <a:lnTo>
                    <a:pt x="5176439" y="5446851"/>
                  </a:lnTo>
                </a:path>
              </a:pathLst>
            </a:custGeom>
            <a:ln w="25000">
              <a:solidFill>
                <a:srgbClr val="332C2C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3897"/>
              <a:ext cx="7993176" cy="10277475"/>
            </a:xfrm>
            <a:prstGeom prst="rect">
              <a:avLst/>
            </a:prstGeom>
          </p:spPr>
        </p:pic>
        <p:sp>
          <p:nvSpPr>
            <p:cNvPr id="5" name="object 5" descr=""/>
            <p:cNvSpPr/>
            <p:nvPr/>
          </p:nvSpPr>
          <p:spPr>
            <a:xfrm>
              <a:off x="0" y="548843"/>
              <a:ext cx="18288000" cy="9251950"/>
            </a:xfrm>
            <a:custGeom>
              <a:avLst/>
              <a:gdLst/>
              <a:ahLst/>
              <a:cxnLst/>
              <a:rect l="l" t="t" r="r" b="b"/>
              <a:pathLst>
                <a:path w="18288000" h="9251950">
                  <a:moveTo>
                    <a:pt x="18287988" y="9203842"/>
                  </a:moveTo>
                  <a:lnTo>
                    <a:pt x="0" y="9203842"/>
                  </a:lnTo>
                  <a:lnTo>
                    <a:pt x="0" y="9251467"/>
                  </a:lnTo>
                  <a:lnTo>
                    <a:pt x="18287988" y="9251467"/>
                  </a:lnTo>
                  <a:lnTo>
                    <a:pt x="18287988" y="9203842"/>
                  </a:lnTo>
                  <a:close/>
                </a:path>
                <a:path w="18288000" h="9251950">
                  <a:moveTo>
                    <a:pt x="18287988" y="0"/>
                  </a:moveTo>
                  <a:lnTo>
                    <a:pt x="0" y="0"/>
                  </a:lnTo>
                  <a:lnTo>
                    <a:pt x="0" y="47625"/>
                  </a:lnTo>
                  <a:lnTo>
                    <a:pt x="18287988" y="47625"/>
                  </a:lnTo>
                  <a:lnTo>
                    <a:pt x="18287988" y="0"/>
                  </a:lnTo>
                  <a:close/>
                </a:path>
              </a:pathLst>
            </a:custGeom>
            <a:solidFill>
              <a:srgbClr val="332C2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12750" rIns="0" bIns="0" rtlCol="0" vert="horz">
            <a:spAutoFit/>
          </a:bodyPr>
          <a:lstStyle/>
          <a:p>
            <a:pPr marL="8035925">
              <a:lnSpc>
                <a:spcPct val="100000"/>
              </a:lnSpc>
              <a:spcBef>
                <a:spcPts val="100"/>
              </a:spcBef>
            </a:pPr>
            <a:r>
              <a:rPr dirty="0" sz="4200"/>
              <a:t>Cultural</a:t>
            </a:r>
            <a:r>
              <a:rPr dirty="0" sz="4200" spc="-150"/>
              <a:t> </a:t>
            </a:r>
            <a:r>
              <a:rPr dirty="0" sz="4200" spc="-70"/>
              <a:t>Inﬂuence</a:t>
            </a:r>
            <a:r>
              <a:rPr dirty="0" sz="4200" spc="-145"/>
              <a:t> </a:t>
            </a:r>
            <a:r>
              <a:rPr dirty="0" sz="4200" spc="-45"/>
              <a:t>on</a:t>
            </a:r>
            <a:r>
              <a:rPr dirty="0" sz="4200" spc="-150"/>
              <a:t> </a:t>
            </a:r>
            <a:r>
              <a:rPr dirty="0" sz="4200" spc="-85"/>
              <a:t>Tech</a:t>
            </a:r>
            <a:r>
              <a:rPr dirty="0" sz="4200" spc="-145"/>
              <a:t> </a:t>
            </a:r>
            <a:r>
              <a:rPr dirty="0" sz="4200" spc="-10"/>
              <a:t>Design</a:t>
            </a:r>
            <a:endParaRPr sz="4200"/>
          </a:p>
        </p:txBody>
      </p:sp>
      <p:pic>
        <p:nvPicPr>
          <p:cNvPr id="7" name="object 7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405110" y="3508590"/>
            <a:ext cx="3617976" cy="343801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288507" y="3937215"/>
            <a:ext cx="4395482" cy="343801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1993232" y="4784940"/>
            <a:ext cx="3325634" cy="343801"/>
          </a:xfrm>
          <a:prstGeom prst="rect">
            <a:avLst/>
          </a:prstGeom>
        </p:spPr>
      </p:pic>
      <p:sp>
        <p:nvSpPr>
          <p:cNvPr id="10" name="object 10" descr=""/>
          <p:cNvSpPr txBox="1"/>
          <p:nvPr/>
        </p:nvSpPr>
        <p:spPr>
          <a:xfrm>
            <a:off x="9617240" y="3420110"/>
            <a:ext cx="6650990" cy="4457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497705" algn="l"/>
              </a:tabLst>
            </a:pPr>
            <a:r>
              <a:rPr dirty="0" sz="2750" spc="-25">
                <a:solidFill>
                  <a:srgbClr val="332C2C"/>
                </a:solidFill>
                <a:latin typeface="Verdana"/>
                <a:cs typeface="Verdana"/>
              </a:rPr>
              <a:t>The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	of</a:t>
            </a:r>
            <a:r>
              <a:rPr dirty="0" sz="2750" spc="-24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Africa</a:t>
            </a:r>
            <a:r>
              <a:rPr dirty="0" sz="2750" spc="-24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25">
                <a:solidFill>
                  <a:srgbClr val="332C2C"/>
                </a:solidFill>
                <a:latin typeface="Verdana"/>
                <a:cs typeface="Verdana"/>
              </a:rPr>
              <a:t>has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9617316" y="3848735"/>
            <a:ext cx="2576195" cy="4457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750" spc="55">
                <a:solidFill>
                  <a:srgbClr val="332C2C"/>
                </a:solidFill>
                <a:latin typeface="Verdana"/>
                <a:cs typeface="Verdana"/>
              </a:rPr>
              <a:t>inﬂuenced</a:t>
            </a:r>
            <a:r>
              <a:rPr dirty="0" sz="2750" spc="-24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25">
                <a:solidFill>
                  <a:srgbClr val="332C2C"/>
                </a:solidFill>
                <a:latin typeface="Verdana"/>
                <a:cs typeface="Verdana"/>
              </a:rPr>
              <a:t>the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16757375" y="3848735"/>
            <a:ext cx="363855" cy="4457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750" spc="-25">
                <a:solidFill>
                  <a:srgbClr val="332C2C"/>
                </a:solidFill>
                <a:latin typeface="Verdana"/>
                <a:cs typeface="Verdana"/>
              </a:rPr>
              <a:t>of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9617240" y="4267835"/>
            <a:ext cx="7195820" cy="172212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1499"/>
              </a:lnSpc>
              <a:spcBef>
                <a:spcPts val="55"/>
              </a:spcBef>
              <a:tabLst>
                <a:tab pos="5810885" algn="l"/>
              </a:tabLst>
            </a:pP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information</a:t>
            </a:r>
            <a:r>
              <a:rPr dirty="0" sz="2750" spc="-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technology</a:t>
            </a:r>
            <a:r>
              <a:rPr dirty="0" sz="2750" spc="-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45">
                <a:solidFill>
                  <a:srgbClr val="332C2C"/>
                </a:solidFill>
                <a:latin typeface="Verdana"/>
                <a:cs typeface="Verdana"/>
              </a:rPr>
              <a:t>products</a:t>
            </a:r>
            <a:r>
              <a:rPr dirty="0" sz="2750" spc="-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50">
                <a:solidFill>
                  <a:srgbClr val="332C2C"/>
                </a:solidFill>
                <a:latin typeface="Verdana"/>
                <a:cs typeface="Verdana"/>
              </a:rPr>
              <a:t>and </a:t>
            </a:r>
            <a:r>
              <a:rPr dirty="0" sz="2750" spc="-90">
                <a:solidFill>
                  <a:srgbClr val="332C2C"/>
                </a:solidFill>
                <a:latin typeface="Verdana"/>
                <a:cs typeface="Verdana"/>
              </a:rPr>
              <a:t>services.</a:t>
            </a:r>
            <a:r>
              <a:rPr dirty="0" sz="2750" spc="-17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This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	</a:t>
            </a:r>
            <a:r>
              <a:rPr dirty="0" sz="2750" spc="-10">
                <a:solidFill>
                  <a:srgbClr val="332C2C"/>
                </a:solidFill>
                <a:latin typeface="Verdana"/>
                <a:cs typeface="Verdana"/>
              </a:rPr>
              <a:t>ensures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that</a:t>
            </a:r>
            <a:r>
              <a:rPr dirty="0" sz="2750" spc="-7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technology</a:t>
            </a:r>
            <a:r>
              <a:rPr dirty="0" sz="2750" spc="-7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25">
                <a:solidFill>
                  <a:srgbClr val="332C2C"/>
                </a:solidFill>
                <a:latin typeface="Verdana"/>
                <a:cs typeface="Verdana"/>
              </a:rPr>
              <a:t>reﬂects</a:t>
            </a:r>
            <a:r>
              <a:rPr dirty="0" sz="2750" spc="-7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the</a:t>
            </a:r>
            <a:r>
              <a:rPr dirty="0" sz="2750" spc="-7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needs</a:t>
            </a:r>
            <a:r>
              <a:rPr dirty="0" sz="2750" spc="-7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50">
                <a:solidFill>
                  <a:srgbClr val="332C2C"/>
                </a:solidFill>
                <a:latin typeface="Verdana"/>
                <a:cs typeface="Verdana"/>
              </a:rPr>
              <a:t>and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preferences</a:t>
            </a:r>
            <a:r>
              <a:rPr dirty="0" sz="2750" spc="-22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of</a:t>
            </a:r>
            <a:r>
              <a:rPr dirty="0" sz="2750" spc="-22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40">
                <a:solidFill>
                  <a:srgbClr val="332C2C"/>
                </a:solidFill>
                <a:latin typeface="Verdana"/>
                <a:cs typeface="Verdana"/>
              </a:rPr>
              <a:t>diverse</a:t>
            </a:r>
            <a:r>
              <a:rPr dirty="0" sz="2750" spc="-22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10">
                <a:solidFill>
                  <a:srgbClr val="332C2C"/>
                </a:solidFill>
                <a:latin typeface="Verdana"/>
                <a:cs typeface="Verdana"/>
              </a:rPr>
              <a:t>communities.</a:t>
            </a:r>
            <a:endParaRPr sz="27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11096307" y="3131096"/>
            <a:ext cx="7204709" cy="7168515"/>
            <a:chOff x="11096307" y="3131096"/>
            <a:chExt cx="7204709" cy="7168515"/>
          </a:xfrm>
        </p:grpSpPr>
        <p:sp>
          <p:nvSpPr>
            <p:cNvPr id="3" name="object 3" descr=""/>
            <p:cNvSpPr/>
            <p:nvPr/>
          </p:nvSpPr>
          <p:spPr>
            <a:xfrm>
              <a:off x="13042213" y="5610076"/>
              <a:ext cx="5246370" cy="4677410"/>
            </a:xfrm>
            <a:custGeom>
              <a:avLst/>
              <a:gdLst/>
              <a:ahLst/>
              <a:cxnLst/>
              <a:rect l="l" t="t" r="r" b="b"/>
              <a:pathLst>
                <a:path w="5246369" h="4677409">
                  <a:moveTo>
                    <a:pt x="5245785" y="0"/>
                  </a:moveTo>
                  <a:lnTo>
                    <a:pt x="5190872" y="5807"/>
                  </a:lnTo>
                  <a:lnTo>
                    <a:pt x="5140122" y="12097"/>
                  </a:lnTo>
                  <a:lnTo>
                    <a:pt x="5089918" y="19185"/>
                  </a:lnTo>
                  <a:lnTo>
                    <a:pt x="5040254" y="27063"/>
                  </a:lnTo>
                  <a:lnTo>
                    <a:pt x="4991124" y="35720"/>
                  </a:lnTo>
                  <a:lnTo>
                    <a:pt x="4942520" y="45146"/>
                  </a:lnTo>
                  <a:lnTo>
                    <a:pt x="4894437" y="55333"/>
                  </a:lnTo>
                  <a:lnTo>
                    <a:pt x="4846867" y="66271"/>
                  </a:lnTo>
                  <a:lnTo>
                    <a:pt x="4799805" y="77951"/>
                  </a:lnTo>
                  <a:lnTo>
                    <a:pt x="4753244" y="90362"/>
                  </a:lnTo>
                  <a:lnTo>
                    <a:pt x="4707177" y="103495"/>
                  </a:lnTo>
                  <a:lnTo>
                    <a:pt x="4661597" y="117341"/>
                  </a:lnTo>
                  <a:lnTo>
                    <a:pt x="4616499" y="131891"/>
                  </a:lnTo>
                  <a:lnTo>
                    <a:pt x="4571876" y="147134"/>
                  </a:lnTo>
                  <a:lnTo>
                    <a:pt x="4527722" y="163062"/>
                  </a:lnTo>
                  <a:lnTo>
                    <a:pt x="4484029" y="179664"/>
                  </a:lnTo>
                  <a:lnTo>
                    <a:pt x="4440791" y="196932"/>
                  </a:lnTo>
                  <a:lnTo>
                    <a:pt x="4398002" y="214855"/>
                  </a:lnTo>
                  <a:lnTo>
                    <a:pt x="4355656" y="233425"/>
                  </a:lnTo>
                  <a:lnTo>
                    <a:pt x="4313745" y="252632"/>
                  </a:lnTo>
                  <a:lnTo>
                    <a:pt x="4272263" y="272466"/>
                  </a:lnTo>
                  <a:lnTo>
                    <a:pt x="4231205" y="292917"/>
                  </a:lnTo>
                  <a:lnTo>
                    <a:pt x="4190562" y="313977"/>
                  </a:lnTo>
                  <a:lnTo>
                    <a:pt x="4150330" y="335636"/>
                  </a:lnTo>
                  <a:lnTo>
                    <a:pt x="4110500" y="357884"/>
                  </a:lnTo>
                  <a:lnTo>
                    <a:pt x="4071068" y="380712"/>
                  </a:lnTo>
                  <a:lnTo>
                    <a:pt x="4032026" y="404110"/>
                  </a:lnTo>
                  <a:lnTo>
                    <a:pt x="3993367" y="428069"/>
                  </a:lnTo>
                  <a:lnTo>
                    <a:pt x="3955086" y="452579"/>
                  </a:lnTo>
                  <a:lnTo>
                    <a:pt x="3917175" y="477630"/>
                  </a:lnTo>
                  <a:lnTo>
                    <a:pt x="3879629" y="503214"/>
                  </a:lnTo>
                  <a:lnTo>
                    <a:pt x="3842441" y="529321"/>
                  </a:lnTo>
                  <a:lnTo>
                    <a:pt x="3805604" y="555941"/>
                  </a:lnTo>
                  <a:lnTo>
                    <a:pt x="3769111" y="583065"/>
                  </a:lnTo>
                  <a:lnTo>
                    <a:pt x="3732957" y="610683"/>
                  </a:lnTo>
                  <a:lnTo>
                    <a:pt x="3697135" y="638786"/>
                  </a:lnTo>
                  <a:lnTo>
                    <a:pt x="3661638" y="667364"/>
                  </a:lnTo>
                  <a:lnTo>
                    <a:pt x="3626459" y="696407"/>
                  </a:lnTo>
                  <a:lnTo>
                    <a:pt x="3591593" y="725907"/>
                  </a:lnTo>
                  <a:lnTo>
                    <a:pt x="3557033" y="755853"/>
                  </a:lnTo>
                  <a:lnTo>
                    <a:pt x="3522771" y="786237"/>
                  </a:lnTo>
                  <a:lnTo>
                    <a:pt x="3488803" y="817049"/>
                  </a:lnTo>
                  <a:lnTo>
                    <a:pt x="3455121" y="848278"/>
                  </a:lnTo>
                  <a:lnTo>
                    <a:pt x="3421718" y="879917"/>
                  </a:lnTo>
                  <a:lnTo>
                    <a:pt x="3388589" y="911954"/>
                  </a:lnTo>
                  <a:lnTo>
                    <a:pt x="3355726" y="944381"/>
                  </a:lnTo>
                  <a:lnTo>
                    <a:pt x="3323124" y="977189"/>
                  </a:lnTo>
                  <a:lnTo>
                    <a:pt x="3290775" y="1010367"/>
                  </a:lnTo>
                  <a:lnTo>
                    <a:pt x="3258674" y="1043906"/>
                  </a:lnTo>
                  <a:lnTo>
                    <a:pt x="3226813" y="1077797"/>
                  </a:lnTo>
                  <a:lnTo>
                    <a:pt x="3195186" y="1112030"/>
                  </a:lnTo>
                  <a:lnTo>
                    <a:pt x="3163788" y="1146595"/>
                  </a:lnTo>
                  <a:lnTo>
                    <a:pt x="3132610" y="1181484"/>
                  </a:lnTo>
                  <a:lnTo>
                    <a:pt x="3101647" y="1216687"/>
                  </a:lnTo>
                  <a:lnTo>
                    <a:pt x="3070892" y="1252193"/>
                  </a:lnTo>
                  <a:lnTo>
                    <a:pt x="3040339" y="1287995"/>
                  </a:lnTo>
                  <a:lnTo>
                    <a:pt x="3009981" y="1324081"/>
                  </a:lnTo>
                  <a:lnTo>
                    <a:pt x="2979812" y="1360443"/>
                  </a:lnTo>
                  <a:lnTo>
                    <a:pt x="2949825" y="1397071"/>
                  </a:lnTo>
                  <a:lnTo>
                    <a:pt x="2920014" y="1433956"/>
                  </a:lnTo>
                  <a:lnTo>
                    <a:pt x="2890371" y="1471088"/>
                  </a:lnTo>
                  <a:lnTo>
                    <a:pt x="2860892" y="1508457"/>
                  </a:lnTo>
                  <a:lnTo>
                    <a:pt x="2831569" y="1546055"/>
                  </a:lnTo>
                  <a:lnTo>
                    <a:pt x="2802395" y="1583871"/>
                  </a:lnTo>
                  <a:lnTo>
                    <a:pt x="2773364" y="1621897"/>
                  </a:lnTo>
                  <a:lnTo>
                    <a:pt x="2744470" y="1660121"/>
                  </a:lnTo>
                  <a:lnTo>
                    <a:pt x="2715707" y="1698536"/>
                  </a:lnTo>
                  <a:lnTo>
                    <a:pt x="2687067" y="1737132"/>
                  </a:lnTo>
                  <a:lnTo>
                    <a:pt x="2658544" y="1775899"/>
                  </a:lnTo>
                  <a:lnTo>
                    <a:pt x="2630131" y="1814827"/>
                  </a:lnTo>
                  <a:lnTo>
                    <a:pt x="2601823" y="1853907"/>
                  </a:lnTo>
                  <a:lnTo>
                    <a:pt x="2573613" y="1893130"/>
                  </a:lnTo>
                  <a:lnTo>
                    <a:pt x="2545493" y="1932486"/>
                  </a:lnTo>
                  <a:lnTo>
                    <a:pt x="2517458" y="1971966"/>
                  </a:lnTo>
                  <a:lnTo>
                    <a:pt x="2489502" y="2011559"/>
                  </a:lnTo>
                  <a:lnTo>
                    <a:pt x="2461617" y="2051258"/>
                  </a:lnTo>
                  <a:lnTo>
                    <a:pt x="2433797" y="2091051"/>
                  </a:lnTo>
                  <a:lnTo>
                    <a:pt x="2406036" y="2130930"/>
                  </a:lnTo>
                  <a:lnTo>
                    <a:pt x="2378327" y="2170884"/>
                  </a:lnTo>
                  <a:lnTo>
                    <a:pt x="2350663" y="2210906"/>
                  </a:lnTo>
                  <a:lnTo>
                    <a:pt x="2323039" y="2250984"/>
                  </a:lnTo>
                  <a:lnTo>
                    <a:pt x="2295447" y="2291110"/>
                  </a:lnTo>
                  <a:lnTo>
                    <a:pt x="2267881" y="2331274"/>
                  </a:lnTo>
                  <a:lnTo>
                    <a:pt x="2240335" y="2371466"/>
                  </a:lnTo>
                  <a:lnTo>
                    <a:pt x="2212802" y="2411678"/>
                  </a:lnTo>
                  <a:lnTo>
                    <a:pt x="2185275" y="2451899"/>
                  </a:lnTo>
                  <a:lnTo>
                    <a:pt x="2157749" y="2492120"/>
                  </a:lnTo>
                  <a:lnTo>
                    <a:pt x="2130216" y="2532331"/>
                  </a:lnTo>
                  <a:lnTo>
                    <a:pt x="2102670" y="2572523"/>
                  </a:lnTo>
                  <a:lnTo>
                    <a:pt x="2075104" y="2612687"/>
                  </a:lnTo>
                  <a:lnTo>
                    <a:pt x="2047512" y="2652812"/>
                  </a:lnTo>
                  <a:lnTo>
                    <a:pt x="2019888" y="2692891"/>
                  </a:lnTo>
                  <a:lnTo>
                    <a:pt x="1992224" y="2732912"/>
                  </a:lnTo>
                  <a:lnTo>
                    <a:pt x="1964515" y="2772866"/>
                  </a:lnTo>
                  <a:lnTo>
                    <a:pt x="1936754" y="2812745"/>
                  </a:lnTo>
                  <a:lnTo>
                    <a:pt x="1908934" y="2852538"/>
                  </a:lnTo>
                  <a:lnTo>
                    <a:pt x="1881049" y="2892236"/>
                  </a:lnTo>
                  <a:lnTo>
                    <a:pt x="1853093" y="2931829"/>
                  </a:lnTo>
                  <a:lnTo>
                    <a:pt x="1825058" y="2971309"/>
                  </a:lnTo>
                  <a:lnTo>
                    <a:pt x="1796939" y="3010665"/>
                  </a:lnTo>
                  <a:lnTo>
                    <a:pt x="1768728" y="3049888"/>
                  </a:lnTo>
                  <a:lnTo>
                    <a:pt x="1740420" y="3088968"/>
                  </a:lnTo>
                  <a:lnTo>
                    <a:pt x="1712008" y="3127896"/>
                  </a:lnTo>
                  <a:lnTo>
                    <a:pt x="1683485" y="3166663"/>
                  </a:lnTo>
                  <a:lnTo>
                    <a:pt x="1654845" y="3205258"/>
                  </a:lnTo>
                  <a:lnTo>
                    <a:pt x="1626082" y="3243673"/>
                  </a:lnTo>
                  <a:lnTo>
                    <a:pt x="1597188" y="3281898"/>
                  </a:lnTo>
                  <a:lnTo>
                    <a:pt x="1568157" y="3319923"/>
                  </a:lnTo>
                  <a:lnTo>
                    <a:pt x="1538984" y="3357739"/>
                  </a:lnTo>
                  <a:lnTo>
                    <a:pt x="1509661" y="3395337"/>
                  </a:lnTo>
                  <a:lnTo>
                    <a:pt x="1480182" y="3432706"/>
                  </a:lnTo>
                  <a:lnTo>
                    <a:pt x="1450540" y="3469838"/>
                  </a:lnTo>
                  <a:lnTo>
                    <a:pt x="1420728" y="3506723"/>
                  </a:lnTo>
                  <a:lnTo>
                    <a:pt x="1390742" y="3543351"/>
                  </a:lnTo>
                  <a:lnTo>
                    <a:pt x="1360573" y="3579713"/>
                  </a:lnTo>
                  <a:lnTo>
                    <a:pt x="1330215" y="3615800"/>
                  </a:lnTo>
                  <a:lnTo>
                    <a:pt x="1299663" y="3651601"/>
                  </a:lnTo>
                  <a:lnTo>
                    <a:pt x="1268908" y="3687107"/>
                  </a:lnTo>
                  <a:lnTo>
                    <a:pt x="1237946" y="3722310"/>
                  </a:lnTo>
                  <a:lnTo>
                    <a:pt x="1206768" y="3757199"/>
                  </a:lnTo>
                  <a:lnTo>
                    <a:pt x="1175370" y="3791764"/>
                  </a:lnTo>
                  <a:lnTo>
                    <a:pt x="1143744" y="3825998"/>
                  </a:lnTo>
                  <a:lnTo>
                    <a:pt x="1111884" y="3859888"/>
                  </a:lnTo>
                  <a:lnTo>
                    <a:pt x="1079783" y="3893428"/>
                  </a:lnTo>
                  <a:lnTo>
                    <a:pt x="1047435" y="3926606"/>
                  </a:lnTo>
                  <a:lnTo>
                    <a:pt x="1014833" y="3959413"/>
                  </a:lnTo>
                  <a:lnTo>
                    <a:pt x="981971" y="3991840"/>
                  </a:lnTo>
                  <a:lnTo>
                    <a:pt x="948842" y="4023878"/>
                  </a:lnTo>
                  <a:lnTo>
                    <a:pt x="915441" y="4055516"/>
                  </a:lnTo>
                  <a:lnTo>
                    <a:pt x="881759" y="4086746"/>
                  </a:lnTo>
                  <a:lnTo>
                    <a:pt x="847791" y="4117557"/>
                  </a:lnTo>
                  <a:lnTo>
                    <a:pt x="813531" y="4147941"/>
                  </a:lnTo>
                  <a:lnTo>
                    <a:pt x="778971" y="4177888"/>
                  </a:lnTo>
                  <a:lnTo>
                    <a:pt x="744106" y="4207388"/>
                  </a:lnTo>
                  <a:lnTo>
                    <a:pt x="708929" y="4236431"/>
                  </a:lnTo>
                  <a:lnTo>
                    <a:pt x="673432" y="4265009"/>
                  </a:lnTo>
                  <a:lnTo>
                    <a:pt x="637611" y="4293112"/>
                  </a:lnTo>
                  <a:lnTo>
                    <a:pt x="601458" y="4320730"/>
                  </a:lnTo>
                  <a:lnTo>
                    <a:pt x="564967" y="4347854"/>
                  </a:lnTo>
                  <a:lnTo>
                    <a:pt x="528131" y="4374474"/>
                  </a:lnTo>
                  <a:lnTo>
                    <a:pt x="490943" y="4400581"/>
                  </a:lnTo>
                  <a:lnTo>
                    <a:pt x="453398" y="4426165"/>
                  </a:lnTo>
                  <a:lnTo>
                    <a:pt x="415489" y="4451217"/>
                  </a:lnTo>
                  <a:lnTo>
                    <a:pt x="377209" y="4475727"/>
                  </a:lnTo>
                  <a:lnTo>
                    <a:pt x="338552" y="4499686"/>
                  </a:lnTo>
                  <a:lnTo>
                    <a:pt x="299511" y="4523084"/>
                  </a:lnTo>
                  <a:lnTo>
                    <a:pt x="260080" y="4545912"/>
                  </a:lnTo>
                  <a:lnTo>
                    <a:pt x="220252" y="4568160"/>
                  </a:lnTo>
                  <a:lnTo>
                    <a:pt x="180021" y="4589819"/>
                  </a:lnTo>
                  <a:lnTo>
                    <a:pt x="139380" y="4610879"/>
                  </a:lnTo>
                  <a:lnTo>
                    <a:pt x="98323" y="4631331"/>
                  </a:lnTo>
                  <a:lnTo>
                    <a:pt x="56844" y="4651165"/>
                  </a:lnTo>
                  <a:lnTo>
                    <a:pt x="14935" y="4670371"/>
                  </a:lnTo>
                  <a:lnTo>
                    <a:pt x="0" y="4676921"/>
                  </a:lnTo>
                </a:path>
              </a:pathLst>
            </a:custGeom>
            <a:ln w="24995">
              <a:solidFill>
                <a:srgbClr val="332C2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11096307" y="3131096"/>
              <a:ext cx="5229225" cy="5229225"/>
            </a:xfrm>
            <a:custGeom>
              <a:avLst/>
              <a:gdLst/>
              <a:ahLst/>
              <a:cxnLst/>
              <a:rect l="l" t="t" r="r" b="b"/>
              <a:pathLst>
                <a:path w="5229225" h="5229225">
                  <a:moveTo>
                    <a:pt x="5229225" y="0"/>
                  </a:moveTo>
                  <a:lnTo>
                    <a:pt x="0" y="0"/>
                  </a:lnTo>
                  <a:lnTo>
                    <a:pt x="0" y="5229225"/>
                  </a:lnTo>
                  <a:lnTo>
                    <a:pt x="5229225" y="5229225"/>
                  </a:lnTo>
                  <a:lnTo>
                    <a:pt x="5229225" y="0"/>
                  </a:lnTo>
                  <a:close/>
                </a:path>
              </a:pathLst>
            </a:custGeom>
            <a:solidFill>
              <a:srgbClr val="332C2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173549" y="3209823"/>
              <a:ext cx="5076824" cy="5076824"/>
            </a:xfrm>
            <a:prstGeom prst="rect">
              <a:avLst/>
            </a:prstGeom>
          </p:spPr>
        </p:pic>
      </p:grpSp>
      <p:sp>
        <p:nvSpPr>
          <p:cNvPr id="6" name="object 6" descr=""/>
          <p:cNvSpPr/>
          <p:nvPr/>
        </p:nvSpPr>
        <p:spPr>
          <a:xfrm>
            <a:off x="0" y="548208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0" y="9754908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8" name="object 8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974263" y="3518230"/>
            <a:ext cx="2509685" cy="275882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468795" y="3946855"/>
            <a:ext cx="1774088" cy="275882"/>
          </a:xfrm>
          <a:prstGeom prst="rect">
            <a:avLst/>
          </a:prstGeom>
        </p:spPr>
      </p:pic>
      <p:pic>
        <p:nvPicPr>
          <p:cNvPr id="10" name="object 10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632445" y="4365955"/>
            <a:ext cx="1578940" cy="275882"/>
          </a:xfrm>
          <a:prstGeom prst="rect">
            <a:avLst/>
          </a:prstGeom>
        </p:spPr>
      </p:pic>
      <p:pic>
        <p:nvPicPr>
          <p:cNvPr id="11" name="object 11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641513" y="6106223"/>
            <a:ext cx="2635846" cy="306793"/>
          </a:xfrm>
          <a:prstGeom prst="rect">
            <a:avLst/>
          </a:prstGeom>
        </p:spPr>
      </p:pic>
      <p:pic>
        <p:nvPicPr>
          <p:cNvPr id="12" name="object 12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469409" y="5642305"/>
            <a:ext cx="3581476" cy="275882"/>
          </a:xfrm>
          <a:prstGeom prst="rect">
            <a:avLst/>
          </a:prstGeom>
        </p:spPr>
      </p:pic>
      <p:sp>
        <p:nvSpPr>
          <p:cNvPr id="13" name="object 13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3810" rIns="0" bIns="0" rtlCol="0" vert="horz">
            <a:spAutoFit/>
          </a:bodyPr>
          <a:lstStyle/>
          <a:p>
            <a:pPr marL="12700" marR="209550">
              <a:lnSpc>
                <a:spcPct val="102299"/>
              </a:lnSpc>
              <a:spcBef>
                <a:spcPts val="30"/>
              </a:spcBef>
              <a:tabLst>
                <a:tab pos="3958590" algn="l"/>
              </a:tabLst>
            </a:pPr>
            <a:r>
              <a:rPr dirty="0" spc="-10"/>
              <a:t>African</a:t>
            </a:r>
            <a:r>
              <a:rPr dirty="0"/>
              <a:t>	of</a:t>
            </a:r>
            <a:r>
              <a:rPr dirty="0" spc="-220"/>
              <a:t> </a:t>
            </a:r>
            <a:r>
              <a:rPr dirty="0" spc="65"/>
              <a:t>community</a:t>
            </a:r>
            <a:r>
              <a:rPr dirty="0" spc="-220"/>
              <a:t> </a:t>
            </a:r>
            <a:r>
              <a:rPr dirty="0" spc="50"/>
              <a:t>and </a:t>
            </a:r>
            <a:r>
              <a:rPr dirty="0"/>
              <a:t>collaboration</a:t>
            </a:r>
            <a:r>
              <a:rPr dirty="0" spc="-150"/>
              <a:t> </a:t>
            </a:r>
            <a:r>
              <a:rPr dirty="0" spc="-40"/>
              <a:t>have</a:t>
            </a:r>
            <a:r>
              <a:rPr dirty="0" spc="-150"/>
              <a:t> </a:t>
            </a:r>
            <a:r>
              <a:rPr dirty="0" spc="-10"/>
              <a:t>inspired</a:t>
            </a:r>
          </a:p>
          <a:p>
            <a:pPr marL="12700" marR="5080" indent="1673860">
              <a:lnSpc>
                <a:spcPts val="3379"/>
              </a:lnSpc>
              <a:spcBef>
                <a:spcPts val="45"/>
              </a:spcBef>
            </a:pPr>
            <a:r>
              <a:rPr dirty="0"/>
              <a:t>to</a:t>
            </a:r>
            <a:r>
              <a:rPr dirty="0" spc="-150"/>
              <a:t> </a:t>
            </a:r>
            <a:r>
              <a:rPr dirty="0" spc="60"/>
              <a:t>bridge</a:t>
            </a:r>
            <a:r>
              <a:rPr dirty="0" spc="-145"/>
              <a:t> </a:t>
            </a:r>
            <a:r>
              <a:rPr dirty="0"/>
              <a:t>the</a:t>
            </a:r>
            <a:r>
              <a:rPr dirty="0" spc="-150"/>
              <a:t> </a:t>
            </a:r>
            <a:r>
              <a:rPr dirty="0"/>
              <a:t>digital</a:t>
            </a:r>
            <a:r>
              <a:rPr dirty="0" spc="-145"/>
              <a:t> </a:t>
            </a:r>
            <a:r>
              <a:rPr dirty="0" spc="-10"/>
              <a:t>divide, </a:t>
            </a:r>
            <a:r>
              <a:rPr dirty="0"/>
              <a:t>providing</a:t>
            </a:r>
            <a:r>
              <a:rPr dirty="0" spc="-105"/>
              <a:t> </a:t>
            </a:r>
            <a:r>
              <a:rPr dirty="0" spc="-20"/>
              <a:t>access</a:t>
            </a:r>
            <a:r>
              <a:rPr dirty="0" spc="-105"/>
              <a:t> </a:t>
            </a:r>
            <a:r>
              <a:rPr dirty="0"/>
              <a:t>to</a:t>
            </a:r>
            <a:r>
              <a:rPr dirty="0" spc="-105"/>
              <a:t> </a:t>
            </a:r>
            <a:r>
              <a:rPr dirty="0"/>
              <a:t>technology</a:t>
            </a:r>
            <a:r>
              <a:rPr dirty="0" spc="-105"/>
              <a:t> </a:t>
            </a:r>
            <a:r>
              <a:rPr dirty="0" spc="75"/>
              <a:t>and</a:t>
            </a:r>
            <a:r>
              <a:rPr dirty="0" spc="-105"/>
              <a:t> </a:t>
            </a:r>
            <a:r>
              <a:rPr dirty="0" spc="-10"/>
              <a:t>digital</a:t>
            </a:r>
          </a:p>
          <a:p>
            <a:pPr marL="12700" marR="828040">
              <a:lnSpc>
                <a:spcPts val="3300"/>
              </a:lnSpc>
              <a:spcBef>
                <a:spcPts val="55"/>
              </a:spcBef>
            </a:pPr>
            <a:r>
              <a:rPr dirty="0" spc="-55"/>
              <a:t>literacy</a:t>
            </a:r>
            <a:r>
              <a:rPr dirty="0" spc="-190"/>
              <a:t> </a:t>
            </a:r>
            <a:r>
              <a:rPr dirty="0" spc="50"/>
              <a:t>in</a:t>
            </a:r>
            <a:r>
              <a:rPr dirty="0" spc="-185"/>
              <a:t> </a:t>
            </a:r>
            <a:r>
              <a:rPr dirty="0"/>
              <a:t>underserved</a:t>
            </a:r>
            <a:r>
              <a:rPr dirty="0" spc="-185"/>
              <a:t> </a:t>
            </a:r>
            <a:r>
              <a:rPr dirty="0" spc="-45"/>
              <a:t>regions.</a:t>
            </a:r>
            <a:r>
              <a:rPr dirty="0" spc="-185"/>
              <a:t> </a:t>
            </a:r>
            <a:r>
              <a:rPr dirty="0" spc="-10"/>
              <a:t>These </a:t>
            </a:r>
            <a:r>
              <a:rPr dirty="0" spc="-25"/>
              <a:t>efforts</a:t>
            </a:r>
            <a:r>
              <a:rPr dirty="0" spc="-215"/>
              <a:t> </a:t>
            </a:r>
            <a:r>
              <a:rPr dirty="0" spc="35"/>
              <a:t>promote</a:t>
            </a:r>
          </a:p>
          <a:p>
            <a:pPr marL="2658745">
              <a:lnSpc>
                <a:spcPts val="3265"/>
              </a:lnSpc>
            </a:pPr>
            <a:r>
              <a:rPr dirty="0" spc="-470"/>
              <a:t>.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400" spc="-75"/>
              <a:t>Bridging</a:t>
            </a:r>
            <a:r>
              <a:rPr dirty="0" sz="5400" spc="-215"/>
              <a:t> </a:t>
            </a:r>
            <a:r>
              <a:rPr dirty="0" sz="5400" spc="-95"/>
              <a:t>the</a:t>
            </a:r>
            <a:r>
              <a:rPr dirty="0" sz="5400" spc="-204"/>
              <a:t> </a:t>
            </a:r>
            <a:r>
              <a:rPr dirty="0" sz="5400" spc="-10"/>
              <a:t>Digital</a:t>
            </a:r>
            <a:r>
              <a:rPr dirty="0" sz="5400" spc="-210"/>
              <a:t> </a:t>
            </a:r>
            <a:r>
              <a:rPr dirty="0" sz="5400" spc="-45"/>
              <a:t>Divide</a:t>
            </a:r>
            <a:endParaRPr sz="5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6091970"/>
            <a:ext cx="2929255" cy="4195445"/>
          </a:xfrm>
          <a:custGeom>
            <a:avLst/>
            <a:gdLst/>
            <a:ahLst/>
            <a:cxnLst/>
            <a:rect l="l" t="t" r="r" b="b"/>
            <a:pathLst>
              <a:path w="2929255" h="4195445">
                <a:moveTo>
                  <a:pt x="0" y="0"/>
                </a:moveTo>
                <a:lnTo>
                  <a:pt x="35896" y="29865"/>
                </a:lnTo>
                <a:lnTo>
                  <a:pt x="69718" y="58874"/>
                </a:lnTo>
                <a:lnTo>
                  <a:pt x="103228" y="88438"/>
                </a:lnTo>
                <a:lnTo>
                  <a:pt x="136431" y="118546"/>
                </a:lnTo>
                <a:lnTo>
                  <a:pt x="169333" y="149188"/>
                </a:lnTo>
                <a:lnTo>
                  <a:pt x="201940" y="180354"/>
                </a:lnTo>
                <a:lnTo>
                  <a:pt x="234258" y="212035"/>
                </a:lnTo>
                <a:lnTo>
                  <a:pt x="266292" y="244219"/>
                </a:lnTo>
                <a:lnTo>
                  <a:pt x="298048" y="276898"/>
                </a:lnTo>
                <a:lnTo>
                  <a:pt x="329531" y="310060"/>
                </a:lnTo>
                <a:lnTo>
                  <a:pt x="360747" y="343696"/>
                </a:lnTo>
                <a:lnTo>
                  <a:pt x="391703" y="377796"/>
                </a:lnTo>
                <a:lnTo>
                  <a:pt x="422402" y="412349"/>
                </a:lnTo>
                <a:lnTo>
                  <a:pt x="452853" y="447346"/>
                </a:lnTo>
                <a:lnTo>
                  <a:pt x="483059" y="482776"/>
                </a:lnTo>
                <a:lnTo>
                  <a:pt x="513026" y="518630"/>
                </a:lnTo>
                <a:lnTo>
                  <a:pt x="542761" y="554897"/>
                </a:lnTo>
                <a:lnTo>
                  <a:pt x="572269" y="591567"/>
                </a:lnTo>
                <a:lnTo>
                  <a:pt x="601555" y="628630"/>
                </a:lnTo>
                <a:lnTo>
                  <a:pt x="630626" y="666077"/>
                </a:lnTo>
                <a:lnTo>
                  <a:pt x="659487" y="703896"/>
                </a:lnTo>
                <a:lnTo>
                  <a:pt x="688143" y="742078"/>
                </a:lnTo>
                <a:lnTo>
                  <a:pt x="716600" y="780613"/>
                </a:lnTo>
                <a:lnTo>
                  <a:pt x="744865" y="819491"/>
                </a:lnTo>
                <a:lnTo>
                  <a:pt x="772942" y="858702"/>
                </a:lnTo>
                <a:lnTo>
                  <a:pt x="800838" y="898235"/>
                </a:lnTo>
                <a:lnTo>
                  <a:pt x="828558" y="938080"/>
                </a:lnTo>
                <a:lnTo>
                  <a:pt x="856107" y="978228"/>
                </a:lnTo>
                <a:lnTo>
                  <a:pt x="883492" y="1018668"/>
                </a:lnTo>
                <a:lnTo>
                  <a:pt x="910718" y="1059391"/>
                </a:lnTo>
                <a:lnTo>
                  <a:pt x="937790" y="1100385"/>
                </a:lnTo>
                <a:lnTo>
                  <a:pt x="964715" y="1141642"/>
                </a:lnTo>
                <a:lnTo>
                  <a:pt x="991498" y="1183151"/>
                </a:lnTo>
                <a:lnTo>
                  <a:pt x="1018145" y="1224902"/>
                </a:lnTo>
                <a:lnTo>
                  <a:pt x="1044661" y="1266884"/>
                </a:lnTo>
                <a:lnTo>
                  <a:pt x="1071053" y="1309089"/>
                </a:lnTo>
                <a:lnTo>
                  <a:pt x="1097325" y="1351505"/>
                </a:lnTo>
                <a:lnTo>
                  <a:pt x="1123484" y="1394122"/>
                </a:lnTo>
                <a:lnTo>
                  <a:pt x="1149534" y="1436931"/>
                </a:lnTo>
                <a:lnTo>
                  <a:pt x="1175483" y="1479922"/>
                </a:lnTo>
                <a:lnTo>
                  <a:pt x="1201335" y="1523084"/>
                </a:lnTo>
                <a:lnTo>
                  <a:pt x="1227096" y="1566407"/>
                </a:lnTo>
                <a:lnTo>
                  <a:pt x="1252773" y="1609882"/>
                </a:lnTo>
                <a:lnTo>
                  <a:pt x="1278369" y="1653497"/>
                </a:lnTo>
                <a:lnTo>
                  <a:pt x="1303892" y="1697244"/>
                </a:lnTo>
                <a:lnTo>
                  <a:pt x="1329347" y="1741112"/>
                </a:lnTo>
                <a:lnTo>
                  <a:pt x="1354739" y="1785090"/>
                </a:lnTo>
                <a:lnTo>
                  <a:pt x="1380075" y="1829170"/>
                </a:lnTo>
                <a:lnTo>
                  <a:pt x="1405359" y="1873340"/>
                </a:lnTo>
                <a:lnTo>
                  <a:pt x="1430598" y="1917590"/>
                </a:lnTo>
                <a:lnTo>
                  <a:pt x="1455798" y="1961912"/>
                </a:lnTo>
                <a:lnTo>
                  <a:pt x="1480963" y="2006293"/>
                </a:lnTo>
                <a:lnTo>
                  <a:pt x="1506100" y="2050726"/>
                </a:lnTo>
                <a:lnTo>
                  <a:pt x="1531214" y="2095198"/>
                </a:lnTo>
                <a:lnTo>
                  <a:pt x="1556311" y="2139701"/>
                </a:lnTo>
                <a:lnTo>
                  <a:pt x="1581397" y="2184224"/>
                </a:lnTo>
                <a:lnTo>
                  <a:pt x="1606477" y="2228757"/>
                </a:lnTo>
                <a:lnTo>
                  <a:pt x="1631557" y="2273290"/>
                </a:lnTo>
                <a:lnTo>
                  <a:pt x="1656643" y="2317812"/>
                </a:lnTo>
                <a:lnTo>
                  <a:pt x="1681740" y="2362315"/>
                </a:lnTo>
                <a:lnTo>
                  <a:pt x="1706854" y="2406787"/>
                </a:lnTo>
                <a:lnTo>
                  <a:pt x="1731991" y="2451219"/>
                </a:lnTo>
                <a:lnTo>
                  <a:pt x="1757157" y="2495600"/>
                </a:lnTo>
                <a:lnTo>
                  <a:pt x="1782356" y="2539921"/>
                </a:lnTo>
                <a:lnTo>
                  <a:pt x="1807595" y="2584172"/>
                </a:lnTo>
                <a:lnTo>
                  <a:pt x="1832879" y="2628342"/>
                </a:lnTo>
                <a:lnTo>
                  <a:pt x="1858215" y="2672421"/>
                </a:lnTo>
                <a:lnTo>
                  <a:pt x="1883607" y="2716399"/>
                </a:lnTo>
                <a:lnTo>
                  <a:pt x="1909062" y="2760266"/>
                </a:lnTo>
                <a:lnTo>
                  <a:pt x="1934585" y="2804013"/>
                </a:lnTo>
                <a:lnTo>
                  <a:pt x="1960181" y="2847628"/>
                </a:lnTo>
                <a:lnTo>
                  <a:pt x="1985857" y="2891103"/>
                </a:lnTo>
                <a:lnTo>
                  <a:pt x="2011618" y="2934426"/>
                </a:lnTo>
                <a:lnTo>
                  <a:pt x="2037470" y="2977588"/>
                </a:lnTo>
                <a:lnTo>
                  <a:pt x="2063419" y="3020578"/>
                </a:lnTo>
                <a:lnTo>
                  <a:pt x="2089470" y="3063387"/>
                </a:lnTo>
                <a:lnTo>
                  <a:pt x="2115628" y="3106005"/>
                </a:lnTo>
                <a:lnTo>
                  <a:pt x="2141900" y="3148420"/>
                </a:lnTo>
                <a:lnTo>
                  <a:pt x="2168292" y="3190625"/>
                </a:lnTo>
                <a:lnTo>
                  <a:pt x="2194808" y="3232607"/>
                </a:lnTo>
                <a:lnTo>
                  <a:pt x="2221455" y="3274358"/>
                </a:lnTo>
                <a:lnTo>
                  <a:pt x="2248237" y="3315866"/>
                </a:lnTo>
                <a:lnTo>
                  <a:pt x="2275162" y="3357123"/>
                </a:lnTo>
                <a:lnTo>
                  <a:pt x="2302235" y="3398118"/>
                </a:lnTo>
                <a:lnTo>
                  <a:pt x="2329460" y="3438840"/>
                </a:lnTo>
                <a:lnTo>
                  <a:pt x="2356845" y="3479280"/>
                </a:lnTo>
                <a:lnTo>
                  <a:pt x="2384394" y="3519428"/>
                </a:lnTo>
                <a:lnTo>
                  <a:pt x="2412114" y="3559274"/>
                </a:lnTo>
                <a:lnTo>
                  <a:pt x="2440010" y="3598807"/>
                </a:lnTo>
                <a:lnTo>
                  <a:pt x="2468087" y="3638017"/>
                </a:lnTo>
                <a:lnTo>
                  <a:pt x="2496351" y="3676895"/>
                </a:lnTo>
                <a:lnTo>
                  <a:pt x="2524809" y="3715430"/>
                </a:lnTo>
                <a:lnTo>
                  <a:pt x="2553465" y="3753612"/>
                </a:lnTo>
                <a:lnTo>
                  <a:pt x="2582326" y="3791431"/>
                </a:lnTo>
                <a:lnTo>
                  <a:pt x="2611396" y="3828878"/>
                </a:lnTo>
                <a:lnTo>
                  <a:pt x="2640682" y="3865941"/>
                </a:lnTo>
                <a:lnTo>
                  <a:pt x="2670190" y="3902611"/>
                </a:lnTo>
                <a:lnTo>
                  <a:pt x="2699925" y="3938878"/>
                </a:lnTo>
                <a:lnTo>
                  <a:pt x="2729892" y="3974732"/>
                </a:lnTo>
                <a:lnTo>
                  <a:pt x="2760098" y="4010162"/>
                </a:lnTo>
                <a:lnTo>
                  <a:pt x="2790548" y="4045159"/>
                </a:lnTo>
                <a:lnTo>
                  <a:pt x="2821248" y="4079712"/>
                </a:lnTo>
                <a:lnTo>
                  <a:pt x="2852203" y="4113812"/>
                </a:lnTo>
                <a:lnTo>
                  <a:pt x="2883419" y="4147448"/>
                </a:lnTo>
                <a:lnTo>
                  <a:pt x="2914903" y="4180611"/>
                </a:lnTo>
                <a:lnTo>
                  <a:pt x="2928913" y="4195028"/>
                </a:lnTo>
              </a:path>
            </a:pathLst>
          </a:custGeom>
          <a:ln w="24997">
            <a:solidFill>
              <a:srgbClr val="332C2C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0" y="9993"/>
            <a:ext cx="18288000" cy="10277475"/>
            <a:chOff x="0" y="9993"/>
            <a:chExt cx="18288000" cy="10277475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267505" y="9993"/>
              <a:ext cx="8020494" cy="10277005"/>
            </a:xfrm>
            <a:prstGeom prst="rect">
              <a:avLst/>
            </a:prstGeom>
          </p:spPr>
        </p:pic>
        <p:sp>
          <p:nvSpPr>
            <p:cNvPr id="5" name="object 5" descr=""/>
            <p:cNvSpPr/>
            <p:nvPr/>
          </p:nvSpPr>
          <p:spPr>
            <a:xfrm>
              <a:off x="0" y="548843"/>
              <a:ext cx="18288000" cy="9251950"/>
            </a:xfrm>
            <a:custGeom>
              <a:avLst/>
              <a:gdLst/>
              <a:ahLst/>
              <a:cxnLst/>
              <a:rect l="l" t="t" r="r" b="b"/>
              <a:pathLst>
                <a:path w="18288000" h="9251950">
                  <a:moveTo>
                    <a:pt x="18287988" y="9203842"/>
                  </a:moveTo>
                  <a:lnTo>
                    <a:pt x="0" y="9203842"/>
                  </a:lnTo>
                  <a:lnTo>
                    <a:pt x="0" y="9251467"/>
                  </a:lnTo>
                  <a:lnTo>
                    <a:pt x="18287988" y="9251467"/>
                  </a:lnTo>
                  <a:lnTo>
                    <a:pt x="18287988" y="9203842"/>
                  </a:lnTo>
                  <a:close/>
                </a:path>
                <a:path w="18288000" h="9251950">
                  <a:moveTo>
                    <a:pt x="18287988" y="0"/>
                  </a:moveTo>
                  <a:lnTo>
                    <a:pt x="0" y="0"/>
                  </a:lnTo>
                  <a:lnTo>
                    <a:pt x="0" y="47625"/>
                  </a:lnTo>
                  <a:lnTo>
                    <a:pt x="18287988" y="47625"/>
                  </a:lnTo>
                  <a:lnTo>
                    <a:pt x="18287988" y="0"/>
                  </a:lnTo>
                  <a:close/>
                </a:path>
              </a:pathLst>
            </a:custGeom>
            <a:solidFill>
              <a:srgbClr val="332C2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50146" y="3501542"/>
              <a:ext cx="5999772" cy="345592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385576" y="4779683"/>
              <a:ext cx="2882049" cy="343801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62633" y="5208308"/>
              <a:ext cx="6130607" cy="343801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899964" y="6056033"/>
              <a:ext cx="2237460" cy="275882"/>
            </a:xfrm>
            <a:prstGeom prst="rect">
              <a:avLst/>
            </a:prstGeom>
          </p:spPr>
        </p:pic>
        <p:pic>
          <p:nvPicPr>
            <p:cNvPr id="10" name="object 10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34947" y="6482867"/>
              <a:ext cx="3167024" cy="277672"/>
            </a:xfrm>
            <a:prstGeom prst="rect">
              <a:avLst/>
            </a:prstGeom>
          </p:spPr>
        </p:pic>
      </p:grpSp>
      <p:sp>
        <p:nvSpPr>
          <p:cNvPr id="11" name="object 11" descr=""/>
          <p:cNvSpPr txBox="1"/>
          <p:nvPr/>
        </p:nvSpPr>
        <p:spPr>
          <a:xfrm>
            <a:off x="1615236" y="3414852"/>
            <a:ext cx="7314565" cy="34270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As</a:t>
            </a:r>
            <a:r>
              <a:rPr dirty="0" sz="2750" spc="-23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25">
                <a:solidFill>
                  <a:srgbClr val="332C2C"/>
                </a:solidFill>
                <a:latin typeface="Verdana"/>
                <a:cs typeface="Verdana"/>
              </a:rPr>
              <a:t>the</a:t>
            </a:r>
            <a:endParaRPr sz="2750">
              <a:latin typeface="Verdana"/>
              <a:cs typeface="Verdana"/>
            </a:endParaRPr>
          </a:p>
          <a:p>
            <a:pPr marL="12700" marR="5080">
              <a:lnSpc>
                <a:spcPct val="101099"/>
              </a:lnSpc>
              <a:spcBef>
                <a:spcPts val="40"/>
              </a:spcBef>
              <a:tabLst>
                <a:tab pos="5725795" algn="l"/>
              </a:tabLst>
            </a:pP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continues</a:t>
            </a:r>
            <a:r>
              <a:rPr dirty="0" sz="2750" spc="-6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to</a:t>
            </a:r>
            <a:r>
              <a:rPr dirty="0" sz="2750" spc="-6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120">
                <a:solidFill>
                  <a:srgbClr val="332C2C"/>
                </a:solidFill>
                <a:latin typeface="Verdana"/>
                <a:cs typeface="Verdana"/>
              </a:rPr>
              <a:t>evolve,</a:t>
            </a:r>
            <a:r>
              <a:rPr dirty="0" sz="2750" spc="-6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the</a:t>
            </a:r>
            <a:r>
              <a:rPr dirty="0" sz="2750" spc="-6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inﬂuence</a:t>
            </a:r>
            <a:r>
              <a:rPr dirty="0" sz="2750" spc="-6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25">
                <a:solidFill>
                  <a:srgbClr val="332C2C"/>
                </a:solidFill>
                <a:latin typeface="Verdana"/>
                <a:cs typeface="Verdana"/>
              </a:rPr>
              <a:t>of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African</a:t>
            </a:r>
            <a:r>
              <a:rPr dirty="0" sz="2750" spc="-16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culture</a:t>
            </a:r>
            <a:r>
              <a:rPr dirty="0" sz="2750" spc="-16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will</a:t>
            </a:r>
            <a:r>
              <a:rPr dirty="0" sz="2750" spc="-16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10">
                <a:solidFill>
                  <a:srgbClr val="332C2C"/>
                </a:solidFill>
                <a:latin typeface="Verdana"/>
                <a:cs typeface="Verdana"/>
              </a:rPr>
              <a:t>only</a:t>
            </a:r>
            <a:r>
              <a:rPr dirty="0" sz="2750" spc="-16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50">
                <a:solidFill>
                  <a:srgbClr val="332C2C"/>
                </a:solidFill>
                <a:latin typeface="Verdana"/>
                <a:cs typeface="Verdana"/>
              </a:rPr>
              <a:t>grow</a:t>
            </a:r>
            <a:r>
              <a:rPr dirty="0" sz="2750" spc="-15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50">
                <a:solidFill>
                  <a:srgbClr val="332C2C"/>
                </a:solidFill>
                <a:latin typeface="Verdana"/>
                <a:cs typeface="Verdana"/>
              </a:rPr>
              <a:t>stronger.</a:t>
            </a:r>
            <a:r>
              <a:rPr dirty="0" sz="2750" spc="-16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25">
                <a:solidFill>
                  <a:srgbClr val="332C2C"/>
                </a:solidFill>
                <a:latin typeface="Verdana"/>
                <a:cs typeface="Verdana"/>
              </a:rPr>
              <a:t>By </a:t>
            </a:r>
            <a:r>
              <a:rPr dirty="0" sz="2750" spc="55">
                <a:solidFill>
                  <a:srgbClr val="332C2C"/>
                </a:solidFill>
                <a:latin typeface="Verdana"/>
                <a:cs typeface="Verdana"/>
              </a:rPr>
              <a:t>embracing</a:t>
            </a:r>
            <a:r>
              <a:rPr dirty="0" sz="2750" spc="-24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this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	</a:t>
            </a:r>
            <a:r>
              <a:rPr dirty="0" sz="2750" spc="50">
                <a:solidFill>
                  <a:srgbClr val="332C2C"/>
                </a:solidFill>
                <a:latin typeface="Verdana"/>
                <a:cs typeface="Verdana"/>
              </a:rPr>
              <a:t>and</a:t>
            </a:r>
            <a:endParaRPr sz="2750">
              <a:latin typeface="Verdana"/>
              <a:cs typeface="Verdana"/>
            </a:endParaRPr>
          </a:p>
          <a:p>
            <a:pPr marL="12700" marR="401320" indent="6276975">
              <a:lnSpc>
                <a:spcPct val="101099"/>
              </a:lnSpc>
              <a:spcBef>
                <a:spcPts val="35"/>
              </a:spcBef>
            </a:pPr>
            <a:r>
              <a:rPr dirty="0" sz="2750" spc="-25">
                <a:solidFill>
                  <a:srgbClr val="332C2C"/>
                </a:solidFill>
                <a:latin typeface="Verdana"/>
                <a:cs typeface="Verdana"/>
              </a:rPr>
              <a:t>of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African</a:t>
            </a:r>
            <a:r>
              <a:rPr dirty="0" sz="2750" spc="-9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people,</a:t>
            </a:r>
            <a:r>
              <a:rPr dirty="0" sz="2750" spc="-9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the</a:t>
            </a:r>
            <a:r>
              <a:rPr dirty="0" sz="2750" spc="-9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global</a:t>
            </a:r>
            <a:r>
              <a:rPr dirty="0" sz="2750" spc="-9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tech</a:t>
            </a:r>
            <a:r>
              <a:rPr dirty="0" sz="2750" spc="-9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10">
                <a:solidFill>
                  <a:srgbClr val="332C2C"/>
                </a:solidFill>
                <a:latin typeface="Verdana"/>
                <a:cs typeface="Verdana"/>
              </a:rPr>
              <a:t>industry </a:t>
            </a:r>
            <a:r>
              <a:rPr dirty="0" sz="2750" spc="55">
                <a:solidFill>
                  <a:srgbClr val="332C2C"/>
                </a:solidFill>
                <a:latin typeface="Verdana"/>
                <a:cs typeface="Verdana"/>
              </a:rPr>
              <a:t>can</a:t>
            </a:r>
            <a:r>
              <a:rPr dirty="0" sz="2750" spc="-229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25">
                <a:solidFill>
                  <a:srgbClr val="332C2C"/>
                </a:solidFill>
                <a:latin typeface="Verdana"/>
                <a:cs typeface="Verdana"/>
              </a:rPr>
              <a:t>create</a:t>
            </a:r>
            <a:r>
              <a:rPr dirty="0" sz="2750" spc="-22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4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dirty="0" sz="2750" spc="-22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more</a:t>
            </a:r>
            <a:endParaRPr sz="2750">
              <a:latin typeface="Verdana"/>
              <a:cs typeface="Verdana"/>
            </a:endParaRPr>
          </a:p>
          <a:p>
            <a:pPr marL="3187065">
              <a:lnSpc>
                <a:spcPct val="100000"/>
              </a:lnSpc>
              <a:spcBef>
                <a:spcPts val="75"/>
              </a:spcBef>
            </a:pPr>
            <a:r>
              <a:rPr dirty="0" sz="2750" spc="-470">
                <a:solidFill>
                  <a:srgbClr val="332C2C"/>
                </a:solidFill>
                <a:latin typeface="Verdana"/>
                <a:cs typeface="Verdana"/>
              </a:rPr>
              <a:t>.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581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-35"/>
              <a:t>Conclusion:</a:t>
            </a:r>
            <a:r>
              <a:rPr dirty="0" spc="-165"/>
              <a:t> </a:t>
            </a:r>
            <a:r>
              <a:rPr dirty="0" spc="-85"/>
              <a:t>The</a:t>
            </a:r>
            <a:r>
              <a:rPr dirty="0" spc="-114"/>
              <a:t> </a:t>
            </a:r>
            <a:r>
              <a:rPr dirty="0" spc="-60"/>
              <a:t>Future</a:t>
            </a:r>
            <a:r>
              <a:rPr dirty="0" spc="-140"/>
              <a:t> </a:t>
            </a:r>
            <a:r>
              <a:rPr dirty="0"/>
              <a:t>of</a:t>
            </a:r>
            <a:r>
              <a:rPr dirty="0" spc="-135"/>
              <a:t> </a:t>
            </a:r>
            <a:r>
              <a:rPr dirty="0" spc="-25"/>
              <a:t>African</a:t>
            </a:r>
            <a:r>
              <a:rPr dirty="0" spc="-130"/>
              <a:t> </a:t>
            </a:r>
            <a:r>
              <a:rPr dirty="0" spc="-20"/>
              <a:t>Tech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15340886" y="7929340"/>
            <a:ext cx="2947670" cy="2357755"/>
          </a:xfrm>
          <a:custGeom>
            <a:avLst/>
            <a:gdLst/>
            <a:ahLst/>
            <a:cxnLst/>
            <a:rect l="l" t="t" r="r" b="b"/>
            <a:pathLst>
              <a:path w="2947669" h="2357754">
                <a:moveTo>
                  <a:pt x="2947150" y="0"/>
                </a:moveTo>
                <a:lnTo>
                  <a:pt x="2907962" y="8920"/>
                </a:lnTo>
                <a:lnTo>
                  <a:pt x="2858388" y="21372"/>
                </a:lnTo>
                <a:lnTo>
                  <a:pt x="2809639" y="34776"/>
                </a:lnTo>
                <a:lnTo>
                  <a:pt x="2761698" y="49113"/>
                </a:lnTo>
                <a:lnTo>
                  <a:pt x="2714546" y="64362"/>
                </a:lnTo>
                <a:lnTo>
                  <a:pt x="2668165" y="80502"/>
                </a:lnTo>
                <a:lnTo>
                  <a:pt x="2622539" y="97512"/>
                </a:lnTo>
                <a:lnTo>
                  <a:pt x="2577648" y="115372"/>
                </a:lnTo>
                <a:lnTo>
                  <a:pt x="2533474" y="134061"/>
                </a:lnTo>
                <a:lnTo>
                  <a:pt x="2490001" y="153558"/>
                </a:lnTo>
                <a:lnTo>
                  <a:pt x="2447209" y="173843"/>
                </a:lnTo>
                <a:lnTo>
                  <a:pt x="2405082" y="194894"/>
                </a:lnTo>
                <a:lnTo>
                  <a:pt x="2363600" y="216692"/>
                </a:lnTo>
                <a:lnTo>
                  <a:pt x="2322746" y="239215"/>
                </a:lnTo>
                <a:lnTo>
                  <a:pt x="2282503" y="262442"/>
                </a:lnTo>
                <a:lnTo>
                  <a:pt x="2242851" y="286353"/>
                </a:lnTo>
                <a:lnTo>
                  <a:pt x="2203774" y="310928"/>
                </a:lnTo>
                <a:lnTo>
                  <a:pt x="2165253" y="336144"/>
                </a:lnTo>
                <a:lnTo>
                  <a:pt x="2127270" y="361983"/>
                </a:lnTo>
                <a:lnTo>
                  <a:pt x="2089808" y="388422"/>
                </a:lnTo>
                <a:lnTo>
                  <a:pt x="2052848" y="415442"/>
                </a:lnTo>
                <a:lnTo>
                  <a:pt x="2016372" y="443021"/>
                </a:lnTo>
                <a:lnTo>
                  <a:pt x="1980363" y="471140"/>
                </a:lnTo>
                <a:lnTo>
                  <a:pt x="1944803" y="499776"/>
                </a:lnTo>
                <a:lnTo>
                  <a:pt x="1909673" y="528909"/>
                </a:lnTo>
                <a:lnTo>
                  <a:pt x="1874956" y="558519"/>
                </a:lnTo>
                <a:lnTo>
                  <a:pt x="1840634" y="588585"/>
                </a:lnTo>
                <a:lnTo>
                  <a:pt x="1806688" y="619087"/>
                </a:lnTo>
                <a:lnTo>
                  <a:pt x="1773102" y="650003"/>
                </a:lnTo>
                <a:lnTo>
                  <a:pt x="1739856" y="681312"/>
                </a:lnTo>
                <a:lnTo>
                  <a:pt x="1706933" y="712995"/>
                </a:lnTo>
                <a:lnTo>
                  <a:pt x="1674316" y="745029"/>
                </a:lnTo>
                <a:lnTo>
                  <a:pt x="1641985" y="777396"/>
                </a:lnTo>
                <a:lnTo>
                  <a:pt x="1609924" y="810073"/>
                </a:lnTo>
                <a:lnTo>
                  <a:pt x="1578113" y="843041"/>
                </a:lnTo>
                <a:lnTo>
                  <a:pt x="1546536" y="876277"/>
                </a:lnTo>
                <a:lnTo>
                  <a:pt x="1515175" y="909763"/>
                </a:lnTo>
                <a:lnTo>
                  <a:pt x="1484011" y="943476"/>
                </a:lnTo>
                <a:lnTo>
                  <a:pt x="1453026" y="977397"/>
                </a:lnTo>
                <a:lnTo>
                  <a:pt x="1422202" y="1011504"/>
                </a:lnTo>
                <a:lnTo>
                  <a:pt x="1391523" y="1045777"/>
                </a:lnTo>
                <a:lnTo>
                  <a:pt x="1360969" y="1080195"/>
                </a:lnTo>
                <a:lnTo>
                  <a:pt x="1330522" y="1114738"/>
                </a:lnTo>
                <a:lnTo>
                  <a:pt x="1300165" y="1149384"/>
                </a:lnTo>
                <a:lnTo>
                  <a:pt x="1269880" y="1184113"/>
                </a:lnTo>
                <a:lnTo>
                  <a:pt x="1239649" y="1218904"/>
                </a:lnTo>
                <a:lnTo>
                  <a:pt x="1209454" y="1253737"/>
                </a:lnTo>
                <a:lnTo>
                  <a:pt x="1179276" y="1288590"/>
                </a:lnTo>
                <a:lnTo>
                  <a:pt x="1149093" y="1323443"/>
                </a:lnTo>
                <a:lnTo>
                  <a:pt x="1118891" y="1358276"/>
                </a:lnTo>
                <a:lnTo>
                  <a:pt x="1088654" y="1393067"/>
                </a:lnTo>
                <a:lnTo>
                  <a:pt x="1058363" y="1427796"/>
                </a:lnTo>
                <a:lnTo>
                  <a:pt x="1028001" y="1462442"/>
                </a:lnTo>
                <a:lnTo>
                  <a:pt x="997549" y="1496984"/>
                </a:lnTo>
                <a:lnTo>
                  <a:pt x="966990" y="1531403"/>
                </a:lnTo>
                <a:lnTo>
                  <a:pt x="936305" y="1565676"/>
                </a:lnTo>
                <a:lnTo>
                  <a:pt x="905477" y="1599783"/>
                </a:lnTo>
                <a:lnTo>
                  <a:pt x="874488" y="1633704"/>
                </a:lnTo>
                <a:lnTo>
                  <a:pt x="843319" y="1667417"/>
                </a:lnTo>
                <a:lnTo>
                  <a:pt x="811954" y="1700903"/>
                </a:lnTo>
                <a:lnTo>
                  <a:pt x="780373" y="1734140"/>
                </a:lnTo>
                <a:lnTo>
                  <a:pt x="748560" y="1767107"/>
                </a:lnTo>
                <a:lnTo>
                  <a:pt x="716495" y="1799784"/>
                </a:lnTo>
                <a:lnTo>
                  <a:pt x="684161" y="1832151"/>
                </a:lnTo>
                <a:lnTo>
                  <a:pt x="651541" y="1864186"/>
                </a:lnTo>
                <a:lnTo>
                  <a:pt x="618615" y="1895868"/>
                </a:lnTo>
                <a:lnTo>
                  <a:pt x="585367" y="1927178"/>
                </a:lnTo>
                <a:lnTo>
                  <a:pt x="551779" y="1958094"/>
                </a:lnTo>
                <a:lnTo>
                  <a:pt x="517831" y="1988595"/>
                </a:lnTo>
                <a:lnTo>
                  <a:pt x="483507" y="2018661"/>
                </a:lnTo>
                <a:lnTo>
                  <a:pt x="448789" y="2048272"/>
                </a:lnTo>
                <a:lnTo>
                  <a:pt x="413658" y="2077405"/>
                </a:lnTo>
                <a:lnTo>
                  <a:pt x="378096" y="2106042"/>
                </a:lnTo>
                <a:lnTo>
                  <a:pt x="342087" y="2134160"/>
                </a:lnTo>
                <a:lnTo>
                  <a:pt x="305610" y="2161739"/>
                </a:lnTo>
                <a:lnTo>
                  <a:pt x="268650" y="2188759"/>
                </a:lnTo>
                <a:lnTo>
                  <a:pt x="231188" y="2215199"/>
                </a:lnTo>
                <a:lnTo>
                  <a:pt x="193205" y="2241037"/>
                </a:lnTo>
                <a:lnTo>
                  <a:pt x="154684" y="2266254"/>
                </a:lnTo>
                <a:lnTo>
                  <a:pt x="115608" y="2290829"/>
                </a:lnTo>
                <a:lnTo>
                  <a:pt x="75957" y="2314740"/>
                </a:lnTo>
                <a:lnTo>
                  <a:pt x="35714" y="2337967"/>
                </a:lnTo>
                <a:lnTo>
                  <a:pt x="0" y="2357658"/>
                </a:lnTo>
              </a:path>
            </a:pathLst>
          </a:custGeom>
          <a:ln w="25012">
            <a:solidFill>
              <a:srgbClr val="332C2C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-12506" y="-12505"/>
            <a:ext cx="18300700" cy="2339340"/>
            <a:chOff x="-12506" y="-12505"/>
            <a:chExt cx="18300700" cy="2339340"/>
          </a:xfrm>
        </p:grpSpPr>
        <p:sp>
          <p:nvSpPr>
            <p:cNvPr id="4" name="object 4" descr=""/>
            <p:cNvSpPr/>
            <p:nvPr/>
          </p:nvSpPr>
          <p:spPr>
            <a:xfrm>
              <a:off x="0" y="0"/>
              <a:ext cx="2740660" cy="2314575"/>
            </a:xfrm>
            <a:custGeom>
              <a:avLst/>
              <a:gdLst/>
              <a:ahLst/>
              <a:cxnLst/>
              <a:rect l="l" t="t" r="r" b="b"/>
              <a:pathLst>
                <a:path w="2740660" h="2314575">
                  <a:moveTo>
                    <a:pt x="2740301" y="0"/>
                  </a:moveTo>
                  <a:lnTo>
                    <a:pt x="2677093" y="32654"/>
                  </a:lnTo>
                  <a:lnTo>
                    <a:pt x="2636239" y="55177"/>
                  </a:lnTo>
                  <a:lnTo>
                    <a:pt x="2595995" y="78404"/>
                  </a:lnTo>
                  <a:lnTo>
                    <a:pt x="2556344" y="102315"/>
                  </a:lnTo>
                  <a:lnTo>
                    <a:pt x="2517266" y="126889"/>
                  </a:lnTo>
                  <a:lnTo>
                    <a:pt x="2478744" y="152106"/>
                  </a:lnTo>
                  <a:lnTo>
                    <a:pt x="2440761" y="177944"/>
                  </a:lnTo>
                  <a:lnTo>
                    <a:pt x="2403298" y="204384"/>
                  </a:lnTo>
                  <a:lnTo>
                    <a:pt x="2366337" y="231404"/>
                  </a:lnTo>
                  <a:lnTo>
                    <a:pt x="2329861" y="258983"/>
                  </a:lnTo>
                  <a:lnTo>
                    <a:pt x="2293851" y="287101"/>
                  </a:lnTo>
                  <a:lnTo>
                    <a:pt x="2258290" y="315737"/>
                  </a:lnTo>
                  <a:lnTo>
                    <a:pt x="2223159" y="344870"/>
                  </a:lnTo>
                  <a:lnTo>
                    <a:pt x="2188441" y="374480"/>
                  </a:lnTo>
                  <a:lnTo>
                    <a:pt x="2154117" y="404546"/>
                  </a:lnTo>
                  <a:lnTo>
                    <a:pt x="2120170" y="435047"/>
                  </a:lnTo>
                  <a:lnTo>
                    <a:pt x="2086582" y="465963"/>
                  </a:lnTo>
                  <a:lnTo>
                    <a:pt x="2053335" y="497272"/>
                  </a:lnTo>
                  <a:lnTo>
                    <a:pt x="2020411" y="528955"/>
                  </a:lnTo>
                  <a:lnTo>
                    <a:pt x="1987792" y="560989"/>
                  </a:lnTo>
                  <a:lnTo>
                    <a:pt x="1955460" y="593356"/>
                  </a:lnTo>
                  <a:lnTo>
                    <a:pt x="1923397" y="626033"/>
                  </a:lnTo>
                  <a:lnTo>
                    <a:pt x="1891585" y="659000"/>
                  </a:lnTo>
                  <a:lnTo>
                    <a:pt x="1860006" y="692236"/>
                  </a:lnTo>
                  <a:lnTo>
                    <a:pt x="1828643" y="725722"/>
                  </a:lnTo>
                  <a:lnTo>
                    <a:pt x="1797477" y="759435"/>
                  </a:lnTo>
                  <a:lnTo>
                    <a:pt x="1766490" y="793356"/>
                  </a:lnTo>
                  <a:lnTo>
                    <a:pt x="1735665" y="827463"/>
                  </a:lnTo>
                  <a:lnTo>
                    <a:pt x="1704984" y="861735"/>
                  </a:lnTo>
                  <a:lnTo>
                    <a:pt x="1674428" y="896153"/>
                  </a:lnTo>
                  <a:lnTo>
                    <a:pt x="1643979" y="930695"/>
                  </a:lnTo>
                  <a:lnTo>
                    <a:pt x="1613621" y="965341"/>
                  </a:lnTo>
                  <a:lnTo>
                    <a:pt x="1583334" y="1000070"/>
                  </a:lnTo>
                  <a:lnTo>
                    <a:pt x="1553100" y="1034861"/>
                  </a:lnTo>
                  <a:lnTo>
                    <a:pt x="1522903" y="1069693"/>
                  </a:lnTo>
                  <a:lnTo>
                    <a:pt x="1492724" y="1104546"/>
                  </a:lnTo>
                  <a:lnTo>
                    <a:pt x="1462545" y="1139400"/>
                  </a:lnTo>
                  <a:lnTo>
                    <a:pt x="1432348" y="1174233"/>
                  </a:lnTo>
                  <a:lnTo>
                    <a:pt x="1402115" y="1209024"/>
                  </a:lnTo>
                  <a:lnTo>
                    <a:pt x="1371828" y="1243753"/>
                  </a:lnTo>
                  <a:lnTo>
                    <a:pt x="1341470" y="1278400"/>
                  </a:lnTo>
                  <a:lnTo>
                    <a:pt x="1311021" y="1312942"/>
                  </a:lnTo>
                  <a:lnTo>
                    <a:pt x="1280466" y="1347361"/>
                  </a:lnTo>
                  <a:lnTo>
                    <a:pt x="1249784" y="1381634"/>
                  </a:lnTo>
                  <a:lnTo>
                    <a:pt x="1218959" y="1415742"/>
                  </a:lnTo>
                  <a:lnTo>
                    <a:pt x="1187973" y="1449662"/>
                  </a:lnTo>
                  <a:lnTo>
                    <a:pt x="1156807" y="1483376"/>
                  </a:lnTo>
                  <a:lnTo>
                    <a:pt x="1125444" y="1516862"/>
                  </a:lnTo>
                  <a:lnTo>
                    <a:pt x="1093865" y="1550099"/>
                  </a:lnTo>
                  <a:lnTo>
                    <a:pt x="1062054" y="1583066"/>
                  </a:lnTo>
                  <a:lnTo>
                    <a:pt x="1029991" y="1615744"/>
                  </a:lnTo>
                  <a:lnTo>
                    <a:pt x="997659" y="1648111"/>
                  </a:lnTo>
                  <a:lnTo>
                    <a:pt x="965040" y="1680146"/>
                  </a:lnTo>
                  <a:lnTo>
                    <a:pt x="932116" y="1711828"/>
                  </a:lnTo>
                  <a:lnTo>
                    <a:pt x="898869" y="1743138"/>
                  </a:lnTo>
                  <a:lnTo>
                    <a:pt x="865281" y="1774054"/>
                  </a:lnTo>
                  <a:lnTo>
                    <a:pt x="831334" y="1804555"/>
                  </a:lnTo>
                  <a:lnTo>
                    <a:pt x="797011" y="1834621"/>
                  </a:lnTo>
                  <a:lnTo>
                    <a:pt x="762293" y="1864232"/>
                  </a:lnTo>
                  <a:lnTo>
                    <a:pt x="727162" y="1893365"/>
                  </a:lnTo>
                  <a:lnTo>
                    <a:pt x="691600" y="1922002"/>
                  </a:lnTo>
                  <a:lnTo>
                    <a:pt x="655591" y="1950120"/>
                  </a:lnTo>
                  <a:lnTo>
                    <a:pt x="619114" y="1977699"/>
                  </a:lnTo>
                  <a:lnTo>
                    <a:pt x="582154" y="2004719"/>
                  </a:lnTo>
                  <a:lnTo>
                    <a:pt x="544691" y="2031159"/>
                  </a:lnTo>
                  <a:lnTo>
                    <a:pt x="506707" y="2056997"/>
                  </a:lnTo>
                  <a:lnTo>
                    <a:pt x="468186" y="2082214"/>
                  </a:lnTo>
                  <a:lnTo>
                    <a:pt x="429108" y="2106789"/>
                  </a:lnTo>
                  <a:lnTo>
                    <a:pt x="389456" y="2130700"/>
                  </a:lnTo>
                  <a:lnTo>
                    <a:pt x="349212" y="2153927"/>
                  </a:lnTo>
                  <a:lnTo>
                    <a:pt x="308359" y="2176450"/>
                  </a:lnTo>
                  <a:lnTo>
                    <a:pt x="266877" y="2198248"/>
                  </a:lnTo>
                  <a:lnTo>
                    <a:pt x="224749" y="2219299"/>
                  </a:lnTo>
                  <a:lnTo>
                    <a:pt x="181958" y="2239584"/>
                  </a:lnTo>
                  <a:lnTo>
                    <a:pt x="138485" y="2259081"/>
                  </a:lnTo>
                  <a:lnTo>
                    <a:pt x="94312" y="2277770"/>
                  </a:lnTo>
                  <a:lnTo>
                    <a:pt x="49421" y="2295630"/>
                  </a:lnTo>
                  <a:lnTo>
                    <a:pt x="3795" y="2312640"/>
                  </a:lnTo>
                  <a:lnTo>
                    <a:pt x="0" y="2313961"/>
                  </a:lnTo>
                </a:path>
              </a:pathLst>
            </a:custGeom>
            <a:ln w="25012">
              <a:solidFill>
                <a:srgbClr val="332C2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0" y="536308"/>
              <a:ext cx="18288000" cy="47625"/>
            </a:xfrm>
            <a:custGeom>
              <a:avLst/>
              <a:gdLst/>
              <a:ahLst/>
              <a:cxnLst/>
              <a:rect l="l" t="t" r="r" b="b"/>
              <a:pathLst>
                <a:path w="18288000" h="47625">
                  <a:moveTo>
                    <a:pt x="18287988" y="0"/>
                  </a:moveTo>
                  <a:lnTo>
                    <a:pt x="0" y="0"/>
                  </a:lnTo>
                  <a:lnTo>
                    <a:pt x="0" y="47625"/>
                  </a:lnTo>
                  <a:lnTo>
                    <a:pt x="18287988" y="47625"/>
                  </a:lnTo>
                  <a:lnTo>
                    <a:pt x="18287988" y="0"/>
                  </a:lnTo>
                  <a:close/>
                </a:path>
              </a:pathLst>
            </a:custGeom>
            <a:solidFill>
              <a:srgbClr val="332C2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 descr=""/>
          <p:cNvSpPr/>
          <p:nvPr/>
        </p:nvSpPr>
        <p:spPr>
          <a:xfrm>
            <a:off x="0" y="9754514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161034" y="3406908"/>
            <a:ext cx="5884545" cy="1525905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9850" spc="-195"/>
              <a:t>Thank</a:t>
            </a:r>
            <a:r>
              <a:rPr dirty="0" sz="9850" spc="-315"/>
              <a:t> </a:t>
            </a:r>
            <a:r>
              <a:rPr dirty="0" sz="9850" spc="-145"/>
              <a:t>You!</a:t>
            </a:r>
            <a:endParaRPr sz="985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2024-07-12T09:50:40Z</dcterms:created>
  <dcterms:modified xsi:type="dcterms:W3CDTF">2024-07-12T09:50:40Z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2024-07-12T00:00:00Z</vt:filetime>
  </property>
  <property fmtid="{D5CDD505-2E9C-101B-9397-08002B2CF9AE}" pid="3" name="Creator">
    <vt:lpwstr>Chromium</vt:lpwstr>
  </property>
  <property fmtid="{D5CDD505-2E9C-101B-9397-08002B2CF9AE}" pid="4" name="LastSaved">
    <vt:filetime>2024-07-12T00:00:00Z</vt:filetime>
  </property>
  <property fmtid="{D5CDD505-2E9C-101B-9397-08002B2CF9AE}" pid="5" name="Producer">
    <vt:lpwstr>GPL Ghostscript 10.02.0</vt:lpwstr>
  </property>
</Properties>
</file>