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1"/>
  </p:sldMasterIdLst>
  <p:notesMasterIdLst>
    <p:notesMasterId r:id="rId7"/>
  </p:notesMasterIdLst>
  <p:handoutMasterIdLst>
    <p:handoutMasterId r:id="rId8"/>
  </p:handoutMasterIdLst>
  <p:sldIdLst>
    <p:sldId id="924" r:id="rId2"/>
    <p:sldId id="969" r:id="rId3"/>
    <p:sldId id="1271" r:id="rId4"/>
    <p:sldId id="1272" r:id="rId5"/>
    <p:sldId id="1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src" initials="s" lastIdx="1" clrIdx="0">
    <p:extLst>
      <p:ext uri="{19B8F6BF-5375-455C-9EA6-DF929625EA0E}">
        <p15:presenceInfo xmlns:p15="http://schemas.microsoft.com/office/powerpoint/2012/main" userId=" s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412"/>
    <a:srgbClr val="021113"/>
    <a:srgbClr val="F0F2F5"/>
    <a:srgbClr val="010101"/>
    <a:srgbClr val="E6E6E6"/>
    <a:srgbClr val="FEFEFE"/>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9" autoAdjust="0"/>
    <p:restoredTop sz="78453" autoAdjust="0"/>
  </p:normalViewPr>
  <p:slideViewPr>
    <p:cSldViewPr snapToGrid="0" snapToObjects="1">
      <p:cViewPr>
        <p:scale>
          <a:sx n="300" d="100"/>
          <a:sy n="300" d="100"/>
        </p:scale>
        <p:origin x="-6258" y="-291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59" d="100"/>
          <a:sy n="59" d="100"/>
        </p:scale>
        <p:origin x="19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4DFA9-38CF-7D4C-9EB4-7A6A0A01A9C5}" type="datetimeFigureOut">
              <a:rPr lang="en-US" smtClean="0"/>
              <a:t>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C5D27-E275-914C-B9A8-807C55B0069F}" type="slidenum">
              <a:rPr lang="en-US" smtClean="0"/>
              <a:t>‹N°›</a:t>
            </a:fld>
            <a:endParaRPr lang="en-US"/>
          </a:p>
        </p:txBody>
      </p:sp>
    </p:spTree>
    <p:extLst>
      <p:ext uri="{BB962C8B-B14F-4D97-AF65-F5344CB8AC3E}">
        <p14:creationId xmlns:p14="http://schemas.microsoft.com/office/powerpoint/2010/main" val="4802984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CB90-614C-5144-87C1-67812BEDF5FB}" type="datetimeFigureOut">
              <a:rPr lang="en-US" smtClean="0"/>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7EC0-9BE3-5541-9D76-7DE32A6C9D42}" type="slidenum">
              <a:rPr lang="en-US" smtClean="0"/>
              <a:t>‹N°›</a:t>
            </a:fld>
            <a:endParaRPr lang="en-US"/>
          </a:p>
        </p:txBody>
      </p:sp>
    </p:spTree>
    <p:extLst>
      <p:ext uri="{BB962C8B-B14F-4D97-AF65-F5344CB8AC3E}">
        <p14:creationId xmlns:p14="http://schemas.microsoft.com/office/powerpoint/2010/main" val="200110054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B36E7EC0-9BE3-5541-9D76-7DE32A6C9D42}" type="slidenum">
              <a:rPr lang="en-US" smtClean="0"/>
              <a:t>1</a:t>
            </a:fld>
            <a:endParaRPr lang="en-US" dirty="0"/>
          </a:p>
        </p:txBody>
      </p:sp>
    </p:spTree>
    <p:extLst>
      <p:ext uri="{BB962C8B-B14F-4D97-AF65-F5344CB8AC3E}">
        <p14:creationId xmlns:p14="http://schemas.microsoft.com/office/powerpoint/2010/main" val="155220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ormAutofit/>
          </a:bodyPr>
          <a:lstStyle>
            <a:lvl1pPr algn="ctr">
              <a:defRPr sz="3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chor="ctr">
            <a:normAutofit/>
          </a:bodyPr>
          <a:lstStyle>
            <a:lvl1pPr marL="0" indent="0" algn="ctr">
              <a:buNone/>
              <a:defRPr sz="9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664468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0_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7D98BDF-FA16-4798-86EB-30824D7F79BE}"/>
              </a:ext>
            </a:extLst>
          </p:cNvPr>
          <p:cNvSpPr>
            <a:spLocks noGrp="1"/>
          </p:cNvSpPr>
          <p:nvPr>
            <p:ph type="pic" sz="quarter" idx="11"/>
          </p:nvPr>
        </p:nvSpPr>
        <p:spPr>
          <a:xfrm>
            <a:off x="8629651" y="2530440"/>
            <a:ext cx="3562349" cy="3558074"/>
          </a:xfrm>
          <a:custGeom>
            <a:avLst/>
            <a:gdLst>
              <a:gd name="connsiteX0" fmla="*/ 0 w 3562349"/>
              <a:gd name="connsiteY0" fmla="*/ 0 h 3558074"/>
              <a:gd name="connsiteX1" fmla="*/ 3562349 w 3562349"/>
              <a:gd name="connsiteY1" fmla="*/ 0 h 3558074"/>
              <a:gd name="connsiteX2" fmla="*/ 3562349 w 3562349"/>
              <a:gd name="connsiteY2" fmla="*/ 3558074 h 3558074"/>
              <a:gd name="connsiteX3" fmla="*/ 0 w 3562349"/>
              <a:gd name="connsiteY3" fmla="*/ 3558074 h 3558074"/>
            </a:gdLst>
            <a:ahLst/>
            <a:cxnLst>
              <a:cxn ang="0">
                <a:pos x="connsiteX0" y="connsiteY0"/>
              </a:cxn>
              <a:cxn ang="0">
                <a:pos x="connsiteX1" y="connsiteY1"/>
              </a:cxn>
              <a:cxn ang="0">
                <a:pos x="connsiteX2" y="connsiteY2"/>
              </a:cxn>
              <a:cxn ang="0">
                <a:pos x="connsiteX3" y="connsiteY3"/>
              </a:cxn>
            </a:cxnLst>
            <a:rect l="l" t="t" r="r" b="b"/>
            <a:pathLst>
              <a:path w="3562349" h="3558074">
                <a:moveTo>
                  <a:pt x="0" y="0"/>
                </a:moveTo>
                <a:lnTo>
                  <a:pt x="3562349" y="0"/>
                </a:lnTo>
                <a:lnTo>
                  <a:pt x="3562349" y="3558074"/>
                </a:lnTo>
                <a:lnTo>
                  <a:pt x="0" y="3558074"/>
                </a:lnTo>
                <a:close/>
              </a:path>
            </a:pathLst>
          </a:custGeom>
        </p:spPr>
        <p:txBody>
          <a:bodyPr wrap="square" anchor="ctr">
            <a:noAutofit/>
          </a:bodyPr>
          <a:lstStyle>
            <a:lvl1pPr marL="0" indent="0" algn="ctr">
              <a:buNone/>
              <a:defRPr sz="1200"/>
            </a:lvl1pPr>
          </a:lstStyle>
          <a:p>
            <a:endParaRPr lang="en-US" dirty="0"/>
          </a:p>
        </p:txBody>
      </p:sp>
      <p:sp>
        <p:nvSpPr>
          <p:cNvPr id="8" name="Picture Placeholder 7">
            <a:extLst>
              <a:ext uri="{FF2B5EF4-FFF2-40B4-BE49-F238E27FC236}">
                <a16:creationId xmlns:a16="http://schemas.microsoft.com/office/drawing/2014/main" id="{C4A22F56-2E24-4566-8D80-E7A223A05686}"/>
              </a:ext>
            </a:extLst>
          </p:cNvPr>
          <p:cNvSpPr>
            <a:spLocks noGrp="1"/>
          </p:cNvSpPr>
          <p:nvPr>
            <p:ph type="pic" sz="quarter" idx="10"/>
          </p:nvPr>
        </p:nvSpPr>
        <p:spPr>
          <a:xfrm>
            <a:off x="6009798" y="841260"/>
            <a:ext cx="2548422" cy="2545364"/>
          </a:xfrm>
          <a:custGeom>
            <a:avLst/>
            <a:gdLst>
              <a:gd name="connsiteX0" fmla="*/ 0 w 2548422"/>
              <a:gd name="connsiteY0" fmla="*/ 0 h 2545364"/>
              <a:gd name="connsiteX1" fmla="*/ 2548422 w 2548422"/>
              <a:gd name="connsiteY1" fmla="*/ 0 h 2545364"/>
              <a:gd name="connsiteX2" fmla="*/ 2548422 w 2548422"/>
              <a:gd name="connsiteY2" fmla="*/ 2545364 h 2545364"/>
              <a:gd name="connsiteX3" fmla="*/ 0 w 2548422"/>
              <a:gd name="connsiteY3" fmla="*/ 2545364 h 2545364"/>
            </a:gdLst>
            <a:ahLst/>
            <a:cxnLst>
              <a:cxn ang="0">
                <a:pos x="connsiteX0" y="connsiteY0"/>
              </a:cxn>
              <a:cxn ang="0">
                <a:pos x="connsiteX1" y="connsiteY1"/>
              </a:cxn>
              <a:cxn ang="0">
                <a:pos x="connsiteX2" y="connsiteY2"/>
              </a:cxn>
              <a:cxn ang="0">
                <a:pos x="connsiteX3" y="connsiteY3"/>
              </a:cxn>
            </a:cxnLst>
            <a:rect l="l" t="t" r="r" b="b"/>
            <a:pathLst>
              <a:path w="2548422" h="2545364">
                <a:moveTo>
                  <a:pt x="0" y="0"/>
                </a:moveTo>
                <a:lnTo>
                  <a:pt x="2548422" y="0"/>
                </a:lnTo>
                <a:lnTo>
                  <a:pt x="2548422" y="2545364"/>
                </a:lnTo>
                <a:lnTo>
                  <a:pt x="0" y="2545364"/>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5119043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2_Title P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924386-7FB7-4644-99F5-865706065023}"/>
              </a:ext>
            </a:extLst>
          </p:cNvPr>
          <p:cNvSpPr>
            <a:spLocks noGrp="1"/>
          </p:cNvSpPr>
          <p:nvPr>
            <p:ph type="pic" sz="quarter" idx="11"/>
          </p:nvPr>
        </p:nvSpPr>
        <p:spPr>
          <a:xfrm>
            <a:off x="5391150" y="0"/>
            <a:ext cx="6800850" cy="6858000"/>
          </a:xfrm>
          <a:custGeom>
            <a:avLst/>
            <a:gdLst>
              <a:gd name="connsiteX0" fmla="*/ 0 w 6800850"/>
              <a:gd name="connsiteY0" fmla="*/ 0 h 6858000"/>
              <a:gd name="connsiteX1" fmla="*/ 6800850 w 6800850"/>
              <a:gd name="connsiteY1" fmla="*/ 0 h 6858000"/>
              <a:gd name="connsiteX2" fmla="*/ 6800850 w 6800850"/>
              <a:gd name="connsiteY2" fmla="*/ 6858000 h 6858000"/>
              <a:gd name="connsiteX3" fmla="*/ 0 w 6800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0850" h="6858000">
                <a:moveTo>
                  <a:pt x="0" y="0"/>
                </a:moveTo>
                <a:lnTo>
                  <a:pt x="6800850" y="0"/>
                </a:lnTo>
                <a:lnTo>
                  <a:pt x="6800850" y="6858000"/>
                </a:lnTo>
                <a:lnTo>
                  <a:pt x="0" y="68580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7914035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1_Title P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ED265AB-C0E4-4EB1-A539-04FDF36E40E0}"/>
              </a:ext>
            </a:extLst>
          </p:cNvPr>
          <p:cNvSpPr>
            <a:spLocks noGrp="1"/>
          </p:cNvSpPr>
          <p:nvPr>
            <p:ph type="pic" sz="quarter" idx="11"/>
          </p:nvPr>
        </p:nvSpPr>
        <p:spPr>
          <a:xfrm>
            <a:off x="1617160" y="1907992"/>
            <a:ext cx="2687655" cy="2476500"/>
          </a:xfrm>
          <a:custGeom>
            <a:avLst/>
            <a:gdLst>
              <a:gd name="connsiteX0" fmla="*/ 0 w 2687655"/>
              <a:gd name="connsiteY0" fmla="*/ 0 h 2476500"/>
              <a:gd name="connsiteX1" fmla="*/ 2687655 w 2687655"/>
              <a:gd name="connsiteY1" fmla="*/ 0 h 2476500"/>
              <a:gd name="connsiteX2" fmla="*/ 2687655 w 2687655"/>
              <a:gd name="connsiteY2" fmla="*/ 2476500 h 2476500"/>
              <a:gd name="connsiteX3" fmla="*/ 0 w 2687655"/>
              <a:gd name="connsiteY3" fmla="*/ 2476500 h 2476500"/>
            </a:gdLst>
            <a:ahLst/>
            <a:cxnLst>
              <a:cxn ang="0">
                <a:pos x="connsiteX0" y="connsiteY0"/>
              </a:cxn>
              <a:cxn ang="0">
                <a:pos x="connsiteX1" y="connsiteY1"/>
              </a:cxn>
              <a:cxn ang="0">
                <a:pos x="connsiteX2" y="connsiteY2"/>
              </a:cxn>
              <a:cxn ang="0">
                <a:pos x="connsiteX3" y="connsiteY3"/>
              </a:cxn>
            </a:cxnLst>
            <a:rect l="l" t="t" r="r" b="b"/>
            <a:pathLst>
              <a:path w="2687655" h="2476500">
                <a:moveTo>
                  <a:pt x="0" y="0"/>
                </a:moveTo>
                <a:lnTo>
                  <a:pt x="2687655" y="0"/>
                </a:lnTo>
                <a:lnTo>
                  <a:pt x="2687655" y="2476500"/>
                </a:lnTo>
                <a:lnTo>
                  <a:pt x="0" y="2476500"/>
                </a:lnTo>
                <a:close/>
              </a:path>
            </a:pathLst>
          </a:custGeom>
        </p:spPr>
        <p:txBody>
          <a:bodyPr wrap="square" anchor="ctr">
            <a:noAutofit/>
          </a:bodyPr>
          <a:lstStyle>
            <a:lvl1pPr marL="0" indent="0" algn="ctr">
              <a:buNone/>
              <a:defRPr sz="1200"/>
            </a:lvl1pPr>
          </a:lstStyle>
          <a:p>
            <a:endParaRPr lang="en-US" dirty="0"/>
          </a:p>
        </p:txBody>
      </p:sp>
      <p:sp>
        <p:nvSpPr>
          <p:cNvPr id="13" name="Picture Placeholder 12">
            <a:extLst>
              <a:ext uri="{FF2B5EF4-FFF2-40B4-BE49-F238E27FC236}">
                <a16:creationId xmlns:a16="http://schemas.microsoft.com/office/drawing/2014/main" id="{4C9C093F-06A7-4552-B14A-019D3304E922}"/>
              </a:ext>
            </a:extLst>
          </p:cNvPr>
          <p:cNvSpPr>
            <a:spLocks noGrp="1"/>
          </p:cNvSpPr>
          <p:nvPr>
            <p:ph type="pic" sz="quarter" idx="12"/>
          </p:nvPr>
        </p:nvSpPr>
        <p:spPr>
          <a:xfrm>
            <a:off x="4741709" y="1907992"/>
            <a:ext cx="2687655" cy="2476500"/>
          </a:xfrm>
          <a:custGeom>
            <a:avLst/>
            <a:gdLst>
              <a:gd name="connsiteX0" fmla="*/ 0 w 2687655"/>
              <a:gd name="connsiteY0" fmla="*/ 0 h 2476500"/>
              <a:gd name="connsiteX1" fmla="*/ 2687655 w 2687655"/>
              <a:gd name="connsiteY1" fmla="*/ 0 h 2476500"/>
              <a:gd name="connsiteX2" fmla="*/ 2687655 w 2687655"/>
              <a:gd name="connsiteY2" fmla="*/ 2476500 h 2476500"/>
              <a:gd name="connsiteX3" fmla="*/ 0 w 2687655"/>
              <a:gd name="connsiteY3" fmla="*/ 2476500 h 2476500"/>
            </a:gdLst>
            <a:ahLst/>
            <a:cxnLst>
              <a:cxn ang="0">
                <a:pos x="connsiteX0" y="connsiteY0"/>
              </a:cxn>
              <a:cxn ang="0">
                <a:pos x="connsiteX1" y="connsiteY1"/>
              </a:cxn>
              <a:cxn ang="0">
                <a:pos x="connsiteX2" y="connsiteY2"/>
              </a:cxn>
              <a:cxn ang="0">
                <a:pos x="connsiteX3" y="connsiteY3"/>
              </a:cxn>
            </a:cxnLst>
            <a:rect l="l" t="t" r="r" b="b"/>
            <a:pathLst>
              <a:path w="2687655" h="2476500">
                <a:moveTo>
                  <a:pt x="0" y="0"/>
                </a:moveTo>
                <a:lnTo>
                  <a:pt x="2687655" y="0"/>
                </a:lnTo>
                <a:lnTo>
                  <a:pt x="2687655" y="2476500"/>
                </a:lnTo>
                <a:lnTo>
                  <a:pt x="0" y="2476500"/>
                </a:lnTo>
                <a:close/>
              </a:path>
            </a:pathLst>
          </a:custGeom>
        </p:spPr>
        <p:txBody>
          <a:bodyPr wrap="square" anchor="ctr">
            <a:noAutofit/>
          </a:bodyPr>
          <a:lstStyle>
            <a:lvl1pPr marL="0" indent="0" algn="ctr">
              <a:buNone/>
              <a:defRPr sz="1200"/>
            </a:lvl1pPr>
          </a:lstStyle>
          <a:p>
            <a:endParaRPr lang="en-US" dirty="0"/>
          </a:p>
        </p:txBody>
      </p:sp>
      <p:sp>
        <p:nvSpPr>
          <p:cNvPr id="15" name="Picture Placeholder 14">
            <a:extLst>
              <a:ext uri="{FF2B5EF4-FFF2-40B4-BE49-F238E27FC236}">
                <a16:creationId xmlns:a16="http://schemas.microsoft.com/office/drawing/2014/main" id="{FDBD87EA-0A36-4899-B2B1-A3FA4B0B72A2}"/>
              </a:ext>
            </a:extLst>
          </p:cNvPr>
          <p:cNvSpPr>
            <a:spLocks noGrp="1"/>
          </p:cNvSpPr>
          <p:nvPr>
            <p:ph type="pic" sz="quarter" idx="13"/>
          </p:nvPr>
        </p:nvSpPr>
        <p:spPr>
          <a:xfrm>
            <a:off x="7866257" y="1907992"/>
            <a:ext cx="2687655" cy="2476500"/>
          </a:xfrm>
          <a:custGeom>
            <a:avLst/>
            <a:gdLst>
              <a:gd name="connsiteX0" fmla="*/ 0 w 2687655"/>
              <a:gd name="connsiteY0" fmla="*/ 0 h 2476500"/>
              <a:gd name="connsiteX1" fmla="*/ 2687655 w 2687655"/>
              <a:gd name="connsiteY1" fmla="*/ 0 h 2476500"/>
              <a:gd name="connsiteX2" fmla="*/ 2687655 w 2687655"/>
              <a:gd name="connsiteY2" fmla="*/ 2476500 h 2476500"/>
              <a:gd name="connsiteX3" fmla="*/ 0 w 2687655"/>
              <a:gd name="connsiteY3" fmla="*/ 2476500 h 2476500"/>
            </a:gdLst>
            <a:ahLst/>
            <a:cxnLst>
              <a:cxn ang="0">
                <a:pos x="connsiteX0" y="connsiteY0"/>
              </a:cxn>
              <a:cxn ang="0">
                <a:pos x="connsiteX1" y="connsiteY1"/>
              </a:cxn>
              <a:cxn ang="0">
                <a:pos x="connsiteX2" y="connsiteY2"/>
              </a:cxn>
              <a:cxn ang="0">
                <a:pos x="connsiteX3" y="connsiteY3"/>
              </a:cxn>
            </a:cxnLst>
            <a:rect l="l" t="t" r="r" b="b"/>
            <a:pathLst>
              <a:path w="2687655" h="2476500">
                <a:moveTo>
                  <a:pt x="0" y="0"/>
                </a:moveTo>
                <a:lnTo>
                  <a:pt x="2687655" y="0"/>
                </a:lnTo>
                <a:lnTo>
                  <a:pt x="2687655" y="2476500"/>
                </a:lnTo>
                <a:lnTo>
                  <a:pt x="0" y="24765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2334895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6_Title P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0BD755C-8754-4B7B-85AF-E790B86BB1D6}"/>
              </a:ext>
            </a:extLst>
          </p:cNvPr>
          <p:cNvSpPr>
            <a:spLocks noGrp="1"/>
          </p:cNvSpPr>
          <p:nvPr>
            <p:ph type="pic" sz="quarter" idx="10"/>
          </p:nvPr>
        </p:nvSpPr>
        <p:spPr>
          <a:xfrm>
            <a:off x="6096000" y="914400"/>
            <a:ext cx="3619500" cy="4457700"/>
          </a:xfrm>
          <a:custGeom>
            <a:avLst/>
            <a:gdLst>
              <a:gd name="connsiteX0" fmla="*/ 0 w 3619500"/>
              <a:gd name="connsiteY0" fmla="*/ 0 h 4457700"/>
              <a:gd name="connsiteX1" fmla="*/ 3619500 w 3619500"/>
              <a:gd name="connsiteY1" fmla="*/ 0 h 4457700"/>
              <a:gd name="connsiteX2" fmla="*/ 3619500 w 3619500"/>
              <a:gd name="connsiteY2" fmla="*/ 4457700 h 4457700"/>
              <a:gd name="connsiteX3" fmla="*/ 0 w 3619500"/>
              <a:gd name="connsiteY3" fmla="*/ 4457700 h 4457700"/>
            </a:gdLst>
            <a:ahLst/>
            <a:cxnLst>
              <a:cxn ang="0">
                <a:pos x="connsiteX0" y="connsiteY0"/>
              </a:cxn>
              <a:cxn ang="0">
                <a:pos x="connsiteX1" y="connsiteY1"/>
              </a:cxn>
              <a:cxn ang="0">
                <a:pos x="connsiteX2" y="connsiteY2"/>
              </a:cxn>
              <a:cxn ang="0">
                <a:pos x="connsiteX3" y="connsiteY3"/>
              </a:cxn>
            </a:cxnLst>
            <a:rect l="l" t="t" r="r" b="b"/>
            <a:pathLst>
              <a:path w="3619500" h="4457700">
                <a:moveTo>
                  <a:pt x="0" y="0"/>
                </a:moveTo>
                <a:lnTo>
                  <a:pt x="3619500" y="0"/>
                </a:lnTo>
                <a:lnTo>
                  <a:pt x="3619500" y="4457700"/>
                </a:lnTo>
                <a:lnTo>
                  <a:pt x="0" y="4457700"/>
                </a:lnTo>
                <a:close/>
              </a:path>
            </a:pathLst>
          </a:custGeom>
        </p:spPr>
        <p:txBody>
          <a:bodyPr wrap="square" anchor="ctr">
            <a:noAutofit/>
          </a:bodyPr>
          <a:lstStyle>
            <a:lvl1pPr marL="0" indent="0" algn="ctr">
              <a:buNone/>
              <a:defRPr sz="1200"/>
            </a:lvl1pPr>
          </a:lstStyle>
          <a:p>
            <a:endParaRPr lang="en-US" dirty="0"/>
          </a:p>
        </p:txBody>
      </p:sp>
      <p:sp>
        <p:nvSpPr>
          <p:cNvPr id="8" name="Picture Placeholder 7">
            <a:extLst>
              <a:ext uri="{FF2B5EF4-FFF2-40B4-BE49-F238E27FC236}">
                <a16:creationId xmlns:a16="http://schemas.microsoft.com/office/drawing/2014/main" id="{BB3B3B16-00D3-442A-BE39-B1B4A75FE4BF}"/>
              </a:ext>
            </a:extLst>
          </p:cNvPr>
          <p:cNvSpPr>
            <a:spLocks noGrp="1"/>
          </p:cNvSpPr>
          <p:nvPr>
            <p:ph type="pic" sz="quarter" idx="11"/>
          </p:nvPr>
        </p:nvSpPr>
        <p:spPr>
          <a:xfrm>
            <a:off x="7753350" y="2400300"/>
            <a:ext cx="3619500" cy="4457700"/>
          </a:xfrm>
          <a:custGeom>
            <a:avLst/>
            <a:gdLst>
              <a:gd name="connsiteX0" fmla="*/ 0 w 3619500"/>
              <a:gd name="connsiteY0" fmla="*/ 0 h 4457700"/>
              <a:gd name="connsiteX1" fmla="*/ 3619500 w 3619500"/>
              <a:gd name="connsiteY1" fmla="*/ 0 h 4457700"/>
              <a:gd name="connsiteX2" fmla="*/ 3619500 w 3619500"/>
              <a:gd name="connsiteY2" fmla="*/ 4457700 h 4457700"/>
              <a:gd name="connsiteX3" fmla="*/ 0 w 3619500"/>
              <a:gd name="connsiteY3" fmla="*/ 4457700 h 4457700"/>
            </a:gdLst>
            <a:ahLst/>
            <a:cxnLst>
              <a:cxn ang="0">
                <a:pos x="connsiteX0" y="connsiteY0"/>
              </a:cxn>
              <a:cxn ang="0">
                <a:pos x="connsiteX1" y="connsiteY1"/>
              </a:cxn>
              <a:cxn ang="0">
                <a:pos x="connsiteX2" y="connsiteY2"/>
              </a:cxn>
              <a:cxn ang="0">
                <a:pos x="connsiteX3" y="connsiteY3"/>
              </a:cxn>
            </a:cxnLst>
            <a:rect l="l" t="t" r="r" b="b"/>
            <a:pathLst>
              <a:path w="3619500" h="4457700">
                <a:moveTo>
                  <a:pt x="0" y="0"/>
                </a:moveTo>
                <a:lnTo>
                  <a:pt x="3619500" y="0"/>
                </a:lnTo>
                <a:lnTo>
                  <a:pt x="3619500" y="4457700"/>
                </a:lnTo>
                <a:lnTo>
                  <a:pt x="0" y="44577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3690241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P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017AB22-0423-407C-8304-35DD50008F44}"/>
              </a:ext>
            </a:extLst>
          </p:cNvPr>
          <p:cNvSpPr>
            <a:spLocks noGrp="1"/>
          </p:cNvSpPr>
          <p:nvPr>
            <p:ph type="pic" sz="quarter" idx="10"/>
          </p:nvPr>
        </p:nvSpPr>
        <p:spPr>
          <a:xfrm>
            <a:off x="0" y="0"/>
            <a:ext cx="6343650" cy="6858000"/>
          </a:xfrm>
          <a:custGeom>
            <a:avLst/>
            <a:gdLst>
              <a:gd name="connsiteX0" fmla="*/ 0 w 6343650"/>
              <a:gd name="connsiteY0" fmla="*/ 0 h 6858000"/>
              <a:gd name="connsiteX1" fmla="*/ 6343650 w 6343650"/>
              <a:gd name="connsiteY1" fmla="*/ 0 h 6858000"/>
              <a:gd name="connsiteX2" fmla="*/ 6343650 w 6343650"/>
              <a:gd name="connsiteY2" fmla="*/ 6858000 h 6858000"/>
              <a:gd name="connsiteX3" fmla="*/ 0 w 6343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343650" h="6858000">
                <a:moveTo>
                  <a:pt x="0" y="0"/>
                </a:moveTo>
                <a:lnTo>
                  <a:pt x="6343650" y="0"/>
                </a:lnTo>
                <a:lnTo>
                  <a:pt x="6343650" y="6858000"/>
                </a:lnTo>
                <a:lnTo>
                  <a:pt x="0" y="6858000"/>
                </a:lnTo>
                <a:close/>
              </a:path>
            </a:pathLst>
          </a:custGeom>
        </p:spPr>
        <p:txBody>
          <a:bodyPr wrap="square" anchor="ctr">
            <a:noAutofit/>
          </a:bodyPr>
          <a:lstStyle>
            <a:lvl1pPr marL="0" indent="0" algn="ctr">
              <a:buNone/>
              <a:defRPr sz="1200"/>
            </a:lvl1pPr>
          </a:lstStyle>
          <a:p>
            <a:endParaRPr lang="en-US" dirty="0"/>
          </a:p>
        </p:txBody>
      </p:sp>
      <p:sp>
        <p:nvSpPr>
          <p:cNvPr id="9" name="Picture Placeholder 8">
            <a:extLst>
              <a:ext uri="{FF2B5EF4-FFF2-40B4-BE49-F238E27FC236}">
                <a16:creationId xmlns:a16="http://schemas.microsoft.com/office/drawing/2014/main" id="{B4A24198-1C36-4CA5-8DD2-A688BB6CEAD3}"/>
              </a:ext>
            </a:extLst>
          </p:cNvPr>
          <p:cNvSpPr>
            <a:spLocks noGrp="1"/>
          </p:cNvSpPr>
          <p:nvPr>
            <p:ph type="pic" sz="quarter" idx="11"/>
          </p:nvPr>
        </p:nvSpPr>
        <p:spPr>
          <a:xfrm>
            <a:off x="1286351" y="1390650"/>
            <a:ext cx="3770948" cy="4076700"/>
          </a:xfrm>
          <a:custGeom>
            <a:avLst/>
            <a:gdLst>
              <a:gd name="connsiteX0" fmla="*/ 0 w 3770948"/>
              <a:gd name="connsiteY0" fmla="*/ 0 h 4076700"/>
              <a:gd name="connsiteX1" fmla="*/ 3770948 w 3770948"/>
              <a:gd name="connsiteY1" fmla="*/ 0 h 4076700"/>
              <a:gd name="connsiteX2" fmla="*/ 3770948 w 3770948"/>
              <a:gd name="connsiteY2" fmla="*/ 4076700 h 4076700"/>
              <a:gd name="connsiteX3" fmla="*/ 0 w 3770948"/>
              <a:gd name="connsiteY3" fmla="*/ 4076700 h 4076700"/>
            </a:gdLst>
            <a:ahLst/>
            <a:cxnLst>
              <a:cxn ang="0">
                <a:pos x="connsiteX0" y="connsiteY0"/>
              </a:cxn>
              <a:cxn ang="0">
                <a:pos x="connsiteX1" y="connsiteY1"/>
              </a:cxn>
              <a:cxn ang="0">
                <a:pos x="connsiteX2" y="connsiteY2"/>
              </a:cxn>
              <a:cxn ang="0">
                <a:pos x="connsiteX3" y="connsiteY3"/>
              </a:cxn>
            </a:cxnLst>
            <a:rect l="l" t="t" r="r" b="b"/>
            <a:pathLst>
              <a:path w="3770948" h="4076700">
                <a:moveTo>
                  <a:pt x="0" y="0"/>
                </a:moveTo>
                <a:lnTo>
                  <a:pt x="3770948" y="0"/>
                </a:lnTo>
                <a:lnTo>
                  <a:pt x="3770948" y="4076700"/>
                </a:lnTo>
                <a:lnTo>
                  <a:pt x="0" y="40767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5258572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8_Title Pag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8607D9D-D65D-4ABF-9ABD-5573DAFDBA45}"/>
              </a:ext>
            </a:extLst>
          </p:cNvPr>
          <p:cNvSpPr>
            <a:spLocks noGrp="1"/>
          </p:cNvSpPr>
          <p:nvPr>
            <p:ph type="pic" sz="quarter" idx="10"/>
          </p:nvPr>
        </p:nvSpPr>
        <p:spPr>
          <a:xfrm>
            <a:off x="725995" y="2700997"/>
            <a:ext cx="2531853" cy="2400658"/>
          </a:xfrm>
        </p:spPr>
        <p:txBody>
          <a:bodyPr anchor="ctr">
            <a:normAutofit/>
          </a:bodyPr>
          <a:lstStyle>
            <a:lvl1pPr marL="0" indent="0" algn="ctr">
              <a:buNone/>
              <a:defRPr sz="1200"/>
            </a:lvl1pPr>
          </a:lstStyle>
          <a:p>
            <a:endParaRPr lang="en-US" dirty="0"/>
          </a:p>
        </p:txBody>
      </p:sp>
      <p:sp>
        <p:nvSpPr>
          <p:cNvPr id="13" name="Picture Placeholder 2">
            <a:extLst>
              <a:ext uri="{FF2B5EF4-FFF2-40B4-BE49-F238E27FC236}">
                <a16:creationId xmlns:a16="http://schemas.microsoft.com/office/drawing/2014/main" id="{68F4BC77-C261-4349-BC48-1C444BFF305A}"/>
              </a:ext>
            </a:extLst>
          </p:cNvPr>
          <p:cNvSpPr>
            <a:spLocks noGrp="1"/>
          </p:cNvSpPr>
          <p:nvPr>
            <p:ph type="pic" sz="quarter" idx="11"/>
          </p:nvPr>
        </p:nvSpPr>
        <p:spPr>
          <a:xfrm>
            <a:off x="4482566" y="2700997"/>
            <a:ext cx="2531853" cy="2400658"/>
          </a:xfrm>
        </p:spPr>
        <p:txBody>
          <a:bodyPr anchor="ctr">
            <a:normAutofit/>
          </a:bodyPr>
          <a:lstStyle>
            <a:lvl1pPr marL="0" indent="0" algn="ctr">
              <a:buNone/>
              <a:defRPr sz="1200"/>
            </a:lvl1pPr>
          </a:lstStyle>
          <a:p>
            <a:endParaRPr lang="en-US" dirty="0"/>
          </a:p>
        </p:txBody>
      </p:sp>
      <p:sp>
        <p:nvSpPr>
          <p:cNvPr id="14" name="Picture Placeholder 2">
            <a:extLst>
              <a:ext uri="{FF2B5EF4-FFF2-40B4-BE49-F238E27FC236}">
                <a16:creationId xmlns:a16="http://schemas.microsoft.com/office/drawing/2014/main" id="{8021CF5D-8CBE-4FBC-8BDD-28AC671C2F6E}"/>
              </a:ext>
            </a:extLst>
          </p:cNvPr>
          <p:cNvSpPr>
            <a:spLocks noGrp="1"/>
          </p:cNvSpPr>
          <p:nvPr>
            <p:ph type="pic" sz="quarter" idx="12"/>
          </p:nvPr>
        </p:nvSpPr>
        <p:spPr>
          <a:xfrm>
            <a:off x="8239138" y="2700997"/>
            <a:ext cx="2531853" cy="2400658"/>
          </a:xfr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74687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P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12F7935-72C4-4BC2-8C7F-93002B9A19B9}"/>
              </a:ext>
            </a:extLst>
          </p:cNvPr>
          <p:cNvSpPr>
            <a:spLocks noGrp="1"/>
          </p:cNvSpPr>
          <p:nvPr>
            <p:ph type="pic" sz="quarter" idx="10"/>
          </p:nvPr>
        </p:nvSpPr>
        <p:spPr>
          <a:xfrm>
            <a:off x="1615360" y="942480"/>
            <a:ext cx="1981200" cy="1981200"/>
          </a:xfrm>
          <a:custGeom>
            <a:avLst/>
            <a:gdLst>
              <a:gd name="connsiteX0" fmla="*/ 990600 w 1981200"/>
              <a:gd name="connsiteY0" fmla="*/ 0 h 1981200"/>
              <a:gd name="connsiteX1" fmla="*/ 1981200 w 1981200"/>
              <a:gd name="connsiteY1" fmla="*/ 990600 h 1981200"/>
              <a:gd name="connsiteX2" fmla="*/ 990600 w 1981200"/>
              <a:gd name="connsiteY2" fmla="*/ 1981200 h 1981200"/>
              <a:gd name="connsiteX3" fmla="*/ 0 w 1981200"/>
              <a:gd name="connsiteY3" fmla="*/ 990600 h 1981200"/>
              <a:gd name="connsiteX4" fmla="*/ 990600 w 1981200"/>
              <a:gd name="connsiteY4" fmla="*/ 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1981200">
                <a:moveTo>
                  <a:pt x="990600" y="0"/>
                </a:moveTo>
                <a:cubicBezTo>
                  <a:pt x="1537693" y="0"/>
                  <a:pt x="1981200" y="443507"/>
                  <a:pt x="1981200" y="990600"/>
                </a:cubicBezTo>
                <a:cubicBezTo>
                  <a:pt x="1981200" y="1537693"/>
                  <a:pt x="1537693" y="1981200"/>
                  <a:pt x="990600" y="1981200"/>
                </a:cubicBezTo>
                <a:cubicBezTo>
                  <a:pt x="443507" y="1981200"/>
                  <a:pt x="0" y="1537693"/>
                  <a:pt x="0" y="990600"/>
                </a:cubicBezTo>
                <a:cubicBezTo>
                  <a:pt x="0" y="443507"/>
                  <a:pt x="443507" y="0"/>
                  <a:pt x="990600" y="0"/>
                </a:cubicBezTo>
                <a:close/>
              </a:path>
            </a:pathLst>
          </a:custGeom>
        </p:spPr>
        <p:txBody>
          <a:bodyPr wrap="square" anchor="ctr">
            <a:noAutofit/>
          </a:bodyPr>
          <a:lstStyle>
            <a:lvl1pPr marL="0" indent="0" algn="ctr">
              <a:buNone/>
              <a:defRPr sz="1200"/>
            </a:lvl1pPr>
          </a:lstStyle>
          <a:p>
            <a:endParaRPr lang="en-US" dirty="0"/>
          </a:p>
        </p:txBody>
      </p:sp>
      <p:sp>
        <p:nvSpPr>
          <p:cNvPr id="13" name="Picture Placeholder 12">
            <a:extLst>
              <a:ext uri="{FF2B5EF4-FFF2-40B4-BE49-F238E27FC236}">
                <a16:creationId xmlns:a16="http://schemas.microsoft.com/office/drawing/2014/main" id="{0F67E563-568C-4EF3-BC3C-3AACDC0C3B1A}"/>
              </a:ext>
            </a:extLst>
          </p:cNvPr>
          <p:cNvSpPr>
            <a:spLocks noGrp="1"/>
          </p:cNvSpPr>
          <p:nvPr>
            <p:ph type="pic" sz="quarter" idx="12"/>
          </p:nvPr>
        </p:nvSpPr>
        <p:spPr>
          <a:xfrm>
            <a:off x="8595441" y="942480"/>
            <a:ext cx="1981200" cy="1981200"/>
          </a:xfrm>
          <a:custGeom>
            <a:avLst/>
            <a:gdLst>
              <a:gd name="connsiteX0" fmla="*/ 990600 w 1981200"/>
              <a:gd name="connsiteY0" fmla="*/ 0 h 1981200"/>
              <a:gd name="connsiteX1" fmla="*/ 1981200 w 1981200"/>
              <a:gd name="connsiteY1" fmla="*/ 990600 h 1981200"/>
              <a:gd name="connsiteX2" fmla="*/ 990600 w 1981200"/>
              <a:gd name="connsiteY2" fmla="*/ 1981200 h 1981200"/>
              <a:gd name="connsiteX3" fmla="*/ 0 w 1981200"/>
              <a:gd name="connsiteY3" fmla="*/ 990600 h 1981200"/>
              <a:gd name="connsiteX4" fmla="*/ 990600 w 1981200"/>
              <a:gd name="connsiteY4" fmla="*/ 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1981200">
                <a:moveTo>
                  <a:pt x="990600" y="0"/>
                </a:moveTo>
                <a:cubicBezTo>
                  <a:pt x="1537693" y="0"/>
                  <a:pt x="1981200" y="443507"/>
                  <a:pt x="1981200" y="990600"/>
                </a:cubicBezTo>
                <a:cubicBezTo>
                  <a:pt x="1981200" y="1537693"/>
                  <a:pt x="1537693" y="1981200"/>
                  <a:pt x="990600" y="1981200"/>
                </a:cubicBezTo>
                <a:cubicBezTo>
                  <a:pt x="443507" y="1981200"/>
                  <a:pt x="0" y="1537693"/>
                  <a:pt x="0" y="990600"/>
                </a:cubicBezTo>
                <a:cubicBezTo>
                  <a:pt x="0" y="443507"/>
                  <a:pt x="443507" y="0"/>
                  <a:pt x="990600" y="0"/>
                </a:cubicBezTo>
                <a:close/>
              </a:path>
            </a:pathLst>
          </a:custGeom>
        </p:spPr>
        <p:txBody>
          <a:bodyPr wrap="square" anchor="ctr">
            <a:noAutofit/>
          </a:bodyPr>
          <a:lstStyle>
            <a:lvl1pPr marL="0" indent="0" algn="ctr">
              <a:buNone/>
              <a:defRPr sz="1200"/>
            </a:lvl1pPr>
          </a:lstStyle>
          <a:p>
            <a:endParaRPr lang="en-US" dirty="0"/>
          </a:p>
        </p:txBody>
      </p:sp>
      <p:sp>
        <p:nvSpPr>
          <p:cNvPr id="11" name="Picture Placeholder 10">
            <a:extLst>
              <a:ext uri="{FF2B5EF4-FFF2-40B4-BE49-F238E27FC236}">
                <a16:creationId xmlns:a16="http://schemas.microsoft.com/office/drawing/2014/main" id="{872937A2-AC86-4717-8025-8DE1B18E8ED0}"/>
              </a:ext>
            </a:extLst>
          </p:cNvPr>
          <p:cNvSpPr>
            <a:spLocks noGrp="1"/>
          </p:cNvSpPr>
          <p:nvPr>
            <p:ph type="pic" sz="quarter" idx="11"/>
          </p:nvPr>
        </p:nvSpPr>
        <p:spPr>
          <a:xfrm>
            <a:off x="5105400" y="942480"/>
            <a:ext cx="1981200" cy="1981200"/>
          </a:xfrm>
          <a:custGeom>
            <a:avLst/>
            <a:gdLst>
              <a:gd name="connsiteX0" fmla="*/ 990600 w 1981200"/>
              <a:gd name="connsiteY0" fmla="*/ 0 h 1981200"/>
              <a:gd name="connsiteX1" fmla="*/ 1981200 w 1981200"/>
              <a:gd name="connsiteY1" fmla="*/ 990600 h 1981200"/>
              <a:gd name="connsiteX2" fmla="*/ 990600 w 1981200"/>
              <a:gd name="connsiteY2" fmla="*/ 1981200 h 1981200"/>
              <a:gd name="connsiteX3" fmla="*/ 0 w 1981200"/>
              <a:gd name="connsiteY3" fmla="*/ 990600 h 1981200"/>
              <a:gd name="connsiteX4" fmla="*/ 990600 w 1981200"/>
              <a:gd name="connsiteY4" fmla="*/ 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1981200">
                <a:moveTo>
                  <a:pt x="990600" y="0"/>
                </a:moveTo>
                <a:cubicBezTo>
                  <a:pt x="1537693" y="0"/>
                  <a:pt x="1981200" y="443507"/>
                  <a:pt x="1981200" y="990600"/>
                </a:cubicBezTo>
                <a:cubicBezTo>
                  <a:pt x="1981200" y="1537693"/>
                  <a:pt x="1537693" y="1981200"/>
                  <a:pt x="990600" y="1981200"/>
                </a:cubicBezTo>
                <a:cubicBezTo>
                  <a:pt x="443507" y="1981200"/>
                  <a:pt x="0" y="1537693"/>
                  <a:pt x="0" y="990600"/>
                </a:cubicBezTo>
                <a:cubicBezTo>
                  <a:pt x="0" y="443507"/>
                  <a:pt x="443507" y="0"/>
                  <a:pt x="990600" y="0"/>
                </a:cubicBez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013233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8_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FADD986-AF5D-4632-909B-E33F6905E3C8}"/>
              </a:ext>
            </a:extLst>
          </p:cNvPr>
          <p:cNvSpPr>
            <a:spLocks noGrp="1"/>
          </p:cNvSpPr>
          <p:nvPr>
            <p:ph type="pic" sz="quarter" idx="13"/>
          </p:nvPr>
        </p:nvSpPr>
        <p:spPr>
          <a:xfrm>
            <a:off x="5564574" y="3474789"/>
            <a:ext cx="3090793" cy="3090793"/>
          </a:xfrm>
          <a:custGeom>
            <a:avLst/>
            <a:gdLst>
              <a:gd name="connsiteX0" fmla="*/ 0 w 3090793"/>
              <a:gd name="connsiteY0" fmla="*/ 0 h 3090793"/>
              <a:gd name="connsiteX1" fmla="*/ 3090793 w 3090793"/>
              <a:gd name="connsiteY1" fmla="*/ 0 h 3090793"/>
              <a:gd name="connsiteX2" fmla="*/ 3090793 w 3090793"/>
              <a:gd name="connsiteY2" fmla="*/ 3090793 h 3090793"/>
              <a:gd name="connsiteX3" fmla="*/ 0 w 3090793"/>
              <a:gd name="connsiteY3" fmla="*/ 3090793 h 3090793"/>
            </a:gdLst>
            <a:ahLst/>
            <a:cxnLst>
              <a:cxn ang="0">
                <a:pos x="connsiteX0" y="connsiteY0"/>
              </a:cxn>
              <a:cxn ang="0">
                <a:pos x="connsiteX1" y="connsiteY1"/>
              </a:cxn>
              <a:cxn ang="0">
                <a:pos x="connsiteX2" y="connsiteY2"/>
              </a:cxn>
              <a:cxn ang="0">
                <a:pos x="connsiteX3" y="connsiteY3"/>
              </a:cxn>
            </a:cxnLst>
            <a:rect l="l" t="t" r="r" b="b"/>
            <a:pathLst>
              <a:path w="3090793" h="3090793">
                <a:moveTo>
                  <a:pt x="0" y="0"/>
                </a:moveTo>
                <a:lnTo>
                  <a:pt x="3090793" y="0"/>
                </a:lnTo>
                <a:lnTo>
                  <a:pt x="3090793" y="3090793"/>
                </a:lnTo>
                <a:lnTo>
                  <a:pt x="0" y="3090793"/>
                </a:lnTo>
                <a:close/>
              </a:path>
            </a:pathLst>
          </a:custGeom>
        </p:spPr>
        <p:txBody>
          <a:bodyPr wrap="square" anchor="ctr">
            <a:noAutofit/>
          </a:bodyPr>
          <a:lstStyle>
            <a:lvl1pPr marL="0" indent="0" algn="ctr">
              <a:buNone/>
              <a:defRPr sz="1200"/>
            </a:lvl1pPr>
          </a:lstStyle>
          <a:p>
            <a:endParaRPr lang="en-US" dirty="0"/>
          </a:p>
        </p:txBody>
      </p:sp>
      <p:sp>
        <p:nvSpPr>
          <p:cNvPr id="10" name="Picture Placeholder 9">
            <a:extLst>
              <a:ext uri="{FF2B5EF4-FFF2-40B4-BE49-F238E27FC236}">
                <a16:creationId xmlns:a16="http://schemas.microsoft.com/office/drawing/2014/main" id="{D6C7E141-56F2-44E7-AFA8-52E2C0B3CFCB}"/>
              </a:ext>
            </a:extLst>
          </p:cNvPr>
          <p:cNvSpPr>
            <a:spLocks noGrp="1"/>
          </p:cNvSpPr>
          <p:nvPr>
            <p:ph type="pic" sz="quarter" idx="12"/>
          </p:nvPr>
        </p:nvSpPr>
        <p:spPr>
          <a:xfrm>
            <a:off x="8746946" y="292417"/>
            <a:ext cx="3090793" cy="3090793"/>
          </a:xfrm>
          <a:custGeom>
            <a:avLst/>
            <a:gdLst>
              <a:gd name="connsiteX0" fmla="*/ 0 w 3090793"/>
              <a:gd name="connsiteY0" fmla="*/ 0 h 3090793"/>
              <a:gd name="connsiteX1" fmla="*/ 3090793 w 3090793"/>
              <a:gd name="connsiteY1" fmla="*/ 0 h 3090793"/>
              <a:gd name="connsiteX2" fmla="*/ 3090793 w 3090793"/>
              <a:gd name="connsiteY2" fmla="*/ 3090793 h 3090793"/>
              <a:gd name="connsiteX3" fmla="*/ 0 w 3090793"/>
              <a:gd name="connsiteY3" fmla="*/ 3090793 h 3090793"/>
            </a:gdLst>
            <a:ahLst/>
            <a:cxnLst>
              <a:cxn ang="0">
                <a:pos x="connsiteX0" y="connsiteY0"/>
              </a:cxn>
              <a:cxn ang="0">
                <a:pos x="connsiteX1" y="connsiteY1"/>
              </a:cxn>
              <a:cxn ang="0">
                <a:pos x="connsiteX2" y="connsiteY2"/>
              </a:cxn>
              <a:cxn ang="0">
                <a:pos x="connsiteX3" y="connsiteY3"/>
              </a:cxn>
            </a:cxnLst>
            <a:rect l="l" t="t" r="r" b="b"/>
            <a:pathLst>
              <a:path w="3090793" h="3090793">
                <a:moveTo>
                  <a:pt x="0" y="0"/>
                </a:moveTo>
                <a:lnTo>
                  <a:pt x="3090793" y="0"/>
                </a:lnTo>
                <a:lnTo>
                  <a:pt x="3090793" y="3090793"/>
                </a:lnTo>
                <a:lnTo>
                  <a:pt x="0" y="3090793"/>
                </a:lnTo>
                <a:close/>
              </a:path>
            </a:pathLst>
          </a:custGeom>
        </p:spPr>
        <p:txBody>
          <a:bodyPr wrap="square" anchor="ctr">
            <a:noAutofit/>
          </a:bodyPr>
          <a:lstStyle>
            <a:lvl1pPr marL="0" indent="0" algn="ctr">
              <a:buNone/>
              <a:defRPr sz="1200"/>
            </a:lvl1pPr>
          </a:lstStyle>
          <a:p>
            <a:endParaRPr lang="en-US" dirty="0"/>
          </a:p>
        </p:txBody>
      </p:sp>
      <p:sp>
        <p:nvSpPr>
          <p:cNvPr id="14" name="Picture Placeholder 13">
            <a:extLst>
              <a:ext uri="{FF2B5EF4-FFF2-40B4-BE49-F238E27FC236}">
                <a16:creationId xmlns:a16="http://schemas.microsoft.com/office/drawing/2014/main" id="{E604875D-1230-4CC2-855E-8D6CD0DEA08F}"/>
              </a:ext>
            </a:extLst>
          </p:cNvPr>
          <p:cNvSpPr>
            <a:spLocks noGrp="1"/>
          </p:cNvSpPr>
          <p:nvPr>
            <p:ph type="pic" sz="quarter" idx="14"/>
          </p:nvPr>
        </p:nvSpPr>
        <p:spPr>
          <a:xfrm>
            <a:off x="8746946" y="3474789"/>
            <a:ext cx="3090793" cy="3090793"/>
          </a:xfrm>
          <a:custGeom>
            <a:avLst/>
            <a:gdLst>
              <a:gd name="connsiteX0" fmla="*/ 0 w 3090793"/>
              <a:gd name="connsiteY0" fmla="*/ 0 h 3090793"/>
              <a:gd name="connsiteX1" fmla="*/ 3090793 w 3090793"/>
              <a:gd name="connsiteY1" fmla="*/ 0 h 3090793"/>
              <a:gd name="connsiteX2" fmla="*/ 3090793 w 3090793"/>
              <a:gd name="connsiteY2" fmla="*/ 3090793 h 3090793"/>
              <a:gd name="connsiteX3" fmla="*/ 0 w 3090793"/>
              <a:gd name="connsiteY3" fmla="*/ 3090793 h 3090793"/>
            </a:gdLst>
            <a:ahLst/>
            <a:cxnLst>
              <a:cxn ang="0">
                <a:pos x="connsiteX0" y="connsiteY0"/>
              </a:cxn>
              <a:cxn ang="0">
                <a:pos x="connsiteX1" y="connsiteY1"/>
              </a:cxn>
              <a:cxn ang="0">
                <a:pos x="connsiteX2" y="connsiteY2"/>
              </a:cxn>
              <a:cxn ang="0">
                <a:pos x="connsiteX3" y="connsiteY3"/>
              </a:cxn>
            </a:cxnLst>
            <a:rect l="l" t="t" r="r" b="b"/>
            <a:pathLst>
              <a:path w="3090793" h="3090793">
                <a:moveTo>
                  <a:pt x="0" y="0"/>
                </a:moveTo>
                <a:lnTo>
                  <a:pt x="3090793" y="0"/>
                </a:lnTo>
                <a:lnTo>
                  <a:pt x="3090793" y="3090793"/>
                </a:lnTo>
                <a:lnTo>
                  <a:pt x="0" y="3090793"/>
                </a:lnTo>
                <a:close/>
              </a:path>
            </a:pathLst>
          </a:custGeom>
        </p:spPr>
        <p:txBody>
          <a:bodyPr wrap="square" anchor="ctr">
            <a:noAutofit/>
          </a:bodyPr>
          <a:lstStyle>
            <a:lvl1pPr marL="0" indent="0" algn="ctr">
              <a:buNone/>
              <a:defRPr sz="1200"/>
            </a:lvl1pPr>
          </a:lstStyle>
          <a:p>
            <a:endParaRPr lang="en-US" dirty="0"/>
          </a:p>
        </p:txBody>
      </p:sp>
      <p:sp>
        <p:nvSpPr>
          <p:cNvPr id="8" name="Picture Placeholder 7">
            <a:extLst>
              <a:ext uri="{FF2B5EF4-FFF2-40B4-BE49-F238E27FC236}">
                <a16:creationId xmlns:a16="http://schemas.microsoft.com/office/drawing/2014/main" id="{D3BD9D6C-83D1-42F9-ACB7-BBB676ABF6A4}"/>
              </a:ext>
            </a:extLst>
          </p:cNvPr>
          <p:cNvSpPr>
            <a:spLocks noGrp="1"/>
          </p:cNvSpPr>
          <p:nvPr>
            <p:ph type="pic" sz="quarter" idx="11"/>
          </p:nvPr>
        </p:nvSpPr>
        <p:spPr>
          <a:xfrm>
            <a:off x="5564574" y="292417"/>
            <a:ext cx="3090793" cy="3090793"/>
          </a:xfrm>
          <a:custGeom>
            <a:avLst/>
            <a:gdLst>
              <a:gd name="connsiteX0" fmla="*/ 0 w 3090793"/>
              <a:gd name="connsiteY0" fmla="*/ 0 h 3090793"/>
              <a:gd name="connsiteX1" fmla="*/ 3090793 w 3090793"/>
              <a:gd name="connsiteY1" fmla="*/ 0 h 3090793"/>
              <a:gd name="connsiteX2" fmla="*/ 3090793 w 3090793"/>
              <a:gd name="connsiteY2" fmla="*/ 3090793 h 3090793"/>
              <a:gd name="connsiteX3" fmla="*/ 0 w 3090793"/>
              <a:gd name="connsiteY3" fmla="*/ 3090793 h 3090793"/>
            </a:gdLst>
            <a:ahLst/>
            <a:cxnLst>
              <a:cxn ang="0">
                <a:pos x="connsiteX0" y="connsiteY0"/>
              </a:cxn>
              <a:cxn ang="0">
                <a:pos x="connsiteX1" y="connsiteY1"/>
              </a:cxn>
              <a:cxn ang="0">
                <a:pos x="connsiteX2" y="connsiteY2"/>
              </a:cxn>
              <a:cxn ang="0">
                <a:pos x="connsiteX3" y="connsiteY3"/>
              </a:cxn>
            </a:cxnLst>
            <a:rect l="l" t="t" r="r" b="b"/>
            <a:pathLst>
              <a:path w="3090793" h="3090793">
                <a:moveTo>
                  <a:pt x="0" y="0"/>
                </a:moveTo>
                <a:lnTo>
                  <a:pt x="3090793" y="0"/>
                </a:lnTo>
                <a:lnTo>
                  <a:pt x="3090793" y="3090793"/>
                </a:lnTo>
                <a:lnTo>
                  <a:pt x="0" y="3090793"/>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7841842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7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A129388-8F4B-440F-913E-6F6CB2FF6976}"/>
              </a:ext>
            </a:extLst>
          </p:cNvPr>
          <p:cNvSpPr>
            <a:spLocks noGrp="1"/>
          </p:cNvSpPr>
          <p:nvPr>
            <p:ph type="pic" sz="quarter" idx="10"/>
          </p:nvPr>
        </p:nvSpPr>
        <p:spPr>
          <a:xfrm>
            <a:off x="1"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129499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9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A11BFD5-AB8B-49CB-AD75-D69E9FD51D0F}"/>
              </a:ext>
            </a:extLst>
          </p:cNvPr>
          <p:cNvSpPr>
            <a:spLocks noGrp="1"/>
          </p:cNvSpPr>
          <p:nvPr>
            <p:ph type="pic" sz="quarter" idx="10"/>
          </p:nvPr>
        </p:nvSpPr>
        <p:spPr>
          <a:xfrm>
            <a:off x="4229100" y="0"/>
            <a:ext cx="7962900" cy="2883868"/>
          </a:xfrm>
          <a:custGeom>
            <a:avLst/>
            <a:gdLst>
              <a:gd name="connsiteX0" fmla="*/ 0 w 7962900"/>
              <a:gd name="connsiteY0" fmla="*/ 0 h 2883868"/>
              <a:gd name="connsiteX1" fmla="*/ 7962900 w 7962900"/>
              <a:gd name="connsiteY1" fmla="*/ 0 h 2883868"/>
              <a:gd name="connsiteX2" fmla="*/ 7962900 w 7962900"/>
              <a:gd name="connsiteY2" fmla="*/ 2883868 h 2883868"/>
              <a:gd name="connsiteX3" fmla="*/ 0 w 7962900"/>
              <a:gd name="connsiteY3" fmla="*/ 2883868 h 2883868"/>
            </a:gdLst>
            <a:ahLst/>
            <a:cxnLst>
              <a:cxn ang="0">
                <a:pos x="connsiteX0" y="connsiteY0"/>
              </a:cxn>
              <a:cxn ang="0">
                <a:pos x="connsiteX1" y="connsiteY1"/>
              </a:cxn>
              <a:cxn ang="0">
                <a:pos x="connsiteX2" y="connsiteY2"/>
              </a:cxn>
              <a:cxn ang="0">
                <a:pos x="connsiteX3" y="connsiteY3"/>
              </a:cxn>
            </a:cxnLst>
            <a:rect l="l" t="t" r="r" b="b"/>
            <a:pathLst>
              <a:path w="7962900" h="2883868">
                <a:moveTo>
                  <a:pt x="0" y="0"/>
                </a:moveTo>
                <a:lnTo>
                  <a:pt x="7962900" y="0"/>
                </a:lnTo>
                <a:lnTo>
                  <a:pt x="7962900" y="2883868"/>
                </a:lnTo>
                <a:lnTo>
                  <a:pt x="0" y="2883868"/>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7119546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4220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Full Image without Header &amp; Foot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33C54A-E6D4-4FC0-8155-2EAEE70E8BF7}"/>
              </a:ext>
            </a:extLst>
          </p:cNvPr>
          <p:cNvSpPr>
            <a:spLocks noGrp="1"/>
          </p:cNvSpPr>
          <p:nvPr>
            <p:ph type="pic" sz="quarter" idx="11"/>
          </p:nvPr>
        </p:nvSpPr>
        <p:spPr>
          <a:xfrm>
            <a:off x="7194948" y="2917567"/>
            <a:ext cx="1019206" cy="1019206"/>
          </a:xfrm>
          <a:custGeom>
            <a:avLst/>
            <a:gdLst>
              <a:gd name="connsiteX0" fmla="*/ 509603 w 1019206"/>
              <a:gd name="connsiteY0" fmla="*/ 0 h 1019206"/>
              <a:gd name="connsiteX1" fmla="*/ 1019206 w 1019206"/>
              <a:gd name="connsiteY1" fmla="*/ 509603 h 1019206"/>
              <a:gd name="connsiteX2" fmla="*/ 509603 w 1019206"/>
              <a:gd name="connsiteY2" fmla="*/ 1019206 h 1019206"/>
              <a:gd name="connsiteX3" fmla="*/ 0 w 1019206"/>
              <a:gd name="connsiteY3" fmla="*/ 509603 h 1019206"/>
              <a:gd name="connsiteX4" fmla="*/ 509603 w 1019206"/>
              <a:gd name="connsiteY4" fmla="*/ 0 h 1019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206" h="1019206">
                <a:moveTo>
                  <a:pt x="509603" y="0"/>
                </a:moveTo>
                <a:cubicBezTo>
                  <a:pt x="791049" y="0"/>
                  <a:pt x="1019206" y="228157"/>
                  <a:pt x="1019206" y="509603"/>
                </a:cubicBezTo>
                <a:cubicBezTo>
                  <a:pt x="1019206" y="791049"/>
                  <a:pt x="791049" y="1019206"/>
                  <a:pt x="509603" y="1019206"/>
                </a:cubicBezTo>
                <a:cubicBezTo>
                  <a:pt x="228157" y="1019206"/>
                  <a:pt x="0" y="791049"/>
                  <a:pt x="0" y="509603"/>
                </a:cubicBezTo>
                <a:cubicBezTo>
                  <a:pt x="0" y="228157"/>
                  <a:pt x="228157" y="0"/>
                  <a:pt x="509603" y="0"/>
                </a:cubicBezTo>
                <a:close/>
              </a:path>
            </a:pathLst>
          </a:custGeom>
        </p:spPr>
        <p:txBody>
          <a:bodyPr wrap="square" anchor="ctr">
            <a:noAutofit/>
          </a:bodyPr>
          <a:lstStyle>
            <a:lvl1pPr marL="0" indent="0" algn="ctr">
              <a:buNone/>
              <a:defRPr sz="1200"/>
            </a:lvl1pPr>
          </a:lstStyle>
          <a:p>
            <a:endParaRPr lang="en-US" dirty="0"/>
          </a:p>
        </p:txBody>
      </p:sp>
      <p:sp>
        <p:nvSpPr>
          <p:cNvPr id="11" name="Picture Placeholder 10">
            <a:extLst>
              <a:ext uri="{FF2B5EF4-FFF2-40B4-BE49-F238E27FC236}">
                <a16:creationId xmlns:a16="http://schemas.microsoft.com/office/drawing/2014/main" id="{4BD94D5F-5840-4BFA-9B39-A72D431E75C6}"/>
              </a:ext>
            </a:extLst>
          </p:cNvPr>
          <p:cNvSpPr>
            <a:spLocks noGrp="1"/>
          </p:cNvSpPr>
          <p:nvPr>
            <p:ph type="pic" sz="quarter" idx="12"/>
          </p:nvPr>
        </p:nvSpPr>
        <p:spPr>
          <a:xfrm>
            <a:off x="8579966" y="2917567"/>
            <a:ext cx="1019206" cy="1019206"/>
          </a:xfrm>
          <a:custGeom>
            <a:avLst/>
            <a:gdLst>
              <a:gd name="connsiteX0" fmla="*/ 509603 w 1019206"/>
              <a:gd name="connsiteY0" fmla="*/ 0 h 1019206"/>
              <a:gd name="connsiteX1" fmla="*/ 1019206 w 1019206"/>
              <a:gd name="connsiteY1" fmla="*/ 509603 h 1019206"/>
              <a:gd name="connsiteX2" fmla="*/ 509603 w 1019206"/>
              <a:gd name="connsiteY2" fmla="*/ 1019206 h 1019206"/>
              <a:gd name="connsiteX3" fmla="*/ 0 w 1019206"/>
              <a:gd name="connsiteY3" fmla="*/ 509603 h 1019206"/>
              <a:gd name="connsiteX4" fmla="*/ 509603 w 1019206"/>
              <a:gd name="connsiteY4" fmla="*/ 0 h 1019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206" h="1019206">
                <a:moveTo>
                  <a:pt x="509603" y="0"/>
                </a:moveTo>
                <a:cubicBezTo>
                  <a:pt x="791049" y="0"/>
                  <a:pt x="1019206" y="228157"/>
                  <a:pt x="1019206" y="509603"/>
                </a:cubicBezTo>
                <a:cubicBezTo>
                  <a:pt x="1019206" y="791049"/>
                  <a:pt x="791049" y="1019206"/>
                  <a:pt x="509603" y="1019206"/>
                </a:cubicBezTo>
                <a:cubicBezTo>
                  <a:pt x="228157" y="1019206"/>
                  <a:pt x="0" y="791049"/>
                  <a:pt x="0" y="509603"/>
                </a:cubicBezTo>
                <a:cubicBezTo>
                  <a:pt x="0" y="228157"/>
                  <a:pt x="228157" y="0"/>
                  <a:pt x="509603" y="0"/>
                </a:cubicBezTo>
                <a:close/>
              </a:path>
            </a:pathLst>
          </a:custGeom>
        </p:spPr>
        <p:txBody>
          <a:bodyPr wrap="square" anchor="ctr">
            <a:noAutofit/>
          </a:bodyPr>
          <a:lstStyle>
            <a:lvl1pPr marL="0" indent="0" algn="ctr">
              <a:buNone/>
              <a:defRPr sz="1200"/>
            </a:lvl1pPr>
          </a:lstStyle>
          <a:p>
            <a:endParaRPr lang="en-US" dirty="0"/>
          </a:p>
        </p:txBody>
      </p:sp>
      <p:sp>
        <p:nvSpPr>
          <p:cNvPr id="9" name="Picture Placeholder 8">
            <a:extLst>
              <a:ext uri="{FF2B5EF4-FFF2-40B4-BE49-F238E27FC236}">
                <a16:creationId xmlns:a16="http://schemas.microsoft.com/office/drawing/2014/main" id="{256BEADF-F0EC-44F9-AEFC-E0B9DE8E5D2B}"/>
              </a:ext>
            </a:extLst>
          </p:cNvPr>
          <p:cNvSpPr>
            <a:spLocks noGrp="1"/>
          </p:cNvSpPr>
          <p:nvPr>
            <p:ph type="pic" sz="quarter" idx="10"/>
          </p:nvPr>
        </p:nvSpPr>
        <p:spPr>
          <a:xfrm>
            <a:off x="5809930" y="2917567"/>
            <a:ext cx="1019206" cy="1019206"/>
          </a:xfrm>
          <a:custGeom>
            <a:avLst/>
            <a:gdLst>
              <a:gd name="connsiteX0" fmla="*/ 509603 w 1019206"/>
              <a:gd name="connsiteY0" fmla="*/ 0 h 1019206"/>
              <a:gd name="connsiteX1" fmla="*/ 1019206 w 1019206"/>
              <a:gd name="connsiteY1" fmla="*/ 509603 h 1019206"/>
              <a:gd name="connsiteX2" fmla="*/ 509603 w 1019206"/>
              <a:gd name="connsiteY2" fmla="*/ 1019206 h 1019206"/>
              <a:gd name="connsiteX3" fmla="*/ 0 w 1019206"/>
              <a:gd name="connsiteY3" fmla="*/ 509603 h 1019206"/>
              <a:gd name="connsiteX4" fmla="*/ 509603 w 1019206"/>
              <a:gd name="connsiteY4" fmla="*/ 0 h 1019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206" h="1019206">
                <a:moveTo>
                  <a:pt x="509603" y="0"/>
                </a:moveTo>
                <a:cubicBezTo>
                  <a:pt x="791049" y="0"/>
                  <a:pt x="1019206" y="228157"/>
                  <a:pt x="1019206" y="509603"/>
                </a:cubicBezTo>
                <a:cubicBezTo>
                  <a:pt x="1019206" y="791049"/>
                  <a:pt x="791049" y="1019206"/>
                  <a:pt x="509603" y="1019206"/>
                </a:cubicBezTo>
                <a:cubicBezTo>
                  <a:pt x="228157" y="1019206"/>
                  <a:pt x="0" y="791049"/>
                  <a:pt x="0" y="509603"/>
                </a:cubicBezTo>
                <a:cubicBezTo>
                  <a:pt x="0" y="228157"/>
                  <a:pt x="228157" y="0"/>
                  <a:pt x="509603" y="0"/>
                </a:cubicBez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811686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9_Title P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809B795-B6D0-43A8-8DF3-25A46932F2D1}"/>
              </a:ext>
            </a:extLst>
          </p:cNvPr>
          <p:cNvSpPr>
            <a:spLocks noGrp="1"/>
          </p:cNvSpPr>
          <p:nvPr>
            <p:ph type="pic" sz="quarter" idx="10"/>
          </p:nvPr>
        </p:nvSpPr>
        <p:spPr>
          <a:xfrm>
            <a:off x="0" y="0"/>
            <a:ext cx="3543300" cy="6858000"/>
          </a:xfrm>
          <a:custGeom>
            <a:avLst/>
            <a:gdLst>
              <a:gd name="connsiteX0" fmla="*/ 0 w 3543300"/>
              <a:gd name="connsiteY0" fmla="*/ 0 h 6858000"/>
              <a:gd name="connsiteX1" fmla="*/ 3543300 w 3543300"/>
              <a:gd name="connsiteY1" fmla="*/ 0 h 6858000"/>
              <a:gd name="connsiteX2" fmla="*/ 3543300 w 3543300"/>
              <a:gd name="connsiteY2" fmla="*/ 6858000 h 6858000"/>
              <a:gd name="connsiteX3" fmla="*/ 0 w 35433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43300" h="6858000">
                <a:moveTo>
                  <a:pt x="0" y="0"/>
                </a:moveTo>
                <a:lnTo>
                  <a:pt x="3543300" y="0"/>
                </a:lnTo>
                <a:lnTo>
                  <a:pt x="3543300" y="6858000"/>
                </a:lnTo>
                <a:lnTo>
                  <a:pt x="0" y="68580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9515254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with Footer &amp;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2D7B712-DB22-4CC5-A8E1-4DF4E5D89682}"/>
              </a:ext>
            </a:extLst>
          </p:cNvPr>
          <p:cNvSpPr>
            <a:spLocks noGrp="1"/>
          </p:cNvSpPr>
          <p:nvPr>
            <p:ph type="pic" sz="quarter" idx="10"/>
          </p:nvPr>
        </p:nvSpPr>
        <p:spPr>
          <a:xfrm>
            <a:off x="7932989" y="1822972"/>
            <a:ext cx="3427739" cy="4425428"/>
          </a:xfrm>
          <a:custGeom>
            <a:avLst/>
            <a:gdLst>
              <a:gd name="connsiteX0" fmla="*/ 432752 w 3427739"/>
              <a:gd name="connsiteY0" fmla="*/ 0 h 4425428"/>
              <a:gd name="connsiteX1" fmla="*/ 3427739 w 3427739"/>
              <a:gd name="connsiteY1" fmla="*/ 0 h 4425428"/>
              <a:gd name="connsiteX2" fmla="*/ 3427739 w 3427739"/>
              <a:gd name="connsiteY2" fmla="*/ 4425428 h 4425428"/>
              <a:gd name="connsiteX3" fmla="*/ 0 w 3427739"/>
              <a:gd name="connsiteY3" fmla="*/ 4425428 h 4425428"/>
              <a:gd name="connsiteX4" fmla="*/ 0 w 3427739"/>
              <a:gd name="connsiteY4" fmla="*/ 432752 h 442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39" h="4425428">
                <a:moveTo>
                  <a:pt x="432752" y="0"/>
                </a:moveTo>
                <a:lnTo>
                  <a:pt x="3427739" y="0"/>
                </a:lnTo>
                <a:lnTo>
                  <a:pt x="3427739" y="4425428"/>
                </a:lnTo>
                <a:lnTo>
                  <a:pt x="0" y="4425428"/>
                </a:lnTo>
                <a:lnTo>
                  <a:pt x="0" y="432752"/>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846197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0_Title P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C3804D08-C783-424B-8FA7-64C10B9CDB29}"/>
              </a:ext>
            </a:extLst>
          </p:cNvPr>
          <p:cNvSpPr>
            <a:spLocks noGrp="1"/>
          </p:cNvSpPr>
          <p:nvPr>
            <p:ph type="pic" sz="quarter" idx="13"/>
          </p:nvPr>
        </p:nvSpPr>
        <p:spPr>
          <a:xfrm>
            <a:off x="4739854" y="3372339"/>
            <a:ext cx="4494754" cy="2417522"/>
          </a:xfrm>
          <a:custGeom>
            <a:avLst/>
            <a:gdLst>
              <a:gd name="connsiteX0" fmla="*/ 0 w 4494754"/>
              <a:gd name="connsiteY0" fmla="*/ 0 h 2417522"/>
              <a:gd name="connsiteX1" fmla="*/ 4494754 w 4494754"/>
              <a:gd name="connsiteY1" fmla="*/ 0 h 2417522"/>
              <a:gd name="connsiteX2" fmla="*/ 4494754 w 4494754"/>
              <a:gd name="connsiteY2" fmla="*/ 2417522 h 2417522"/>
              <a:gd name="connsiteX3" fmla="*/ 0 w 4494754"/>
              <a:gd name="connsiteY3" fmla="*/ 2417522 h 2417522"/>
            </a:gdLst>
            <a:ahLst/>
            <a:cxnLst>
              <a:cxn ang="0">
                <a:pos x="connsiteX0" y="connsiteY0"/>
              </a:cxn>
              <a:cxn ang="0">
                <a:pos x="connsiteX1" y="connsiteY1"/>
              </a:cxn>
              <a:cxn ang="0">
                <a:pos x="connsiteX2" y="connsiteY2"/>
              </a:cxn>
              <a:cxn ang="0">
                <a:pos x="connsiteX3" y="connsiteY3"/>
              </a:cxn>
            </a:cxnLst>
            <a:rect l="l" t="t" r="r" b="b"/>
            <a:pathLst>
              <a:path w="4494754" h="2417522">
                <a:moveTo>
                  <a:pt x="0" y="0"/>
                </a:moveTo>
                <a:lnTo>
                  <a:pt x="4494754" y="0"/>
                </a:lnTo>
                <a:lnTo>
                  <a:pt x="4494754" y="2417522"/>
                </a:lnTo>
                <a:lnTo>
                  <a:pt x="0" y="2417522"/>
                </a:lnTo>
                <a:close/>
              </a:path>
            </a:pathLst>
          </a:custGeom>
        </p:spPr>
        <p:txBody>
          <a:bodyPr wrap="square" anchor="ctr">
            <a:noAutofit/>
          </a:bodyPr>
          <a:lstStyle>
            <a:lvl1pPr marL="0" indent="0" algn="ctr">
              <a:buNone/>
              <a:defRPr sz="1200"/>
            </a:lvl1pPr>
          </a:lstStyle>
          <a:p>
            <a:endParaRPr lang="en-US" dirty="0"/>
          </a:p>
        </p:txBody>
      </p:sp>
      <p:sp>
        <p:nvSpPr>
          <p:cNvPr id="11" name="Picture Placeholder 10">
            <a:extLst>
              <a:ext uri="{FF2B5EF4-FFF2-40B4-BE49-F238E27FC236}">
                <a16:creationId xmlns:a16="http://schemas.microsoft.com/office/drawing/2014/main" id="{C25ABEDE-4310-4E00-9380-C52CE398555E}"/>
              </a:ext>
            </a:extLst>
          </p:cNvPr>
          <p:cNvSpPr>
            <a:spLocks noGrp="1"/>
          </p:cNvSpPr>
          <p:nvPr>
            <p:ph type="pic" sz="quarter" idx="10"/>
          </p:nvPr>
        </p:nvSpPr>
        <p:spPr>
          <a:xfrm>
            <a:off x="6420461" y="1106239"/>
            <a:ext cx="2814147" cy="2171993"/>
          </a:xfrm>
          <a:custGeom>
            <a:avLst/>
            <a:gdLst>
              <a:gd name="connsiteX0" fmla="*/ 0 w 2814147"/>
              <a:gd name="connsiteY0" fmla="*/ 0 h 2171993"/>
              <a:gd name="connsiteX1" fmla="*/ 2814147 w 2814147"/>
              <a:gd name="connsiteY1" fmla="*/ 0 h 2171993"/>
              <a:gd name="connsiteX2" fmla="*/ 2814147 w 2814147"/>
              <a:gd name="connsiteY2" fmla="*/ 2171993 h 2171993"/>
              <a:gd name="connsiteX3" fmla="*/ 0 w 2814147"/>
              <a:gd name="connsiteY3" fmla="*/ 2171993 h 2171993"/>
            </a:gdLst>
            <a:ahLst/>
            <a:cxnLst>
              <a:cxn ang="0">
                <a:pos x="connsiteX0" y="connsiteY0"/>
              </a:cxn>
              <a:cxn ang="0">
                <a:pos x="connsiteX1" y="connsiteY1"/>
              </a:cxn>
              <a:cxn ang="0">
                <a:pos x="connsiteX2" y="connsiteY2"/>
              </a:cxn>
              <a:cxn ang="0">
                <a:pos x="connsiteX3" y="connsiteY3"/>
              </a:cxn>
            </a:cxnLst>
            <a:rect l="l" t="t" r="r" b="b"/>
            <a:pathLst>
              <a:path w="2814147" h="2171993">
                <a:moveTo>
                  <a:pt x="0" y="0"/>
                </a:moveTo>
                <a:lnTo>
                  <a:pt x="2814147" y="0"/>
                </a:lnTo>
                <a:lnTo>
                  <a:pt x="2814147" y="2171993"/>
                </a:lnTo>
                <a:lnTo>
                  <a:pt x="0" y="2171993"/>
                </a:lnTo>
                <a:close/>
              </a:path>
            </a:pathLst>
          </a:custGeom>
        </p:spPr>
        <p:txBody>
          <a:bodyPr wrap="square" anchor="ctr">
            <a:noAutofit/>
          </a:bodyPr>
          <a:lstStyle>
            <a:lvl1pPr marL="0" indent="0" algn="ctr">
              <a:buNone/>
              <a:defRPr sz="1200"/>
            </a:lvl1pPr>
          </a:lstStyle>
          <a:p>
            <a:endParaRPr lang="en-US" dirty="0"/>
          </a:p>
        </p:txBody>
      </p:sp>
      <p:sp>
        <p:nvSpPr>
          <p:cNvPr id="10" name="Picture Placeholder 9">
            <a:extLst>
              <a:ext uri="{FF2B5EF4-FFF2-40B4-BE49-F238E27FC236}">
                <a16:creationId xmlns:a16="http://schemas.microsoft.com/office/drawing/2014/main" id="{691D0FEA-3DA4-45F2-B837-FF58B733B429}"/>
              </a:ext>
            </a:extLst>
          </p:cNvPr>
          <p:cNvSpPr>
            <a:spLocks noGrp="1"/>
          </p:cNvSpPr>
          <p:nvPr>
            <p:ph type="pic" sz="quarter" idx="11"/>
          </p:nvPr>
        </p:nvSpPr>
        <p:spPr>
          <a:xfrm>
            <a:off x="9347604" y="1106239"/>
            <a:ext cx="2304201" cy="4683623"/>
          </a:xfrm>
          <a:custGeom>
            <a:avLst/>
            <a:gdLst>
              <a:gd name="connsiteX0" fmla="*/ 0 w 2304201"/>
              <a:gd name="connsiteY0" fmla="*/ 0 h 4683623"/>
              <a:gd name="connsiteX1" fmla="*/ 2304201 w 2304201"/>
              <a:gd name="connsiteY1" fmla="*/ 0 h 4683623"/>
              <a:gd name="connsiteX2" fmla="*/ 2304201 w 2304201"/>
              <a:gd name="connsiteY2" fmla="*/ 4683623 h 4683623"/>
              <a:gd name="connsiteX3" fmla="*/ 0 w 2304201"/>
              <a:gd name="connsiteY3" fmla="*/ 4683623 h 4683623"/>
            </a:gdLst>
            <a:ahLst/>
            <a:cxnLst>
              <a:cxn ang="0">
                <a:pos x="connsiteX0" y="connsiteY0"/>
              </a:cxn>
              <a:cxn ang="0">
                <a:pos x="connsiteX1" y="connsiteY1"/>
              </a:cxn>
              <a:cxn ang="0">
                <a:pos x="connsiteX2" y="connsiteY2"/>
              </a:cxn>
              <a:cxn ang="0">
                <a:pos x="connsiteX3" y="connsiteY3"/>
              </a:cxn>
            </a:cxnLst>
            <a:rect l="l" t="t" r="r" b="b"/>
            <a:pathLst>
              <a:path w="2304201" h="4683623">
                <a:moveTo>
                  <a:pt x="0" y="0"/>
                </a:moveTo>
                <a:lnTo>
                  <a:pt x="2304201" y="0"/>
                </a:lnTo>
                <a:lnTo>
                  <a:pt x="2304201" y="4683623"/>
                </a:lnTo>
                <a:lnTo>
                  <a:pt x="0" y="4683623"/>
                </a:lnTo>
                <a:close/>
              </a:path>
            </a:pathLst>
          </a:custGeom>
        </p:spPr>
        <p:txBody>
          <a:bodyPr wrap="square" anchor="ctr">
            <a:noAutofit/>
          </a:bodyPr>
          <a:lstStyle>
            <a:lvl1pPr marL="0" indent="0" algn="ctr">
              <a:buNone/>
              <a:defRPr sz="1200"/>
            </a:lvl1pPr>
          </a:lstStyle>
          <a:p>
            <a:endParaRPr lang="en-US" dirty="0"/>
          </a:p>
        </p:txBody>
      </p:sp>
      <p:sp>
        <p:nvSpPr>
          <p:cNvPr id="13" name="Picture Placeholder 12">
            <a:extLst>
              <a:ext uri="{FF2B5EF4-FFF2-40B4-BE49-F238E27FC236}">
                <a16:creationId xmlns:a16="http://schemas.microsoft.com/office/drawing/2014/main" id="{E915A3DC-482F-4C5E-AEC7-D307EC2A247F}"/>
              </a:ext>
            </a:extLst>
          </p:cNvPr>
          <p:cNvSpPr>
            <a:spLocks noGrp="1"/>
          </p:cNvSpPr>
          <p:nvPr>
            <p:ph type="pic" sz="quarter" idx="12"/>
          </p:nvPr>
        </p:nvSpPr>
        <p:spPr>
          <a:xfrm>
            <a:off x="4739854" y="1106239"/>
            <a:ext cx="1567612" cy="2171993"/>
          </a:xfrm>
          <a:custGeom>
            <a:avLst/>
            <a:gdLst>
              <a:gd name="connsiteX0" fmla="*/ 0 w 1567612"/>
              <a:gd name="connsiteY0" fmla="*/ 0 h 2171993"/>
              <a:gd name="connsiteX1" fmla="*/ 1567612 w 1567612"/>
              <a:gd name="connsiteY1" fmla="*/ 0 h 2171993"/>
              <a:gd name="connsiteX2" fmla="*/ 1567612 w 1567612"/>
              <a:gd name="connsiteY2" fmla="*/ 2171993 h 2171993"/>
              <a:gd name="connsiteX3" fmla="*/ 0 w 1567612"/>
              <a:gd name="connsiteY3" fmla="*/ 2171993 h 2171993"/>
            </a:gdLst>
            <a:ahLst/>
            <a:cxnLst>
              <a:cxn ang="0">
                <a:pos x="connsiteX0" y="connsiteY0"/>
              </a:cxn>
              <a:cxn ang="0">
                <a:pos x="connsiteX1" y="connsiteY1"/>
              </a:cxn>
              <a:cxn ang="0">
                <a:pos x="connsiteX2" y="connsiteY2"/>
              </a:cxn>
              <a:cxn ang="0">
                <a:pos x="connsiteX3" y="connsiteY3"/>
              </a:cxn>
            </a:cxnLst>
            <a:rect l="l" t="t" r="r" b="b"/>
            <a:pathLst>
              <a:path w="1567612" h="2171993">
                <a:moveTo>
                  <a:pt x="0" y="0"/>
                </a:moveTo>
                <a:lnTo>
                  <a:pt x="1567612" y="0"/>
                </a:lnTo>
                <a:lnTo>
                  <a:pt x="1567612" y="2171993"/>
                </a:lnTo>
                <a:lnTo>
                  <a:pt x="0" y="2171993"/>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42737005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Full Image without Header &amp; Foot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1999" cy="6875362"/>
          </a:xfr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16682287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ull Image without Header &amp; Foot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A1D3238-B893-4E0C-B3F3-0B9E2CEAE648}"/>
              </a:ext>
            </a:extLst>
          </p:cNvPr>
          <p:cNvSpPr>
            <a:spLocks noGrp="1"/>
          </p:cNvSpPr>
          <p:nvPr>
            <p:ph type="pic" sz="quarter" idx="12"/>
          </p:nvPr>
        </p:nvSpPr>
        <p:spPr>
          <a:xfrm>
            <a:off x="8958966" y="2384602"/>
            <a:ext cx="3209437" cy="4198903"/>
          </a:xfrm>
          <a:custGeom>
            <a:avLst/>
            <a:gdLst>
              <a:gd name="connsiteX0" fmla="*/ 0 w 3209437"/>
              <a:gd name="connsiteY0" fmla="*/ 0 h 4198903"/>
              <a:gd name="connsiteX1" fmla="*/ 3209437 w 3209437"/>
              <a:gd name="connsiteY1" fmla="*/ 0 h 4198903"/>
              <a:gd name="connsiteX2" fmla="*/ 3209437 w 3209437"/>
              <a:gd name="connsiteY2" fmla="*/ 4198903 h 4198903"/>
              <a:gd name="connsiteX3" fmla="*/ 0 w 3209437"/>
              <a:gd name="connsiteY3" fmla="*/ 4198903 h 4198903"/>
            </a:gdLst>
            <a:ahLst/>
            <a:cxnLst>
              <a:cxn ang="0">
                <a:pos x="connsiteX0" y="connsiteY0"/>
              </a:cxn>
              <a:cxn ang="0">
                <a:pos x="connsiteX1" y="connsiteY1"/>
              </a:cxn>
              <a:cxn ang="0">
                <a:pos x="connsiteX2" y="connsiteY2"/>
              </a:cxn>
              <a:cxn ang="0">
                <a:pos x="connsiteX3" y="connsiteY3"/>
              </a:cxn>
            </a:cxnLst>
            <a:rect l="l" t="t" r="r" b="b"/>
            <a:pathLst>
              <a:path w="3209437" h="4198903">
                <a:moveTo>
                  <a:pt x="0" y="0"/>
                </a:moveTo>
                <a:lnTo>
                  <a:pt x="3209437" y="0"/>
                </a:lnTo>
                <a:lnTo>
                  <a:pt x="3209437" y="4198903"/>
                </a:lnTo>
                <a:lnTo>
                  <a:pt x="0" y="4198903"/>
                </a:lnTo>
                <a:close/>
              </a:path>
            </a:pathLst>
          </a:custGeom>
        </p:spPr>
        <p:txBody>
          <a:bodyPr wrap="square" anchor="ctr">
            <a:noAutofit/>
          </a:bodyPr>
          <a:lstStyle>
            <a:lvl1pPr marL="0" indent="0" algn="ctr">
              <a:buNone/>
              <a:defRPr sz="1200"/>
            </a:lvl1pPr>
          </a:lstStyle>
          <a:p>
            <a:endParaRPr lang="en-US" dirty="0"/>
          </a:p>
        </p:txBody>
      </p:sp>
      <p:sp>
        <p:nvSpPr>
          <p:cNvPr id="6" name="Picture Placeholder 5">
            <a:extLst>
              <a:ext uri="{FF2B5EF4-FFF2-40B4-BE49-F238E27FC236}">
                <a16:creationId xmlns:a16="http://schemas.microsoft.com/office/drawing/2014/main" id="{E65E6F28-98B6-434F-B3A1-BE8F37CAE3E1}"/>
              </a:ext>
            </a:extLst>
          </p:cNvPr>
          <p:cNvSpPr>
            <a:spLocks noGrp="1"/>
          </p:cNvSpPr>
          <p:nvPr>
            <p:ph type="pic" sz="quarter" idx="11"/>
          </p:nvPr>
        </p:nvSpPr>
        <p:spPr>
          <a:xfrm>
            <a:off x="5522865" y="455113"/>
            <a:ext cx="3209437" cy="4198903"/>
          </a:xfrm>
          <a:custGeom>
            <a:avLst/>
            <a:gdLst>
              <a:gd name="connsiteX0" fmla="*/ 0 w 3209437"/>
              <a:gd name="connsiteY0" fmla="*/ 0 h 4198903"/>
              <a:gd name="connsiteX1" fmla="*/ 3209437 w 3209437"/>
              <a:gd name="connsiteY1" fmla="*/ 0 h 4198903"/>
              <a:gd name="connsiteX2" fmla="*/ 3209437 w 3209437"/>
              <a:gd name="connsiteY2" fmla="*/ 4198903 h 4198903"/>
              <a:gd name="connsiteX3" fmla="*/ 0 w 3209437"/>
              <a:gd name="connsiteY3" fmla="*/ 4198903 h 4198903"/>
            </a:gdLst>
            <a:ahLst/>
            <a:cxnLst>
              <a:cxn ang="0">
                <a:pos x="connsiteX0" y="connsiteY0"/>
              </a:cxn>
              <a:cxn ang="0">
                <a:pos x="connsiteX1" y="connsiteY1"/>
              </a:cxn>
              <a:cxn ang="0">
                <a:pos x="connsiteX2" y="connsiteY2"/>
              </a:cxn>
              <a:cxn ang="0">
                <a:pos x="connsiteX3" y="connsiteY3"/>
              </a:cxn>
            </a:cxnLst>
            <a:rect l="l" t="t" r="r" b="b"/>
            <a:pathLst>
              <a:path w="3209437" h="4198903">
                <a:moveTo>
                  <a:pt x="0" y="0"/>
                </a:moveTo>
                <a:lnTo>
                  <a:pt x="3209437" y="0"/>
                </a:lnTo>
                <a:lnTo>
                  <a:pt x="3209437" y="4198903"/>
                </a:lnTo>
                <a:lnTo>
                  <a:pt x="0" y="4198903"/>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888228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1_Title P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9C79570-0648-4A0D-BAB9-4A7189E50594}"/>
              </a:ext>
            </a:extLst>
          </p:cNvPr>
          <p:cNvSpPr>
            <a:spLocks noGrp="1"/>
          </p:cNvSpPr>
          <p:nvPr>
            <p:ph type="pic" sz="quarter" idx="12"/>
          </p:nvPr>
        </p:nvSpPr>
        <p:spPr>
          <a:xfrm>
            <a:off x="3352800" y="0"/>
            <a:ext cx="8839200" cy="6858000"/>
          </a:xfrm>
          <a:custGeom>
            <a:avLst/>
            <a:gdLst>
              <a:gd name="connsiteX0" fmla="*/ 0 w 8839200"/>
              <a:gd name="connsiteY0" fmla="*/ 0 h 6858000"/>
              <a:gd name="connsiteX1" fmla="*/ 8839200 w 8839200"/>
              <a:gd name="connsiteY1" fmla="*/ 0 h 6858000"/>
              <a:gd name="connsiteX2" fmla="*/ 8839200 w 8839200"/>
              <a:gd name="connsiteY2" fmla="*/ 6858000 h 6858000"/>
              <a:gd name="connsiteX3" fmla="*/ 0 w 8839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839200" h="6858000">
                <a:moveTo>
                  <a:pt x="0" y="0"/>
                </a:moveTo>
                <a:lnTo>
                  <a:pt x="8839200" y="0"/>
                </a:lnTo>
                <a:lnTo>
                  <a:pt x="8839200" y="6858000"/>
                </a:lnTo>
                <a:lnTo>
                  <a:pt x="0" y="68580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8859372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3_Title Pag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B057F614-9F07-4BAF-9D00-0BB10078FAD7}"/>
              </a:ext>
            </a:extLst>
          </p:cNvPr>
          <p:cNvSpPr>
            <a:spLocks noGrp="1"/>
          </p:cNvSpPr>
          <p:nvPr>
            <p:ph type="pic" sz="quarter" idx="15"/>
          </p:nvPr>
        </p:nvSpPr>
        <p:spPr>
          <a:xfrm>
            <a:off x="1329543" y="514350"/>
            <a:ext cx="2537607" cy="396240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3" name="Picture Placeholder 3">
            <a:extLst>
              <a:ext uri="{FF2B5EF4-FFF2-40B4-BE49-F238E27FC236}">
                <a16:creationId xmlns:a16="http://schemas.microsoft.com/office/drawing/2014/main" id="{891C7B41-916C-4C88-A6A1-B59FF6A58FF7}"/>
              </a:ext>
            </a:extLst>
          </p:cNvPr>
          <p:cNvSpPr>
            <a:spLocks noGrp="1"/>
          </p:cNvSpPr>
          <p:nvPr>
            <p:ph type="pic" sz="quarter" idx="16"/>
          </p:nvPr>
        </p:nvSpPr>
        <p:spPr>
          <a:xfrm>
            <a:off x="4091793" y="514350"/>
            <a:ext cx="2537607" cy="396240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4" name="Picture Placeholder 3">
            <a:extLst>
              <a:ext uri="{FF2B5EF4-FFF2-40B4-BE49-F238E27FC236}">
                <a16:creationId xmlns:a16="http://schemas.microsoft.com/office/drawing/2014/main" id="{1677BD17-7F75-4D54-BAF6-639442F11BD1}"/>
              </a:ext>
            </a:extLst>
          </p:cNvPr>
          <p:cNvSpPr>
            <a:spLocks noGrp="1"/>
          </p:cNvSpPr>
          <p:nvPr>
            <p:ph type="pic" sz="quarter" idx="17"/>
          </p:nvPr>
        </p:nvSpPr>
        <p:spPr>
          <a:xfrm>
            <a:off x="1329542" y="4667250"/>
            <a:ext cx="2537607" cy="167640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5" name="Picture Placeholder 3">
            <a:extLst>
              <a:ext uri="{FF2B5EF4-FFF2-40B4-BE49-F238E27FC236}">
                <a16:creationId xmlns:a16="http://schemas.microsoft.com/office/drawing/2014/main" id="{AE60B4FF-0753-4A11-8AFB-AF72C3340A77}"/>
              </a:ext>
            </a:extLst>
          </p:cNvPr>
          <p:cNvSpPr>
            <a:spLocks noGrp="1"/>
          </p:cNvSpPr>
          <p:nvPr>
            <p:ph type="pic" sz="quarter" idx="18"/>
          </p:nvPr>
        </p:nvSpPr>
        <p:spPr>
          <a:xfrm>
            <a:off x="4091793" y="4667250"/>
            <a:ext cx="2537607" cy="167640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9887453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4_Title Pag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91C30259-6C7D-427B-8A2E-42F39F4EF326}"/>
              </a:ext>
            </a:extLst>
          </p:cNvPr>
          <p:cNvSpPr>
            <a:spLocks noGrp="1"/>
          </p:cNvSpPr>
          <p:nvPr>
            <p:ph type="pic" sz="quarter" idx="13"/>
          </p:nvPr>
        </p:nvSpPr>
        <p:spPr>
          <a:xfrm>
            <a:off x="6699738" y="2702257"/>
            <a:ext cx="3849981" cy="415574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5" name="Picture Placeholder 3">
            <a:extLst>
              <a:ext uri="{FF2B5EF4-FFF2-40B4-BE49-F238E27FC236}">
                <a16:creationId xmlns:a16="http://schemas.microsoft.com/office/drawing/2014/main" id="{F3925281-7CC5-404E-B381-2EB9167D4CB7}"/>
              </a:ext>
            </a:extLst>
          </p:cNvPr>
          <p:cNvSpPr>
            <a:spLocks noGrp="1"/>
          </p:cNvSpPr>
          <p:nvPr>
            <p:ph type="pic" sz="quarter" idx="15"/>
          </p:nvPr>
        </p:nvSpPr>
        <p:spPr>
          <a:xfrm>
            <a:off x="2605408" y="0"/>
            <a:ext cx="3849981" cy="415574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1238065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96B2E7-1383-4E22-B91E-86B4A0C016FE}"/>
              </a:ext>
            </a:extLst>
          </p:cNvPr>
          <p:cNvSpPr/>
          <p:nvPr userDrawn="1"/>
        </p:nvSpPr>
        <p:spPr>
          <a:xfrm>
            <a:off x="858982" y="845126"/>
            <a:ext cx="11333017" cy="6012874"/>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2">
            <a:extLst>
              <a:ext uri="{FF2B5EF4-FFF2-40B4-BE49-F238E27FC236}">
                <a16:creationId xmlns:a16="http://schemas.microsoft.com/office/drawing/2014/main" id="{E354263C-2B71-4080-9C69-EF2C764A51CD}"/>
              </a:ext>
            </a:extLst>
          </p:cNvPr>
          <p:cNvSpPr>
            <a:spLocks noGrp="1"/>
          </p:cNvSpPr>
          <p:nvPr>
            <p:ph type="pic" sz="quarter" idx="10"/>
          </p:nvPr>
        </p:nvSpPr>
        <p:spPr>
          <a:xfrm>
            <a:off x="858982" y="845126"/>
            <a:ext cx="11333017" cy="6030235"/>
          </a:xfr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21641432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ull Image without Header &amp;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5209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D3CD1B-E6A2-414A-A459-34C716010069}"/>
              </a:ext>
            </a:extLst>
          </p:cNvPr>
          <p:cNvSpPr>
            <a:spLocks noGrp="1"/>
          </p:cNvSpPr>
          <p:nvPr>
            <p:ph type="pic" sz="quarter" idx="13"/>
          </p:nvPr>
        </p:nvSpPr>
        <p:spPr>
          <a:xfrm>
            <a:off x="5262758" y="2180"/>
            <a:ext cx="3655127" cy="495082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5" name="Picture Placeholder 3">
            <a:extLst>
              <a:ext uri="{FF2B5EF4-FFF2-40B4-BE49-F238E27FC236}">
                <a16:creationId xmlns:a16="http://schemas.microsoft.com/office/drawing/2014/main" id="{CD19F0E2-B4D2-492C-8BE3-64DEE6C9D185}"/>
              </a:ext>
            </a:extLst>
          </p:cNvPr>
          <p:cNvSpPr>
            <a:spLocks noGrp="1"/>
          </p:cNvSpPr>
          <p:nvPr>
            <p:ph type="pic" sz="quarter" idx="14"/>
          </p:nvPr>
        </p:nvSpPr>
        <p:spPr>
          <a:xfrm>
            <a:off x="2591724" y="3470317"/>
            <a:ext cx="2490765" cy="2955941"/>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42617618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Title Pag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0EB7B41E-1AD0-44D5-8E21-76B7B4850E2A}"/>
              </a:ext>
            </a:extLst>
          </p:cNvPr>
          <p:cNvSpPr>
            <a:spLocks noGrp="1"/>
          </p:cNvSpPr>
          <p:nvPr>
            <p:ph type="pic" sz="quarter" idx="15"/>
          </p:nvPr>
        </p:nvSpPr>
        <p:spPr>
          <a:xfrm>
            <a:off x="4237383" y="2470245"/>
            <a:ext cx="3717233" cy="4483291"/>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3" name="Picture Placeholder 3">
            <a:extLst>
              <a:ext uri="{FF2B5EF4-FFF2-40B4-BE49-F238E27FC236}">
                <a16:creationId xmlns:a16="http://schemas.microsoft.com/office/drawing/2014/main" id="{A4A01E45-37F3-4EE6-9299-CF07728D5DF0}"/>
              </a:ext>
            </a:extLst>
          </p:cNvPr>
          <p:cNvSpPr>
            <a:spLocks noGrp="1"/>
          </p:cNvSpPr>
          <p:nvPr>
            <p:ph type="pic" sz="quarter" idx="16"/>
          </p:nvPr>
        </p:nvSpPr>
        <p:spPr>
          <a:xfrm>
            <a:off x="8185268" y="1233715"/>
            <a:ext cx="2569818" cy="571982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860844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P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A21E18AE-2389-4D25-9899-77C701D5F6AB}"/>
              </a:ext>
            </a:extLst>
          </p:cNvPr>
          <p:cNvSpPr>
            <a:spLocks noGrp="1"/>
          </p:cNvSpPr>
          <p:nvPr>
            <p:ph type="pic" sz="quarter" idx="15"/>
          </p:nvPr>
        </p:nvSpPr>
        <p:spPr>
          <a:xfrm>
            <a:off x="8333200" y="514350"/>
            <a:ext cx="2824076" cy="3586595"/>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5" name="Picture Placeholder 3">
            <a:extLst>
              <a:ext uri="{FF2B5EF4-FFF2-40B4-BE49-F238E27FC236}">
                <a16:creationId xmlns:a16="http://schemas.microsoft.com/office/drawing/2014/main" id="{CD19F0E2-B4D2-492C-8BE3-64DEE6C9D185}"/>
              </a:ext>
            </a:extLst>
          </p:cNvPr>
          <p:cNvSpPr>
            <a:spLocks noGrp="1"/>
          </p:cNvSpPr>
          <p:nvPr>
            <p:ph type="pic" sz="quarter" idx="14"/>
          </p:nvPr>
        </p:nvSpPr>
        <p:spPr>
          <a:xfrm>
            <a:off x="1059928" y="2673926"/>
            <a:ext cx="2902856" cy="3180439"/>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133792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D3CD1B-E6A2-414A-A459-34C716010069}"/>
              </a:ext>
            </a:extLst>
          </p:cNvPr>
          <p:cNvSpPr>
            <a:spLocks noGrp="1"/>
          </p:cNvSpPr>
          <p:nvPr>
            <p:ph type="pic" sz="quarter" idx="13"/>
          </p:nvPr>
        </p:nvSpPr>
        <p:spPr>
          <a:xfrm>
            <a:off x="4724713" y="2114550"/>
            <a:ext cx="3144670" cy="474345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5" name="Picture Placeholder 3">
            <a:extLst>
              <a:ext uri="{FF2B5EF4-FFF2-40B4-BE49-F238E27FC236}">
                <a16:creationId xmlns:a16="http://schemas.microsoft.com/office/drawing/2014/main" id="{CD19F0E2-B4D2-492C-8BE3-64DEE6C9D185}"/>
              </a:ext>
            </a:extLst>
          </p:cNvPr>
          <p:cNvSpPr>
            <a:spLocks noGrp="1"/>
          </p:cNvSpPr>
          <p:nvPr>
            <p:ph type="pic" sz="quarter" idx="14"/>
          </p:nvPr>
        </p:nvSpPr>
        <p:spPr>
          <a:xfrm>
            <a:off x="0" y="0"/>
            <a:ext cx="4438650" cy="4743450"/>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5381223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5_Title Pag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91C30259-6C7D-427B-8A2E-42F39F4EF326}"/>
              </a:ext>
            </a:extLst>
          </p:cNvPr>
          <p:cNvSpPr>
            <a:spLocks noGrp="1"/>
          </p:cNvSpPr>
          <p:nvPr>
            <p:ph type="pic" sz="quarter" idx="13"/>
          </p:nvPr>
        </p:nvSpPr>
        <p:spPr>
          <a:xfrm>
            <a:off x="9902110" y="2324100"/>
            <a:ext cx="2315290" cy="225058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8" name="Picture Placeholder 3">
            <a:extLst>
              <a:ext uri="{FF2B5EF4-FFF2-40B4-BE49-F238E27FC236}">
                <a16:creationId xmlns:a16="http://schemas.microsoft.com/office/drawing/2014/main" id="{D35FC16B-0EA2-47D8-9570-6099F78A89DE}"/>
              </a:ext>
            </a:extLst>
          </p:cNvPr>
          <p:cNvSpPr>
            <a:spLocks noGrp="1"/>
          </p:cNvSpPr>
          <p:nvPr>
            <p:ph type="pic" sz="quarter" idx="14"/>
          </p:nvPr>
        </p:nvSpPr>
        <p:spPr>
          <a:xfrm>
            <a:off x="7287855" y="2324100"/>
            <a:ext cx="2275970" cy="225058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10" name="Picture Placeholder 3">
            <a:extLst>
              <a:ext uri="{FF2B5EF4-FFF2-40B4-BE49-F238E27FC236}">
                <a16:creationId xmlns:a16="http://schemas.microsoft.com/office/drawing/2014/main" id="{80A1608C-FE50-4017-B235-07F7BE378B2C}"/>
              </a:ext>
            </a:extLst>
          </p:cNvPr>
          <p:cNvSpPr>
            <a:spLocks noGrp="1"/>
          </p:cNvSpPr>
          <p:nvPr>
            <p:ph type="pic" sz="quarter" idx="15"/>
          </p:nvPr>
        </p:nvSpPr>
        <p:spPr>
          <a:xfrm>
            <a:off x="4673600" y="2324100"/>
            <a:ext cx="2275970" cy="2250582"/>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5282594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7_Title Page">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C246EB7-5B38-496A-B1B0-9F30A0AF9A9A}"/>
              </a:ext>
            </a:extLst>
          </p:cNvPr>
          <p:cNvSpPr>
            <a:spLocks noGrp="1"/>
          </p:cNvSpPr>
          <p:nvPr>
            <p:ph type="pic" sz="quarter" idx="19" hasCustomPrompt="1"/>
          </p:nvPr>
        </p:nvSpPr>
        <p:spPr>
          <a:xfrm>
            <a:off x="0" y="2279176"/>
            <a:ext cx="3154947" cy="4603850"/>
          </a:xfrm>
          <a:prstGeom prst="rect">
            <a:avLst/>
          </a:prstGeom>
        </p:spPr>
        <p:txBody>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6" name="Picture Placeholder 5">
            <a:extLst>
              <a:ext uri="{FF2B5EF4-FFF2-40B4-BE49-F238E27FC236}">
                <a16:creationId xmlns:a16="http://schemas.microsoft.com/office/drawing/2014/main" id="{8963FAC0-D458-46C3-8A8E-30E69A2317C0}"/>
              </a:ext>
            </a:extLst>
          </p:cNvPr>
          <p:cNvSpPr>
            <a:spLocks noGrp="1"/>
          </p:cNvSpPr>
          <p:nvPr>
            <p:ph type="pic" sz="quarter" idx="20" hasCustomPrompt="1"/>
          </p:nvPr>
        </p:nvSpPr>
        <p:spPr>
          <a:xfrm>
            <a:off x="3294743" y="-2716"/>
            <a:ext cx="3586901" cy="5311695"/>
          </a:xfrm>
          <a:prstGeom prst="rect">
            <a:avLst/>
          </a:prstGeom>
        </p:spPr>
        <p:txBody>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4069759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2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8417511-FAF3-4029-91C5-0DB584E877C6}"/>
              </a:ext>
            </a:extLst>
          </p:cNvPr>
          <p:cNvSpPr>
            <a:spLocks noGrp="1"/>
          </p:cNvSpPr>
          <p:nvPr>
            <p:ph type="pic" sz="quarter" idx="19" hasCustomPrompt="1"/>
          </p:nvPr>
        </p:nvSpPr>
        <p:spPr>
          <a:xfrm>
            <a:off x="3933582" y="2970344"/>
            <a:ext cx="6502400" cy="3517543"/>
          </a:xfrm>
          <a:custGeom>
            <a:avLst/>
            <a:gdLst>
              <a:gd name="connsiteX0" fmla="*/ 590259 w 6502400"/>
              <a:gd name="connsiteY0" fmla="*/ 0 h 3517543"/>
              <a:gd name="connsiteX1" fmla="*/ 6502400 w 6502400"/>
              <a:gd name="connsiteY1" fmla="*/ 0 h 3517543"/>
              <a:gd name="connsiteX2" fmla="*/ 6502400 w 6502400"/>
              <a:gd name="connsiteY2" fmla="*/ 3517543 h 3517543"/>
              <a:gd name="connsiteX3" fmla="*/ 0 w 6502400"/>
              <a:gd name="connsiteY3" fmla="*/ 3517543 h 3517543"/>
              <a:gd name="connsiteX4" fmla="*/ 0 w 6502400"/>
              <a:gd name="connsiteY4" fmla="*/ 590259 h 35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2400" h="3517543">
                <a:moveTo>
                  <a:pt x="590259" y="0"/>
                </a:moveTo>
                <a:lnTo>
                  <a:pt x="6502400" y="0"/>
                </a:lnTo>
                <a:lnTo>
                  <a:pt x="6502400" y="3517543"/>
                </a:lnTo>
                <a:lnTo>
                  <a:pt x="0" y="3517543"/>
                </a:lnTo>
                <a:lnTo>
                  <a:pt x="0" y="590259"/>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26723237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6_Title Page">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89F11CB2-C118-4C71-BE0F-2D7D6E9EF759}"/>
              </a:ext>
            </a:extLst>
          </p:cNvPr>
          <p:cNvSpPr>
            <a:spLocks noGrp="1"/>
          </p:cNvSpPr>
          <p:nvPr>
            <p:ph type="pic" sz="quarter" idx="19" hasCustomPrompt="1"/>
          </p:nvPr>
        </p:nvSpPr>
        <p:spPr>
          <a:xfrm>
            <a:off x="6746544" y="866632"/>
            <a:ext cx="4949371" cy="5991368"/>
          </a:xfrm>
          <a:prstGeom prst="rect">
            <a:avLst/>
          </a:prstGeom>
        </p:spPr>
        <p:txBody>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14168672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28F3E4B-7D92-4080-B409-43010B7A4795}"/>
              </a:ext>
            </a:extLst>
          </p:cNvPr>
          <p:cNvSpPr>
            <a:spLocks noGrp="1"/>
          </p:cNvSpPr>
          <p:nvPr>
            <p:ph type="pic" sz="quarter" idx="15"/>
          </p:nvPr>
        </p:nvSpPr>
        <p:spPr>
          <a:xfrm>
            <a:off x="3012952" y="1714648"/>
            <a:ext cx="6334564" cy="3960319"/>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1632089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P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379372D-E2C5-4E6C-9223-E35A00454F41}"/>
              </a:ext>
            </a:extLst>
          </p:cNvPr>
          <p:cNvSpPr>
            <a:spLocks noGrp="1"/>
          </p:cNvSpPr>
          <p:nvPr>
            <p:ph type="pic" sz="quarter" idx="15"/>
          </p:nvPr>
        </p:nvSpPr>
        <p:spPr>
          <a:xfrm>
            <a:off x="9028759" y="1487037"/>
            <a:ext cx="3286966" cy="4481848"/>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41160680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P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53DF3E-5779-4CA4-8266-300BBE2438E7}"/>
              </a:ext>
            </a:extLst>
          </p:cNvPr>
          <p:cNvSpPr>
            <a:spLocks noGrp="1"/>
          </p:cNvSpPr>
          <p:nvPr>
            <p:ph type="pic" sz="quarter" idx="20" hasCustomPrompt="1"/>
          </p:nvPr>
        </p:nvSpPr>
        <p:spPr>
          <a:xfrm>
            <a:off x="4095750" y="0"/>
            <a:ext cx="8096250" cy="6858000"/>
          </a:xfrm>
          <a:custGeom>
            <a:avLst/>
            <a:gdLst>
              <a:gd name="connsiteX0" fmla="*/ 0 w 8096250"/>
              <a:gd name="connsiteY0" fmla="*/ 0 h 6858000"/>
              <a:gd name="connsiteX1" fmla="*/ 8096250 w 8096250"/>
              <a:gd name="connsiteY1" fmla="*/ 0 h 6858000"/>
              <a:gd name="connsiteX2" fmla="*/ 8096250 w 8096250"/>
              <a:gd name="connsiteY2" fmla="*/ 6858000 h 6858000"/>
              <a:gd name="connsiteX3" fmla="*/ 0 w 8096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96250" h="6858000">
                <a:moveTo>
                  <a:pt x="0" y="0"/>
                </a:moveTo>
                <a:lnTo>
                  <a:pt x="8096250" y="0"/>
                </a:lnTo>
                <a:lnTo>
                  <a:pt x="8096250" y="6858000"/>
                </a:lnTo>
                <a:lnTo>
                  <a:pt x="0" y="6858000"/>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1927571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_Title P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379372D-E2C5-4E6C-9223-E35A00454F41}"/>
              </a:ext>
            </a:extLst>
          </p:cNvPr>
          <p:cNvSpPr>
            <a:spLocks noGrp="1"/>
          </p:cNvSpPr>
          <p:nvPr>
            <p:ph type="pic" sz="quarter" idx="15"/>
          </p:nvPr>
        </p:nvSpPr>
        <p:spPr>
          <a:xfrm>
            <a:off x="4456159" y="2609255"/>
            <a:ext cx="3286966" cy="4481848"/>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
        <p:nvSpPr>
          <p:cNvPr id="4" name="Picture Placeholder 3">
            <a:extLst>
              <a:ext uri="{FF2B5EF4-FFF2-40B4-BE49-F238E27FC236}">
                <a16:creationId xmlns:a16="http://schemas.microsoft.com/office/drawing/2014/main" id="{E141FE85-4A7F-4594-BC66-B80FF5B03B74}"/>
              </a:ext>
            </a:extLst>
          </p:cNvPr>
          <p:cNvSpPr>
            <a:spLocks noGrp="1"/>
          </p:cNvSpPr>
          <p:nvPr>
            <p:ph type="pic" sz="quarter" idx="16"/>
          </p:nvPr>
        </p:nvSpPr>
        <p:spPr>
          <a:xfrm>
            <a:off x="4456159" y="0"/>
            <a:ext cx="3286966" cy="2481944"/>
          </a:xfrm>
          <a:custGeom>
            <a:avLst/>
            <a:gdLst>
              <a:gd name="connsiteX0" fmla="*/ 0 w 9289142"/>
              <a:gd name="connsiteY0" fmla="*/ 0 h 2749517"/>
              <a:gd name="connsiteX1" fmla="*/ 9289142 w 9289142"/>
              <a:gd name="connsiteY1" fmla="*/ 0 h 2749517"/>
              <a:gd name="connsiteX2" fmla="*/ 9289142 w 9289142"/>
              <a:gd name="connsiteY2" fmla="*/ 2749517 h 2749517"/>
              <a:gd name="connsiteX3" fmla="*/ 0 w 9289142"/>
              <a:gd name="connsiteY3" fmla="*/ 2749517 h 2749517"/>
            </a:gdLst>
            <a:ahLst/>
            <a:cxnLst>
              <a:cxn ang="0">
                <a:pos x="connsiteX0" y="connsiteY0"/>
              </a:cxn>
              <a:cxn ang="0">
                <a:pos x="connsiteX1" y="connsiteY1"/>
              </a:cxn>
              <a:cxn ang="0">
                <a:pos x="connsiteX2" y="connsiteY2"/>
              </a:cxn>
              <a:cxn ang="0">
                <a:pos x="connsiteX3" y="connsiteY3"/>
              </a:cxn>
            </a:cxnLst>
            <a:rect l="l" t="t" r="r" b="b"/>
            <a:pathLst>
              <a:path w="9289142" h="2749517">
                <a:moveTo>
                  <a:pt x="0" y="0"/>
                </a:moveTo>
                <a:lnTo>
                  <a:pt x="9289142" y="0"/>
                </a:lnTo>
                <a:lnTo>
                  <a:pt x="9289142" y="2749517"/>
                </a:lnTo>
                <a:lnTo>
                  <a:pt x="0" y="2749517"/>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0901751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6B992CC-BC16-4C09-B325-C2385950C294}"/>
              </a:ext>
            </a:extLst>
          </p:cNvPr>
          <p:cNvSpPr>
            <a:spLocks noGrp="1"/>
          </p:cNvSpPr>
          <p:nvPr>
            <p:ph type="pic" sz="quarter" idx="15"/>
          </p:nvPr>
        </p:nvSpPr>
        <p:spPr>
          <a:xfrm>
            <a:off x="4876801" y="0"/>
            <a:ext cx="7311679" cy="6858000"/>
          </a:xfrm>
          <a:custGeom>
            <a:avLst/>
            <a:gdLst>
              <a:gd name="connsiteX0" fmla="*/ 0 w 7311679"/>
              <a:gd name="connsiteY0" fmla="*/ 0 h 6858000"/>
              <a:gd name="connsiteX1" fmla="*/ 7311679 w 7311679"/>
              <a:gd name="connsiteY1" fmla="*/ 0 h 6858000"/>
              <a:gd name="connsiteX2" fmla="*/ 7311679 w 7311679"/>
              <a:gd name="connsiteY2" fmla="*/ 6858000 h 6858000"/>
              <a:gd name="connsiteX3" fmla="*/ 5381240 w 73116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11679" h="6858000">
                <a:moveTo>
                  <a:pt x="0" y="0"/>
                </a:moveTo>
                <a:lnTo>
                  <a:pt x="7311679" y="0"/>
                </a:lnTo>
                <a:lnTo>
                  <a:pt x="7311679" y="6858000"/>
                </a:lnTo>
                <a:lnTo>
                  <a:pt x="5381240" y="6858000"/>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1697360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13_Title P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4D3B14A-73E6-4D98-AC1B-8CB59B8F6E4A}"/>
              </a:ext>
            </a:extLst>
          </p:cNvPr>
          <p:cNvSpPr>
            <a:spLocks noGrp="1"/>
          </p:cNvSpPr>
          <p:nvPr>
            <p:ph type="pic" sz="quarter" idx="20" hasCustomPrompt="1"/>
          </p:nvPr>
        </p:nvSpPr>
        <p:spPr>
          <a:xfrm>
            <a:off x="2145755" y="1292316"/>
            <a:ext cx="2772830" cy="2772829"/>
          </a:xfrm>
          <a:custGeom>
            <a:avLst/>
            <a:gdLst>
              <a:gd name="connsiteX0" fmla="*/ 0 w 2772830"/>
              <a:gd name="connsiteY0" fmla="*/ 0 h 2772829"/>
              <a:gd name="connsiteX1" fmla="*/ 2772830 w 2772830"/>
              <a:gd name="connsiteY1" fmla="*/ 0 h 2772829"/>
              <a:gd name="connsiteX2" fmla="*/ 2772830 w 2772830"/>
              <a:gd name="connsiteY2" fmla="*/ 2772829 h 2772829"/>
              <a:gd name="connsiteX3" fmla="*/ 0 w 2772830"/>
              <a:gd name="connsiteY3" fmla="*/ 2772829 h 2772829"/>
            </a:gdLst>
            <a:ahLst/>
            <a:cxnLst>
              <a:cxn ang="0">
                <a:pos x="connsiteX0" y="connsiteY0"/>
              </a:cxn>
              <a:cxn ang="0">
                <a:pos x="connsiteX1" y="connsiteY1"/>
              </a:cxn>
              <a:cxn ang="0">
                <a:pos x="connsiteX2" y="connsiteY2"/>
              </a:cxn>
              <a:cxn ang="0">
                <a:pos x="connsiteX3" y="connsiteY3"/>
              </a:cxn>
            </a:cxnLst>
            <a:rect l="l" t="t" r="r" b="b"/>
            <a:pathLst>
              <a:path w="2772830" h="2772829">
                <a:moveTo>
                  <a:pt x="0" y="0"/>
                </a:moveTo>
                <a:lnTo>
                  <a:pt x="2772830" y="0"/>
                </a:lnTo>
                <a:lnTo>
                  <a:pt x="2772830" y="2772829"/>
                </a:lnTo>
                <a:lnTo>
                  <a:pt x="0" y="2772829"/>
                </a:lnTo>
                <a:close/>
              </a:path>
            </a:pathLst>
          </a:custGeom>
        </p:spPr>
        <p:txBody>
          <a:bodyPr wrap="square">
            <a:noAutofit/>
          </a:bodyPr>
          <a:lstStyle>
            <a:lvl1pPr marL="0" indent="0">
              <a:buFontTx/>
              <a:buNone/>
              <a:defRPr sz="1200"/>
            </a:lvl1pPr>
          </a:lstStyle>
          <a:p>
            <a:r>
              <a:rPr lang="en-US" dirty="0"/>
              <a:t>Picture</a:t>
            </a:r>
          </a:p>
        </p:txBody>
      </p:sp>
      <p:sp>
        <p:nvSpPr>
          <p:cNvPr id="12" name="Picture Placeholder 11">
            <a:extLst>
              <a:ext uri="{FF2B5EF4-FFF2-40B4-BE49-F238E27FC236}">
                <a16:creationId xmlns:a16="http://schemas.microsoft.com/office/drawing/2014/main" id="{E791AC11-C038-4FA7-BB60-430C0C507F3A}"/>
              </a:ext>
            </a:extLst>
          </p:cNvPr>
          <p:cNvSpPr>
            <a:spLocks noGrp="1"/>
          </p:cNvSpPr>
          <p:nvPr>
            <p:ph type="pic" sz="quarter" idx="22" hasCustomPrompt="1"/>
          </p:nvPr>
        </p:nvSpPr>
        <p:spPr>
          <a:xfrm>
            <a:off x="8085253" y="2454366"/>
            <a:ext cx="2772830" cy="2772829"/>
          </a:xfrm>
          <a:custGeom>
            <a:avLst/>
            <a:gdLst>
              <a:gd name="connsiteX0" fmla="*/ 0 w 2772830"/>
              <a:gd name="connsiteY0" fmla="*/ 0 h 2772829"/>
              <a:gd name="connsiteX1" fmla="*/ 2772830 w 2772830"/>
              <a:gd name="connsiteY1" fmla="*/ 0 h 2772829"/>
              <a:gd name="connsiteX2" fmla="*/ 2772830 w 2772830"/>
              <a:gd name="connsiteY2" fmla="*/ 2772829 h 2772829"/>
              <a:gd name="connsiteX3" fmla="*/ 0 w 2772830"/>
              <a:gd name="connsiteY3" fmla="*/ 2772829 h 2772829"/>
            </a:gdLst>
            <a:ahLst/>
            <a:cxnLst>
              <a:cxn ang="0">
                <a:pos x="connsiteX0" y="connsiteY0"/>
              </a:cxn>
              <a:cxn ang="0">
                <a:pos x="connsiteX1" y="connsiteY1"/>
              </a:cxn>
              <a:cxn ang="0">
                <a:pos x="connsiteX2" y="connsiteY2"/>
              </a:cxn>
              <a:cxn ang="0">
                <a:pos x="connsiteX3" y="connsiteY3"/>
              </a:cxn>
            </a:cxnLst>
            <a:rect l="l" t="t" r="r" b="b"/>
            <a:pathLst>
              <a:path w="2772830" h="2772829">
                <a:moveTo>
                  <a:pt x="0" y="0"/>
                </a:moveTo>
                <a:lnTo>
                  <a:pt x="2772830" y="0"/>
                </a:lnTo>
                <a:lnTo>
                  <a:pt x="2772830" y="2772829"/>
                </a:lnTo>
                <a:lnTo>
                  <a:pt x="0" y="2772829"/>
                </a:lnTo>
                <a:close/>
              </a:path>
            </a:pathLst>
          </a:custGeom>
        </p:spPr>
        <p:txBody>
          <a:bodyPr wrap="square">
            <a:noAutofit/>
          </a:bodyPr>
          <a:lstStyle>
            <a:lvl1pPr marL="0" indent="0">
              <a:buFontTx/>
              <a:buNone/>
              <a:defRPr sz="1200"/>
            </a:lvl1pPr>
          </a:lstStyle>
          <a:p>
            <a:r>
              <a:rPr lang="en-US" dirty="0"/>
              <a:t>Picture</a:t>
            </a:r>
          </a:p>
        </p:txBody>
      </p:sp>
      <p:sp>
        <p:nvSpPr>
          <p:cNvPr id="10" name="Picture Placeholder 9">
            <a:extLst>
              <a:ext uri="{FF2B5EF4-FFF2-40B4-BE49-F238E27FC236}">
                <a16:creationId xmlns:a16="http://schemas.microsoft.com/office/drawing/2014/main" id="{450D7668-128E-4C19-915E-DAC6E9C6FF8D}"/>
              </a:ext>
            </a:extLst>
          </p:cNvPr>
          <p:cNvSpPr>
            <a:spLocks noGrp="1"/>
          </p:cNvSpPr>
          <p:nvPr>
            <p:ph type="pic" sz="quarter" idx="21" hasCustomPrompt="1"/>
          </p:nvPr>
        </p:nvSpPr>
        <p:spPr>
          <a:xfrm>
            <a:off x="5115504" y="2454366"/>
            <a:ext cx="2772830" cy="2772829"/>
          </a:xfrm>
          <a:custGeom>
            <a:avLst/>
            <a:gdLst>
              <a:gd name="connsiteX0" fmla="*/ 0 w 2772830"/>
              <a:gd name="connsiteY0" fmla="*/ 0 h 2772829"/>
              <a:gd name="connsiteX1" fmla="*/ 2772830 w 2772830"/>
              <a:gd name="connsiteY1" fmla="*/ 0 h 2772829"/>
              <a:gd name="connsiteX2" fmla="*/ 2772830 w 2772830"/>
              <a:gd name="connsiteY2" fmla="*/ 2772829 h 2772829"/>
              <a:gd name="connsiteX3" fmla="*/ 0 w 2772830"/>
              <a:gd name="connsiteY3" fmla="*/ 2772829 h 2772829"/>
            </a:gdLst>
            <a:ahLst/>
            <a:cxnLst>
              <a:cxn ang="0">
                <a:pos x="connsiteX0" y="connsiteY0"/>
              </a:cxn>
              <a:cxn ang="0">
                <a:pos x="connsiteX1" y="connsiteY1"/>
              </a:cxn>
              <a:cxn ang="0">
                <a:pos x="connsiteX2" y="connsiteY2"/>
              </a:cxn>
              <a:cxn ang="0">
                <a:pos x="connsiteX3" y="connsiteY3"/>
              </a:cxn>
            </a:cxnLst>
            <a:rect l="l" t="t" r="r" b="b"/>
            <a:pathLst>
              <a:path w="2772830" h="2772829">
                <a:moveTo>
                  <a:pt x="0" y="0"/>
                </a:moveTo>
                <a:lnTo>
                  <a:pt x="2772830" y="0"/>
                </a:lnTo>
                <a:lnTo>
                  <a:pt x="2772830" y="2772829"/>
                </a:lnTo>
                <a:lnTo>
                  <a:pt x="0" y="2772829"/>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1146555055"/>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7_Title P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AEDCA47-30D4-4336-AC40-7EED4691534F}"/>
              </a:ext>
            </a:extLst>
          </p:cNvPr>
          <p:cNvSpPr>
            <a:spLocks noGrp="1"/>
          </p:cNvSpPr>
          <p:nvPr>
            <p:ph type="pic" sz="quarter" idx="21" hasCustomPrompt="1"/>
          </p:nvPr>
        </p:nvSpPr>
        <p:spPr>
          <a:xfrm>
            <a:off x="8563509" y="857250"/>
            <a:ext cx="2514600" cy="2486818"/>
          </a:xfrm>
          <a:custGeom>
            <a:avLst/>
            <a:gdLst>
              <a:gd name="connsiteX0" fmla="*/ 0 w 2514600"/>
              <a:gd name="connsiteY0" fmla="*/ 0 h 2486818"/>
              <a:gd name="connsiteX1" fmla="*/ 2514600 w 2514600"/>
              <a:gd name="connsiteY1" fmla="*/ 0 h 2486818"/>
              <a:gd name="connsiteX2" fmla="*/ 2514600 w 2514600"/>
              <a:gd name="connsiteY2" fmla="*/ 2486818 h 2486818"/>
              <a:gd name="connsiteX3" fmla="*/ 0 w 2514600"/>
              <a:gd name="connsiteY3" fmla="*/ 2486818 h 2486818"/>
            </a:gdLst>
            <a:ahLst/>
            <a:cxnLst>
              <a:cxn ang="0">
                <a:pos x="connsiteX0" y="connsiteY0"/>
              </a:cxn>
              <a:cxn ang="0">
                <a:pos x="connsiteX1" y="connsiteY1"/>
              </a:cxn>
              <a:cxn ang="0">
                <a:pos x="connsiteX2" y="connsiteY2"/>
              </a:cxn>
              <a:cxn ang="0">
                <a:pos x="connsiteX3" y="connsiteY3"/>
              </a:cxn>
            </a:cxnLst>
            <a:rect l="l" t="t" r="r" b="b"/>
            <a:pathLst>
              <a:path w="2514600" h="2486818">
                <a:moveTo>
                  <a:pt x="0" y="0"/>
                </a:moveTo>
                <a:lnTo>
                  <a:pt x="2514600" y="0"/>
                </a:lnTo>
                <a:lnTo>
                  <a:pt x="2514600" y="2486818"/>
                </a:lnTo>
                <a:lnTo>
                  <a:pt x="0" y="2486818"/>
                </a:lnTo>
                <a:close/>
              </a:path>
            </a:pathLst>
          </a:custGeom>
        </p:spPr>
        <p:txBody>
          <a:bodyPr wrap="square">
            <a:noAutofit/>
          </a:bodyPr>
          <a:lstStyle>
            <a:lvl1pPr marL="0" indent="0">
              <a:buFontTx/>
              <a:buNone/>
              <a:defRPr sz="1200"/>
            </a:lvl1pPr>
          </a:lstStyle>
          <a:p>
            <a:r>
              <a:rPr lang="en-US" dirty="0"/>
              <a:t>Picture</a:t>
            </a:r>
          </a:p>
        </p:txBody>
      </p:sp>
      <p:sp>
        <p:nvSpPr>
          <p:cNvPr id="10" name="Picture Placeholder 9">
            <a:extLst>
              <a:ext uri="{FF2B5EF4-FFF2-40B4-BE49-F238E27FC236}">
                <a16:creationId xmlns:a16="http://schemas.microsoft.com/office/drawing/2014/main" id="{6C8FC817-2202-4F37-A175-B70B767B00DA}"/>
              </a:ext>
            </a:extLst>
          </p:cNvPr>
          <p:cNvSpPr>
            <a:spLocks noGrp="1"/>
          </p:cNvSpPr>
          <p:nvPr>
            <p:ph type="pic" sz="quarter" idx="20" hasCustomPrompt="1"/>
          </p:nvPr>
        </p:nvSpPr>
        <p:spPr>
          <a:xfrm>
            <a:off x="5872697" y="857250"/>
            <a:ext cx="2514600" cy="1638300"/>
          </a:xfrm>
          <a:custGeom>
            <a:avLst/>
            <a:gdLst>
              <a:gd name="connsiteX0" fmla="*/ 0 w 2514600"/>
              <a:gd name="connsiteY0" fmla="*/ 0 h 1638300"/>
              <a:gd name="connsiteX1" fmla="*/ 2514600 w 2514600"/>
              <a:gd name="connsiteY1" fmla="*/ 0 h 1638300"/>
              <a:gd name="connsiteX2" fmla="*/ 2514600 w 2514600"/>
              <a:gd name="connsiteY2" fmla="*/ 1638300 h 1638300"/>
              <a:gd name="connsiteX3" fmla="*/ 0 w 2514600"/>
              <a:gd name="connsiteY3" fmla="*/ 1638300 h 1638300"/>
            </a:gdLst>
            <a:ahLst/>
            <a:cxnLst>
              <a:cxn ang="0">
                <a:pos x="connsiteX0" y="connsiteY0"/>
              </a:cxn>
              <a:cxn ang="0">
                <a:pos x="connsiteX1" y="connsiteY1"/>
              </a:cxn>
              <a:cxn ang="0">
                <a:pos x="connsiteX2" y="connsiteY2"/>
              </a:cxn>
              <a:cxn ang="0">
                <a:pos x="connsiteX3" y="connsiteY3"/>
              </a:cxn>
            </a:cxnLst>
            <a:rect l="l" t="t" r="r" b="b"/>
            <a:pathLst>
              <a:path w="2514600" h="1638300">
                <a:moveTo>
                  <a:pt x="0" y="0"/>
                </a:moveTo>
                <a:lnTo>
                  <a:pt x="2514600" y="0"/>
                </a:lnTo>
                <a:lnTo>
                  <a:pt x="2514600" y="1638300"/>
                </a:lnTo>
                <a:lnTo>
                  <a:pt x="0" y="1638300"/>
                </a:lnTo>
                <a:close/>
              </a:path>
            </a:pathLst>
          </a:custGeom>
        </p:spPr>
        <p:txBody>
          <a:bodyPr wrap="square">
            <a:noAutofit/>
          </a:bodyPr>
          <a:lstStyle>
            <a:lvl1pPr marL="0" indent="0">
              <a:buFontTx/>
              <a:buNone/>
              <a:defRPr sz="1200"/>
            </a:lvl1pPr>
          </a:lstStyle>
          <a:p>
            <a:r>
              <a:rPr lang="en-US" dirty="0"/>
              <a:t>Picture</a:t>
            </a:r>
          </a:p>
        </p:txBody>
      </p:sp>
      <p:sp>
        <p:nvSpPr>
          <p:cNvPr id="15" name="Picture Placeholder 14">
            <a:extLst>
              <a:ext uri="{FF2B5EF4-FFF2-40B4-BE49-F238E27FC236}">
                <a16:creationId xmlns:a16="http://schemas.microsoft.com/office/drawing/2014/main" id="{55CEB27B-1E57-4D7E-BE29-54AD6AD797FA}"/>
              </a:ext>
            </a:extLst>
          </p:cNvPr>
          <p:cNvSpPr>
            <a:spLocks noGrp="1"/>
          </p:cNvSpPr>
          <p:nvPr>
            <p:ph type="pic" sz="quarter" idx="23" hasCustomPrompt="1"/>
          </p:nvPr>
        </p:nvSpPr>
        <p:spPr>
          <a:xfrm>
            <a:off x="8563509" y="3513932"/>
            <a:ext cx="2514600" cy="2486818"/>
          </a:xfrm>
          <a:custGeom>
            <a:avLst/>
            <a:gdLst>
              <a:gd name="connsiteX0" fmla="*/ 0 w 2514600"/>
              <a:gd name="connsiteY0" fmla="*/ 0 h 2486818"/>
              <a:gd name="connsiteX1" fmla="*/ 2514600 w 2514600"/>
              <a:gd name="connsiteY1" fmla="*/ 0 h 2486818"/>
              <a:gd name="connsiteX2" fmla="*/ 2514600 w 2514600"/>
              <a:gd name="connsiteY2" fmla="*/ 2486818 h 2486818"/>
              <a:gd name="connsiteX3" fmla="*/ 0 w 2514600"/>
              <a:gd name="connsiteY3" fmla="*/ 2486818 h 2486818"/>
            </a:gdLst>
            <a:ahLst/>
            <a:cxnLst>
              <a:cxn ang="0">
                <a:pos x="connsiteX0" y="connsiteY0"/>
              </a:cxn>
              <a:cxn ang="0">
                <a:pos x="connsiteX1" y="connsiteY1"/>
              </a:cxn>
              <a:cxn ang="0">
                <a:pos x="connsiteX2" y="connsiteY2"/>
              </a:cxn>
              <a:cxn ang="0">
                <a:pos x="connsiteX3" y="connsiteY3"/>
              </a:cxn>
            </a:cxnLst>
            <a:rect l="l" t="t" r="r" b="b"/>
            <a:pathLst>
              <a:path w="2514600" h="2486818">
                <a:moveTo>
                  <a:pt x="0" y="0"/>
                </a:moveTo>
                <a:lnTo>
                  <a:pt x="2514600" y="0"/>
                </a:lnTo>
                <a:lnTo>
                  <a:pt x="2514600" y="2486818"/>
                </a:lnTo>
                <a:lnTo>
                  <a:pt x="0" y="2486818"/>
                </a:lnTo>
                <a:close/>
              </a:path>
            </a:pathLst>
          </a:custGeom>
        </p:spPr>
        <p:txBody>
          <a:bodyPr wrap="square">
            <a:noAutofit/>
          </a:bodyPr>
          <a:lstStyle>
            <a:lvl1pPr marL="0" indent="0">
              <a:buFontTx/>
              <a:buNone/>
              <a:defRPr sz="1200"/>
            </a:lvl1pPr>
          </a:lstStyle>
          <a:p>
            <a:r>
              <a:rPr lang="en-US" dirty="0"/>
              <a:t>Picture</a:t>
            </a:r>
          </a:p>
        </p:txBody>
      </p:sp>
      <p:sp>
        <p:nvSpPr>
          <p:cNvPr id="13" name="Picture Placeholder 12">
            <a:extLst>
              <a:ext uri="{FF2B5EF4-FFF2-40B4-BE49-F238E27FC236}">
                <a16:creationId xmlns:a16="http://schemas.microsoft.com/office/drawing/2014/main" id="{6110B6DA-42C4-46E7-9501-0728B827DF43}"/>
              </a:ext>
            </a:extLst>
          </p:cNvPr>
          <p:cNvSpPr>
            <a:spLocks noGrp="1"/>
          </p:cNvSpPr>
          <p:nvPr>
            <p:ph type="pic" sz="quarter" idx="22" hasCustomPrompt="1"/>
          </p:nvPr>
        </p:nvSpPr>
        <p:spPr>
          <a:xfrm>
            <a:off x="5872697" y="2667000"/>
            <a:ext cx="2514600" cy="3333750"/>
          </a:xfrm>
          <a:custGeom>
            <a:avLst/>
            <a:gdLst>
              <a:gd name="connsiteX0" fmla="*/ 0 w 2514600"/>
              <a:gd name="connsiteY0" fmla="*/ 0 h 3333750"/>
              <a:gd name="connsiteX1" fmla="*/ 2514600 w 2514600"/>
              <a:gd name="connsiteY1" fmla="*/ 0 h 3333750"/>
              <a:gd name="connsiteX2" fmla="*/ 2514600 w 2514600"/>
              <a:gd name="connsiteY2" fmla="*/ 3333750 h 3333750"/>
              <a:gd name="connsiteX3" fmla="*/ 0 w 25146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2514600" h="3333750">
                <a:moveTo>
                  <a:pt x="0" y="0"/>
                </a:moveTo>
                <a:lnTo>
                  <a:pt x="2514600" y="0"/>
                </a:lnTo>
                <a:lnTo>
                  <a:pt x="2514600" y="3333750"/>
                </a:lnTo>
                <a:lnTo>
                  <a:pt x="0" y="3333750"/>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189193249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2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537ACA3-394C-4227-A945-917A881FC6D5}"/>
              </a:ext>
            </a:extLst>
          </p:cNvPr>
          <p:cNvSpPr>
            <a:spLocks noGrp="1"/>
          </p:cNvSpPr>
          <p:nvPr>
            <p:ph type="pic" sz="quarter" idx="20" hasCustomPrompt="1"/>
          </p:nvPr>
        </p:nvSpPr>
        <p:spPr>
          <a:xfrm>
            <a:off x="6785430" y="2457451"/>
            <a:ext cx="5406570" cy="4400550"/>
          </a:xfrm>
          <a:custGeom>
            <a:avLst/>
            <a:gdLst>
              <a:gd name="connsiteX0" fmla="*/ 0 w 5406570"/>
              <a:gd name="connsiteY0" fmla="*/ 0 h 4400550"/>
              <a:gd name="connsiteX1" fmla="*/ 5406570 w 5406570"/>
              <a:gd name="connsiteY1" fmla="*/ 0 h 4400550"/>
              <a:gd name="connsiteX2" fmla="*/ 5406570 w 5406570"/>
              <a:gd name="connsiteY2" fmla="*/ 4400550 h 4400550"/>
              <a:gd name="connsiteX3" fmla="*/ 0 w 5406570"/>
              <a:gd name="connsiteY3" fmla="*/ 4400550 h 4400550"/>
            </a:gdLst>
            <a:ahLst/>
            <a:cxnLst>
              <a:cxn ang="0">
                <a:pos x="connsiteX0" y="connsiteY0"/>
              </a:cxn>
              <a:cxn ang="0">
                <a:pos x="connsiteX1" y="connsiteY1"/>
              </a:cxn>
              <a:cxn ang="0">
                <a:pos x="connsiteX2" y="connsiteY2"/>
              </a:cxn>
              <a:cxn ang="0">
                <a:pos x="connsiteX3" y="connsiteY3"/>
              </a:cxn>
            </a:cxnLst>
            <a:rect l="l" t="t" r="r" b="b"/>
            <a:pathLst>
              <a:path w="5406570" h="4400550">
                <a:moveTo>
                  <a:pt x="0" y="0"/>
                </a:moveTo>
                <a:lnTo>
                  <a:pt x="5406570" y="0"/>
                </a:lnTo>
                <a:lnTo>
                  <a:pt x="5406570" y="4400550"/>
                </a:lnTo>
                <a:lnTo>
                  <a:pt x="0" y="4400550"/>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11178254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3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40E7F-CD4A-44F2-A188-6013BD94C94A}"/>
              </a:ext>
            </a:extLst>
          </p:cNvPr>
          <p:cNvSpPr>
            <a:spLocks noGrp="1"/>
          </p:cNvSpPr>
          <p:nvPr>
            <p:ph type="pic" sz="quarter" idx="19" hasCustomPrompt="1"/>
          </p:nvPr>
        </p:nvSpPr>
        <p:spPr>
          <a:xfrm>
            <a:off x="6774059" y="1286590"/>
            <a:ext cx="5417941" cy="4405659"/>
          </a:xfrm>
          <a:custGeom>
            <a:avLst/>
            <a:gdLst>
              <a:gd name="connsiteX0" fmla="*/ 0 w 5417941"/>
              <a:gd name="connsiteY0" fmla="*/ 0 h 4405659"/>
              <a:gd name="connsiteX1" fmla="*/ 5417941 w 5417941"/>
              <a:gd name="connsiteY1" fmla="*/ 0 h 4405659"/>
              <a:gd name="connsiteX2" fmla="*/ 5417941 w 5417941"/>
              <a:gd name="connsiteY2" fmla="*/ 4405659 h 4405659"/>
              <a:gd name="connsiteX3" fmla="*/ 0 w 5417941"/>
              <a:gd name="connsiteY3" fmla="*/ 4405659 h 4405659"/>
            </a:gdLst>
            <a:ahLst/>
            <a:cxnLst>
              <a:cxn ang="0">
                <a:pos x="connsiteX0" y="connsiteY0"/>
              </a:cxn>
              <a:cxn ang="0">
                <a:pos x="connsiteX1" y="connsiteY1"/>
              </a:cxn>
              <a:cxn ang="0">
                <a:pos x="connsiteX2" y="connsiteY2"/>
              </a:cxn>
              <a:cxn ang="0">
                <a:pos x="connsiteX3" y="connsiteY3"/>
              </a:cxn>
            </a:cxnLst>
            <a:rect l="l" t="t" r="r" b="b"/>
            <a:pathLst>
              <a:path w="5417941" h="4405659">
                <a:moveTo>
                  <a:pt x="0" y="0"/>
                </a:moveTo>
                <a:lnTo>
                  <a:pt x="5417941" y="0"/>
                </a:lnTo>
                <a:lnTo>
                  <a:pt x="5417941" y="4405659"/>
                </a:lnTo>
                <a:lnTo>
                  <a:pt x="0" y="4405659"/>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1747089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4_Title P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B8E010E-1ED3-44E4-B653-8B86B7E89820}"/>
              </a:ext>
            </a:extLst>
          </p:cNvPr>
          <p:cNvSpPr>
            <a:spLocks noGrp="1"/>
          </p:cNvSpPr>
          <p:nvPr>
            <p:ph type="pic" sz="quarter" idx="20" hasCustomPrompt="1"/>
          </p:nvPr>
        </p:nvSpPr>
        <p:spPr>
          <a:xfrm>
            <a:off x="0" y="4629150"/>
            <a:ext cx="12192000" cy="2228850"/>
          </a:xfrm>
          <a:custGeom>
            <a:avLst/>
            <a:gdLst>
              <a:gd name="connsiteX0" fmla="*/ 0 w 12192000"/>
              <a:gd name="connsiteY0" fmla="*/ 0 h 2228850"/>
              <a:gd name="connsiteX1" fmla="*/ 12192000 w 12192000"/>
              <a:gd name="connsiteY1" fmla="*/ 0 h 2228850"/>
              <a:gd name="connsiteX2" fmla="*/ 12192000 w 12192000"/>
              <a:gd name="connsiteY2" fmla="*/ 2228850 h 2228850"/>
              <a:gd name="connsiteX3" fmla="*/ 0 w 12192000"/>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2192000" h="2228850">
                <a:moveTo>
                  <a:pt x="0" y="0"/>
                </a:moveTo>
                <a:lnTo>
                  <a:pt x="12192000" y="0"/>
                </a:lnTo>
                <a:lnTo>
                  <a:pt x="12192000" y="2228850"/>
                </a:lnTo>
                <a:lnTo>
                  <a:pt x="0" y="2228850"/>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Tree>
    <p:extLst>
      <p:ext uri="{BB962C8B-B14F-4D97-AF65-F5344CB8AC3E}">
        <p14:creationId xmlns:p14="http://schemas.microsoft.com/office/powerpoint/2010/main" val="12645635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P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DF99D1-3EF1-4689-8D26-EBB48FDE50D9}"/>
              </a:ext>
            </a:extLst>
          </p:cNvPr>
          <p:cNvSpPr>
            <a:spLocks noGrp="1"/>
          </p:cNvSpPr>
          <p:nvPr>
            <p:ph type="pic" sz="quarter" idx="13"/>
          </p:nvPr>
        </p:nvSpPr>
        <p:spPr>
          <a:xfrm>
            <a:off x="1879123" y="1133963"/>
            <a:ext cx="3729594" cy="2054448"/>
          </a:xfrm>
          <a:custGeom>
            <a:avLst/>
            <a:gdLst>
              <a:gd name="connsiteX0" fmla="*/ 0 w 3729594"/>
              <a:gd name="connsiteY0" fmla="*/ 0 h 2054448"/>
              <a:gd name="connsiteX1" fmla="*/ 3729594 w 3729594"/>
              <a:gd name="connsiteY1" fmla="*/ 0 h 2054448"/>
              <a:gd name="connsiteX2" fmla="*/ 3729594 w 3729594"/>
              <a:gd name="connsiteY2" fmla="*/ 2054448 h 2054448"/>
              <a:gd name="connsiteX3" fmla="*/ 0 w 3729594"/>
              <a:gd name="connsiteY3" fmla="*/ 2054448 h 2054448"/>
            </a:gdLst>
            <a:ahLst/>
            <a:cxnLst>
              <a:cxn ang="0">
                <a:pos x="connsiteX0" y="connsiteY0"/>
              </a:cxn>
              <a:cxn ang="0">
                <a:pos x="connsiteX1" y="connsiteY1"/>
              </a:cxn>
              <a:cxn ang="0">
                <a:pos x="connsiteX2" y="connsiteY2"/>
              </a:cxn>
              <a:cxn ang="0">
                <a:pos x="connsiteX3" y="connsiteY3"/>
              </a:cxn>
            </a:cxnLst>
            <a:rect l="l" t="t" r="r" b="b"/>
            <a:pathLst>
              <a:path w="3729594" h="2054448">
                <a:moveTo>
                  <a:pt x="0" y="0"/>
                </a:moveTo>
                <a:lnTo>
                  <a:pt x="3729594" y="0"/>
                </a:lnTo>
                <a:lnTo>
                  <a:pt x="3729594" y="2054448"/>
                </a:lnTo>
                <a:lnTo>
                  <a:pt x="0" y="2054448"/>
                </a:lnTo>
                <a:close/>
              </a:path>
            </a:pathLst>
          </a:custGeom>
        </p:spPr>
        <p:txBody>
          <a:bodyPr wrap="square" anchor="ctr">
            <a:noAutofit/>
          </a:bodyPr>
          <a:lstStyle>
            <a:lvl1pPr marL="0" indent="0" algn="ctr">
              <a:buNone/>
              <a:defRPr sz="1200"/>
            </a:lvl1pPr>
          </a:lstStyle>
          <a:p>
            <a:endParaRPr lang="en-US" dirty="0"/>
          </a:p>
        </p:txBody>
      </p:sp>
      <p:sp>
        <p:nvSpPr>
          <p:cNvPr id="10" name="Picture Placeholder 9">
            <a:extLst>
              <a:ext uri="{FF2B5EF4-FFF2-40B4-BE49-F238E27FC236}">
                <a16:creationId xmlns:a16="http://schemas.microsoft.com/office/drawing/2014/main" id="{E93FD0ED-A3A7-4AB3-8023-8E02712316BB}"/>
              </a:ext>
            </a:extLst>
          </p:cNvPr>
          <p:cNvSpPr>
            <a:spLocks noGrp="1"/>
          </p:cNvSpPr>
          <p:nvPr>
            <p:ph type="pic" sz="quarter" idx="14"/>
          </p:nvPr>
        </p:nvSpPr>
        <p:spPr>
          <a:xfrm>
            <a:off x="26073" y="3289664"/>
            <a:ext cx="5582643" cy="2434372"/>
          </a:xfrm>
          <a:custGeom>
            <a:avLst/>
            <a:gdLst>
              <a:gd name="connsiteX0" fmla="*/ 0 w 5582643"/>
              <a:gd name="connsiteY0" fmla="*/ 0 h 2434372"/>
              <a:gd name="connsiteX1" fmla="*/ 5582643 w 5582643"/>
              <a:gd name="connsiteY1" fmla="*/ 0 h 2434372"/>
              <a:gd name="connsiteX2" fmla="*/ 5582643 w 5582643"/>
              <a:gd name="connsiteY2" fmla="*/ 2434372 h 2434372"/>
              <a:gd name="connsiteX3" fmla="*/ 0 w 5582643"/>
              <a:gd name="connsiteY3" fmla="*/ 2434372 h 2434372"/>
            </a:gdLst>
            <a:ahLst/>
            <a:cxnLst>
              <a:cxn ang="0">
                <a:pos x="connsiteX0" y="connsiteY0"/>
              </a:cxn>
              <a:cxn ang="0">
                <a:pos x="connsiteX1" y="connsiteY1"/>
              </a:cxn>
              <a:cxn ang="0">
                <a:pos x="connsiteX2" y="connsiteY2"/>
              </a:cxn>
              <a:cxn ang="0">
                <a:pos x="connsiteX3" y="connsiteY3"/>
              </a:cxn>
            </a:cxnLst>
            <a:rect l="l" t="t" r="r" b="b"/>
            <a:pathLst>
              <a:path w="5582643" h="2434372">
                <a:moveTo>
                  <a:pt x="0" y="0"/>
                </a:moveTo>
                <a:lnTo>
                  <a:pt x="5582643" y="0"/>
                </a:lnTo>
                <a:lnTo>
                  <a:pt x="5582643" y="2434372"/>
                </a:lnTo>
                <a:lnTo>
                  <a:pt x="0" y="2434372"/>
                </a:ln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428624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5_Title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093FFEA-CDCC-4C84-9146-6052846A1569}"/>
              </a:ext>
            </a:extLst>
          </p:cNvPr>
          <p:cNvSpPr>
            <a:spLocks noGrp="1"/>
          </p:cNvSpPr>
          <p:nvPr>
            <p:ph type="pic" sz="quarter" idx="10"/>
          </p:nvPr>
        </p:nvSpPr>
        <p:spPr>
          <a:xfrm>
            <a:off x="509423" y="80008"/>
            <a:ext cx="5717388" cy="6698060"/>
          </a:xfrm>
          <a:custGeom>
            <a:avLst/>
            <a:gdLst>
              <a:gd name="connsiteX0" fmla="*/ 3349294 w 5717388"/>
              <a:gd name="connsiteY0" fmla="*/ 0 h 6698060"/>
              <a:gd name="connsiteX1" fmla="*/ 5717388 w 5717388"/>
              <a:gd name="connsiteY1" fmla="*/ 5717085 h 6698060"/>
              <a:gd name="connsiteX2" fmla="*/ 1674798 w 5717388"/>
              <a:gd name="connsiteY2" fmla="*/ 6249302 h 6698060"/>
              <a:gd name="connsiteX3" fmla="*/ 114417 w 5717388"/>
              <a:gd name="connsiteY3" fmla="*/ 2482208 h 6698060"/>
              <a:gd name="connsiteX4" fmla="*/ 3349294 w 5717388"/>
              <a:gd name="connsiteY4" fmla="*/ 0 h 669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88" h="6698060">
                <a:moveTo>
                  <a:pt x="3349294" y="0"/>
                </a:moveTo>
                <a:lnTo>
                  <a:pt x="5717388" y="5717085"/>
                </a:lnTo>
                <a:cubicBezTo>
                  <a:pt x="4645575" y="6788898"/>
                  <a:pt x="2987496" y="7007188"/>
                  <a:pt x="1674798" y="6249302"/>
                </a:cubicBezTo>
                <a:cubicBezTo>
                  <a:pt x="362101" y="5491416"/>
                  <a:pt x="-277894" y="3946332"/>
                  <a:pt x="114417" y="2482208"/>
                </a:cubicBezTo>
                <a:cubicBezTo>
                  <a:pt x="506728" y="1018084"/>
                  <a:pt x="1833522" y="0"/>
                  <a:pt x="3349294" y="0"/>
                </a:cubicBezTo>
                <a:close/>
              </a:path>
            </a:pathLst>
          </a:custGeom>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7880186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57630"/>
      </p:ext>
    </p:extLst>
  </p:cSld>
  <p:clrMap bg1="lt1" tx1="dk1" bg2="lt2" tx2="dk2" accent1="accent1" accent2="accent2" accent3="accent3" accent4="accent4" accent5="accent5" accent6="accent6" hlink="hlink" folHlink="folHlink"/>
  <p:sldLayoutIdLst>
    <p:sldLayoutId id="2147483724" r:id="rId1"/>
    <p:sldLayoutId id="2147483870" r:id="rId2"/>
    <p:sldLayoutId id="2147483726" r:id="rId3"/>
    <p:sldLayoutId id="2147483953" r:id="rId4"/>
    <p:sldLayoutId id="2147483928" r:id="rId5"/>
    <p:sldLayoutId id="2147483929" r:id="rId6"/>
    <p:sldLayoutId id="2147483930" r:id="rId7"/>
    <p:sldLayoutId id="2147483881" r:id="rId8"/>
    <p:sldLayoutId id="2147483931" r:id="rId9"/>
    <p:sldLayoutId id="2147483965" r:id="rId10"/>
    <p:sldLayoutId id="2147483967" r:id="rId11"/>
    <p:sldLayoutId id="2147483966" r:id="rId12"/>
    <p:sldLayoutId id="2147483932" r:id="rId13"/>
    <p:sldLayoutId id="2147483875" r:id="rId14"/>
    <p:sldLayoutId id="2147483934" r:id="rId15"/>
    <p:sldLayoutId id="2147483955" r:id="rId16"/>
    <p:sldLayoutId id="2147483957" r:id="rId17"/>
    <p:sldLayoutId id="2147483933" r:id="rId18"/>
    <p:sldLayoutId id="2147483935" r:id="rId19"/>
    <p:sldLayoutId id="2147483938" r:id="rId20"/>
    <p:sldLayoutId id="2147483960" r:id="rId21"/>
    <p:sldLayoutId id="2147483939" r:id="rId22"/>
    <p:sldLayoutId id="2147483936" r:id="rId23"/>
    <p:sldLayoutId id="2147483941" r:id="rId24"/>
    <p:sldLayoutId id="2147483959" r:id="rId25"/>
    <p:sldLayoutId id="2147483937" r:id="rId26"/>
    <p:sldLayoutId id="2147483943" r:id="rId27"/>
    <p:sldLayoutId id="2147483944" r:id="rId28"/>
    <p:sldLayoutId id="2147483951" r:id="rId29"/>
    <p:sldLayoutId id="2147483952" r:id="rId30"/>
    <p:sldLayoutId id="2147483962" r:id="rId31"/>
    <p:sldLayoutId id="2147483958" r:id="rId32"/>
    <p:sldLayoutId id="2147483956" r:id="rId33"/>
    <p:sldLayoutId id="2147483961" r:id="rId34"/>
    <p:sldLayoutId id="2147483954" r:id="rId35"/>
    <p:sldLayoutId id="2147483942" r:id="rId36"/>
    <p:sldLayoutId id="2147483948" r:id="rId37"/>
    <p:sldLayoutId id="2147483946" r:id="rId38"/>
    <p:sldLayoutId id="2147483947" r:id="rId39"/>
    <p:sldLayoutId id="2147483963" r:id="rId40"/>
    <p:sldLayoutId id="2147483964" r:id="rId41"/>
    <p:sldLayoutId id="2147483968" r:id="rId42"/>
    <p:sldLayoutId id="2147483969" r:id="rId43"/>
  </p:sldLayoutIdLst>
  <p:hf hdr="0" ftr="0" dt="0"/>
  <p:txStyles>
    <p:titleStyle>
      <a:lvl1pPr algn="ctr" defTabSz="914400"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228600" indent="-228600" algn="ctr"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950A4989-8EC7-9059-ED69-D3426852E14A}"/>
              </a:ext>
            </a:extLst>
          </p:cNvPr>
          <p:cNvPicPr>
            <a:picLocks noGrp="1" noChangeAspect="1"/>
          </p:cNvPicPr>
          <p:nvPr>
            <p:ph type="pic" sz="quarter" idx="20"/>
          </p:nvPr>
        </p:nvPicPr>
        <p:blipFill>
          <a:blip r:embed="rId3"/>
          <a:srcRect l="9471" r="9471"/>
          <a:stretch>
            <a:fillRect/>
          </a:stretch>
        </p:blipFill>
        <p:spPr/>
      </p:pic>
      <p:sp>
        <p:nvSpPr>
          <p:cNvPr id="34" name="TextBox 33">
            <a:extLst>
              <a:ext uri="{FF2B5EF4-FFF2-40B4-BE49-F238E27FC236}">
                <a16:creationId xmlns:a16="http://schemas.microsoft.com/office/drawing/2014/main" id="{7812D500-312F-44E0-BCF0-79BC19E3B3FF}"/>
              </a:ext>
            </a:extLst>
          </p:cNvPr>
          <p:cNvSpPr txBox="1"/>
          <p:nvPr/>
        </p:nvSpPr>
        <p:spPr>
          <a:xfrm>
            <a:off x="1573548" y="3037067"/>
            <a:ext cx="6492875" cy="2123658"/>
          </a:xfrm>
          <a:prstGeom prst="rect">
            <a:avLst/>
          </a:prstGeom>
          <a:noFill/>
        </p:spPr>
        <p:txBody>
          <a:bodyPr wrap="square" rtlCol="0" anchor="ctr">
            <a:spAutoFit/>
          </a:bodyPr>
          <a:lstStyle/>
          <a:p>
            <a:r>
              <a:rPr lang="en-US" sz="6600" b="1" spc="300" dirty="0">
                <a:solidFill>
                  <a:srgbClr val="021113"/>
                </a:solidFill>
                <a:latin typeface="MADE Canvas" panose="02000503000000020004" pitchFamily="50" charset="0"/>
                <a:ea typeface="Roboto Slab" pitchFamily="2" charset="0"/>
                <a:cs typeface="KoHo" panose="00000500000000000000" pitchFamily="2" charset="-34"/>
              </a:rPr>
              <a:t>Decentralized</a:t>
            </a:r>
          </a:p>
          <a:p>
            <a:r>
              <a:rPr lang="en-US" sz="6600" b="1" spc="300" dirty="0">
                <a:solidFill>
                  <a:srgbClr val="021113"/>
                </a:solidFill>
                <a:latin typeface="MADE Canvas" panose="02000503000000020004" pitchFamily="50" charset="0"/>
                <a:ea typeface="Roboto Slab" pitchFamily="2" charset="0"/>
                <a:cs typeface="KoHo" panose="00000500000000000000" pitchFamily="2" charset="-34"/>
              </a:rPr>
              <a:t>Betting</a:t>
            </a:r>
          </a:p>
        </p:txBody>
      </p:sp>
      <p:sp>
        <p:nvSpPr>
          <p:cNvPr id="9" name="TextBox 8">
            <a:extLst>
              <a:ext uri="{FF2B5EF4-FFF2-40B4-BE49-F238E27FC236}">
                <a16:creationId xmlns:a16="http://schemas.microsoft.com/office/drawing/2014/main" id="{6C1B1536-9144-42D8-A784-B1948ACE6B84}"/>
              </a:ext>
            </a:extLst>
          </p:cNvPr>
          <p:cNvSpPr txBox="1"/>
          <p:nvPr/>
        </p:nvSpPr>
        <p:spPr>
          <a:xfrm>
            <a:off x="1612900" y="5225539"/>
            <a:ext cx="4197350" cy="276999"/>
          </a:xfrm>
          <a:prstGeom prst="rect">
            <a:avLst/>
          </a:prstGeom>
          <a:noFill/>
        </p:spPr>
        <p:txBody>
          <a:bodyPr wrap="square" rtlCol="0">
            <a:spAutoFit/>
          </a:bodyPr>
          <a:lstStyle/>
          <a:p>
            <a:r>
              <a:rPr lang="fr-FR" sz="1200" b="1" spc="410" dirty="0">
                <a:solidFill>
                  <a:srgbClr val="021113"/>
                </a:solidFill>
                <a:latin typeface="MADE Canvas" panose="02000503000000020004" pitchFamily="50" charset="0"/>
                <a:ea typeface="Roboto Slab" pitchFamily="2" charset="0"/>
                <a:cs typeface="KoHo" panose="00000500000000000000" pitchFamily="2" charset="-34"/>
              </a:rPr>
              <a:t>A</a:t>
            </a:r>
            <a:r>
              <a:rPr lang="en-US" sz="1200" b="1" spc="410" dirty="0">
                <a:solidFill>
                  <a:srgbClr val="021113"/>
                </a:solidFill>
                <a:latin typeface="MADE Canvas" panose="02000503000000020004" pitchFamily="50" charset="0"/>
                <a:ea typeface="Roboto Slab" pitchFamily="2" charset="0"/>
                <a:cs typeface="KoHo" panose="00000500000000000000" pitchFamily="2" charset="-34"/>
              </a:rPr>
              <a:t> EMURGO CDP PLUTU</a:t>
            </a:r>
            <a:r>
              <a:rPr lang="en-US" sz="1200" b="1" spc="410" dirty="0">
                <a:solidFill>
                  <a:schemeClr val="bg1"/>
                </a:solidFill>
                <a:latin typeface="MADE Canvas" panose="02000503000000020004" pitchFamily="50" charset="0"/>
                <a:ea typeface="Roboto Slab" pitchFamily="2" charset="0"/>
                <a:cs typeface="KoHo" panose="00000500000000000000" pitchFamily="2" charset="-34"/>
              </a:rPr>
              <a:t>S PROJECT</a:t>
            </a:r>
          </a:p>
        </p:txBody>
      </p:sp>
      <p:sp>
        <p:nvSpPr>
          <p:cNvPr id="18" name="Rectangle 17">
            <a:extLst>
              <a:ext uri="{FF2B5EF4-FFF2-40B4-BE49-F238E27FC236}">
                <a16:creationId xmlns:a16="http://schemas.microsoft.com/office/drawing/2014/main" id="{FC830C8E-5E41-4333-B1C8-7CD771DB824F}"/>
              </a:ext>
            </a:extLst>
          </p:cNvPr>
          <p:cNvSpPr/>
          <p:nvPr/>
        </p:nvSpPr>
        <p:spPr>
          <a:xfrm>
            <a:off x="11841424" y="2289628"/>
            <a:ext cx="350576" cy="2278743"/>
          </a:xfrm>
          <a:prstGeom prst="rect">
            <a:avLst/>
          </a:prstGeom>
          <a:solidFill>
            <a:srgbClr val="0B14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02416DF-4432-4A97-AFC4-A2F71512E89B}"/>
              </a:ext>
            </a:extLst>
          </p:cNvPr>
          <p:cNvCxnSpPr>
            <a:cxnSpLocks/>
          </p:cNvCxnSpPr>
          <p:nvPr/>
        </p:nvCxnSpPr>
        <p:spPr>
          <a:xfrm>
            <a:off x="1739507" y="5829886"/>
            <a:ext cx="1299115"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018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4180D46A-38FB-4B2F-A94D-1592AAB0FB95}"/>
              </a:ext>
            </a:extLst>
          </p:cNvPr>
          <p:cNvSpPr txBox="1"/>
          <p:nvPr/>
        </p:nvSpPr>
        <p:spPr>
          <a:xfrm>
            <a:off x="1270048" y="4403914"/>
            <a:ext cx="1661160" cy="246221"/>
          </a:xfrm>
          <a:prstGeom prst="rect">
            <a:avLst/>
          </a:prstGeom>
          <a:noFill/>
          <a:ln>
            <a:solidFill>
              <a:schemeClr val="tx1">
                <a:lumMod val="85000"/>
                <a:lumOff val="15000"/>
              </a:schemeClr>
            </a:solidFill>
          </a:ln>
        </p:spPr>
        <p:txBody>
          <a:bodyPr wrap="square" rtlCol="0">
            <a:spAutoFit/>
          </a:bodyPr>
          <a:lstStyle/>
          <a:p>
            <a:pPr algn="ctr"/>
            <a:r>
              <a:rPr lang="fr-FR" sz="1000" b="1" spc="300" dirty="0">
                <a:latin typeface="MADE Canvas" panose="02000503000000020004" pitchFamily="50" charset="0"/>
                <a:ea typeface="Open Sans" panose="020B0606030504020204" pitchFamily="34" charset="0"/>
                <a:cs typeface="Open Sans" panose="020B0606030504020204" pitchFamily="34" charset="0"/>
              </a:rPr>
              <a:t>∑E(X) &gt; 0</a:t>
            </a:r>
            <a:endParaRPr lang="en-US" sz="1000" b="1" spc="300" dirty="0">
              <a:latin typeface="MADE Canvas" panose="02000503000000020004" pitchFamily="50"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E30C482-A93C-4453-9BCE-71A58CE0E067}"/>
              </a:ext>
            </a:extLst>
          </p:cNvPr>
          <p:cNvSpPr txBox="1"/>
          <p:nvPr/>
        </p:nvSpPr>
        <p:spPr>
          <a:xfrm>
            <a:off x="908329" y="3312551"/>
            <a:ext cx="4555115" cy="1004121"/>
          </a:xfrm>
          <a:prstGeom prst="rect">
            <a:avLst/>
          </a:prstGeom>
          <a:noFill/>
        </p:spPr>
        <p:txBody>
          <a:bodyPr wrap="square" rtlCol="0">
            <a:spAutoFit/>
          </a:bodyPr>
          <a:lstStyle/>
          <a:p>
            <a:pPr>
              <a:lnSpc>
                <a:spcPts val="1800"/>
              </a:lnSpc>
            </a:pPr>
            <a:r>
              <a:rPr lang="en-US" sz="1200" dirty="0">
                <a:solidFill>
                  <a:srgbClr val="010101"/>
                </a:solidFill>
                <a:latin typeface="KoHo" panose="00000500000000000000" pitchFamily="2" charset="-34"/>
                <a:ea typeface="Open Sans" panose="020B0606030504020204" pitchFamily="34" charset="0"/>
                <a:cs typeface="KoHo" panose="00000500000000000000" pitchFamily="2" charset="-34"/>
              </a:rPr>
              <a:t>Traditional betting at scale is managed by large centralized firms. The goal of these firm is, at the end of the day to make money, with almost zero risk. For that they hire a large amount of mathematicians &amp; statisticians as bookmakers. Their role is to simply make the Expected Value on a large amount of bet superior to zero at all cost and if possible maximize it.</a:t>
            </a:r>
          </a:p>
        </p:txBody>
      </p:sp>
      <p:sp>
        <p:nvSpPr>
          <p:cNvPr id="2" name="Rectangle 1">
            <a:extLst>
              <a:ext uri="{FF2B5EF4-FFF2-40B4-BE49-F238E27FC236}">
                <a16:creationId xmlns:a16="http://schemas.microsoft.com/office/drawing/2014/main" id="{6063767D-D957-4D27-9445-7EDED1A843A6}"/>
              </a:ext>
            </a:extLst>
          </p:cNvPr>
          <p:cNvSpPr/>
          <p:nvPr/>
        </p:nvSpPr>
        <p:spPr>
          <a:xfrm>
            <a:off x="1044593" y="3043145"/>
            <a:ext cx="930853" cy="45719"/>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FCD9F5F-406F-4A68-B680-E039F4A8C648}"/>
              </a:ext>
            </a:extLst>
          </p:cNvPr>
          <p:cNvSpPr txBox="1"/>
          <p:nvPr/>
        </p:nvSpPr>
        <p:spPr>
          <a:xfrm>
            <a:off x="908329" y="1668526"/>
            <a:ext cx="4555115" cy="1323439"/>
          </a:xfrm>
          <a:prstGeom prst="rect">
            <a:avLst/>
          </a:prstGeom>
          <a:noFill/>
        </p:spPr>
        <p:txBody>
          <a:bodyPr wrap="square" rtlCol="0" anchor="ctr">
            <a:spAutoFit/>
          </a:bodyPr>
          <a:lstStyle/>
          <a:p>
            <a:r>
              <a:rPr lang="en-US" sz="4000" b="1" spc="800" dirty="0">
                <a:solidFill>
                  <a:srgbClr val="021113"/>
                </a:solidFill>
                <a:latin typeface="MADE Canvas" panose="02000503000000020004" pitchFamily="50" charset="0"/>
                <a:ea typeface="Roboto Slab" pitchFamily="2" charset="0"/>
                <a:cs typeface="Open Sans Extrabold" panose="020B0906030804020204" pitchFamily="34" charset="0"/>
              </a:rPr>
              <a:t>Centralized</a:t>
            </a:r>
          </a:p>
          <a:p>
            <a:r>
              <a:rPr lang="en-US" sz="4000" b="1" spc="800" dirty="0">
                <a:solidFill>
                  <a:srgbClr val="021113"/>
                </a:solidFill>
                <a:latin typeface="MADE Canvas" panose="02000503000000020004" pitchFamily="50" charset="0"/>
                <a:ea typeface="Roboto Slab" pitchFamily="2" charset="0"/>
                <a:cs typeface="Open Sans Extrabold" panose="020B0906030804020204" pitchFamily="34" charset="0"/>
              </a:rPr>
              <a:t>Platforms</a:t>
            </a:r>
          </a:p>
        </p:txBody>
      </p:sp>
      <p:sp>
        <p:nvSpPr>
          <p:cNvPr id="18" name="TextBox 17">
            <a:extLst>
              <a:ext uri="{FF2B5EF4-FFF2-40B4-BE49-F238E27FC236}">
                <a16:creationId xmlns:a16="http://schemas.microsoft.com/office/drawing/2014/main" id="{095C7976-2C88-480A-B4E3-DA5D2EF90FB6}"/>
              </a:ext>
            </a:extLst>
          </p:cNvPr>
          <p:cNvSpPr txBox="1"/>
          <p:nvPr/>
        </p:nvSpPr>
        <p:spPr>
          <a:xfrm>
            <a:off x="6785430" y="2051139"/>
            <a:ext cx="4934130" cy="306109"/>
          </a:xfrm>
          <a:prstGeom prst="rect">
            <a:avLst/>
          </a:prstGeom>
          <a:noFill/>
        </p:spPr>
        <p:txBody>
          <a:bodyPr wrap="square" rtlCol="0">
            <a:spAutoFit/>
          </a:bodyPr>
          <a:lstStyle/>
          <a:p>
            <a:pPr>
              <a:lnSpc>
                <a:spcPts val="1800"/>
              </a:lnSpc>
            </a:pPr>
            <a:r>
              <a:rPr lang="en-US" sz="1200" spc="300" dirty="0">
                <a:solidFill>
                  <a:srgbClr val="010101"/>
                </a:solidFill>
                <a:latin typeface="MADE Canvas" panose="02000503000000020004" pitchFamily="50" charset="0"/>
                <a:ea typeface="Open Sans" panose="020B0606030504020204" pitchFamily="34" charset="0"/>
                <a:cs typeface="KoHo" panose="00000500000000000000" pitchFamily="2" charset="-34"/>
              </a:rPr>
              <a:t>Bookmakers / Statisticians by the hundreds</a:t>
            </a:r>
          </a:p>
        </p:txBody>
      </p:sp>
      <p:pic>
        <p:nvPicPr>
          <p:cNvPr id="9" name="Espace réservé pour une image  8">
            <a:extLst>
              <a:ext uri="{FF2B5EF4-FFF2-40B4-BE49-F238E27FC236}">
                <a16:creationId xmlns:a16="http://schemas.microsoft.com/office/drawing/2014/main" id="{28B7E28F-430F-773D-308C-7E933F77F6C9}"/>
              </a:ext>
            </a:extLst>
          </p:cNvPr>
          <p:cNvPicPr>
            <a:picLocks noGrp="1" noChangeAspect="1"/>
          </p:cNvPicPr>
          <p:nvPr>
            <p:ph type="pic" sz="quarter" idx="20"/>
          </p:nvPr>
        </p:nvPicPr>
        <p:blipFill>
          <a:blip r:embed="rId2"/>
          <a:srcRect l="22075" r="22075"/>
          <a:stretch>
            <a:fillRect/>
          </a:stretch>
        </p:blipFill>
        <p:spPr/>
      </p:pic>
      <p:sp>
        <p:nvSpPr>
          <p:cNvPr id="10" name="TextBox 34">
            <a:extLst>
              <a:ext uri="{FF2B5EF4-FFF2-40B4-BE49-F238E27FC236}">
                <a16:creationId xmlns:a16="http://schemas.microsoft.com/office/drawing/2014/main" id="{C3202D3B-F59F-9C1E-9443-ECB19D750C5E}"/>
              </a:ext>
            </a:extLst>
          </p:cNvPr>
          <p:cNvSpPr txBox="1"/>
          <p:nvPr/>
        </p:nvSpPr>
        <p:spPr>
          <a:xfrm>
            <a:off x="3197159" y="4403914"/>
            <a:ext cx="1661160" cy="246221"/>
          </a:xfrm>
          <a:prstGeom prst="rect">
            <a:avLst/>
          </a:prstGeom>
          <a:noFill/>
          <a:ln>
            <a:solidFill>
              <a:schemeClr val="tx1">
                <a:lumMod val="85000"/>
                <a:lumOff val="15000"/>
              </a:schemeClr>
            </a:solidFill>
          </a:ln>
        </p:spPr>
        <p:txBody>
          <a:bodyPr wrap="square" rtlCol="0">
            <a:spAutoFit/>
          </a:bodyPr>
          <a:lstStyle/>
          <a:p>
            <a:pPr algn="ctr"/>
            <a:r>
              <a:rPr lang="fr-FR" sz="1000" b="1" spc="300" dirty="0">
                <a:latin typeface="MADE Canvas" panose="02000503000000020004" pitchFamily="50" charset="0"/>
                <a:ea typeface="Open Sans" panose="020B0606030504020204" pitchFamily="34" charset="0"/>
                <a:cs typeface="Open Sans" panose="020B0606030504020204" pitchFamily="34" charset="0"/>
              </a:rPr>
              <a:t>Max ∑E(X)</a:t>
            </a:r>
            <a:endParaRPr lang="en-US" sz="1000" b="1" spc="300" dirty="0">
              <a:latin typeface="MADE Canvas" panose="02000503000000020004" pitchFamily="50" charset="0"/>
              <a:ea typeface="Open Sans" panose="020B0606030504020204" pitchFamily="34" charset="0"/>
              <a:cs typeface="Open Sans" panose="020B0606030504020204" pitchFamily="34" charset="0"/>
            </a:endParaRPr>
          </a:p>
        </p:txBody>
      </p:sp>
      <p:sp>
        <p:nvSpPr>
          <p:cNvPr id="11" name="TextBox 13">
            <a:extLst>
              <a:ext uri="{FF2B5EF4-FFF2-40B4-BE49-F238E27FC236}">
                <a16:creationId xmlns:a16="http://schemas.microsoft.com/office/drawing/2014/main" id="{C3C3438B-B67C-28B6-B84F-0EE8117F2E16}"/>
              </a:ext>
            </a:extLst>
          </p:cNvPr>
          <p:cNvSpPr txBox="1"/>
          <p:nvPr/>
        </p:nvSpPr>
        <p:spPr>
          <a:xfrm>
            <a:off x="908328" y="4790831"/>
            <a:ext cx="4555115" cy="1004121"/>
          </a:xfrm>
          <a:prstGeom prst="rect">
            <a:avLst/>
          </a:prstGeom>
          <a:noFill/>
        </p:spPr>
        <p:txBody>
          <a:bodyPr wrap="square" rtlCol="0">
            <a:spAutoFit/>
          </a:bodyPr>
          <a:lstStyle/>
          <a:p>
            <a:pPr>
              <a:lnSpc>
                <a:spcPts val="1800"/>
              </a:lnSpc>
            </a:pPr>
            <a:r>
              <a:rPr lang="en-US" sz="1200" dirty="0">
                <a:solidFill>
                  <a:srgbClr val="010101"/>
                </a:solidFill>
                <a:latin typeface="KoHo" panose="00000500000000000000" pitchFamily="2" charset="-34"/>
                <a:ea typeface="Open Sans" panose="020B0606030504020204" pitchFamily="34" charset="0"/>
                <a:cs typeface="KoHo" panose="00000500000000000000" pitchFamily="2" charset="-34"/>
              </a:rPr>
              <a:t>The classical individual, when placing a bet, is competing against all these professionals that have only one goal of reducing the risk across, individual bets, all bets from an individual &amp; all the bets of all individuals on a singular events. On a long enough time frame, the individual as almost no chance of making money, no matter how good he is</a:t>
            </a:r>
          </a:p>
        </p:txBody>
      </p:sp>
    </p:spTree>
    <p:extLst>
      <p:ext uri="{BB962C8B-B14F-4D97-AF65-F5344CB8AC3E}">
        <p14:creationId xmlns:p14="http://schemas.microsoft.com/office/powerpoint/2010/main" val="29945718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C2C4DB-DF1D-4B9D-9E4E-34DCF36F47BD}"/>
              </a:ext>
            </a:extLst>
          </p:cNvPr>
          <p:cNvSpPr/>
          <p:nvPr/>
        </p:nvSpPr>
        <p:spPr>
          <a:xfrm>
            <a:off x="5564573" y="292417"/>
            <a:ext cx="3090793" cy="30907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DCAF99-4530-4BE5-AD58-ECC5EB5766C3}"/>
              </a:ext>
            </a:extLst>
          </p:cNvPr>
          <p:cNvSpPr/>
          <p:nvPr/>
        </p:nvSpPr>
        <p:spPr>
          <a:xfrm>
            <a:off x="8746945" y="292417"/>
            <a:ext cx="3090793" cy="3090793"/>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E325FC5-0A1A-4491-8AB2-B3781E9DC004}"/>
              </a:ext>
            </a:extLst>
          </p:cNvPr>
          <p:cNvSpPr/>
          <p:nvPr/>
        </p:nvSpPr>
        <p:spPr>
          <a:xfrm>
            <a:off x="5564573" y="3474789"/>
            <a:ext cx="3090793" cy="3090793"/>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5B7FE1-BF57-40BC-A317-CE98764608C3}"/>
              </a:ext>
            </a:extLst>
          </p:cNvPr>
          <p:cNvSpPr/>
          <p:nvPr/>
        </p:nvSpPr>
        <p:spPr>
          <a:xfrm>
            <a:off x="8746945" y="3474789"/>
            <a:ext cx="3090793" cy="30907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0892A08-0722-459C-9EDA-1F6B104C3090}"/>
              </a:ext>
            </a:extLst>
          </p:cNvPr>
          <p:cNvSpPr txBox="1"/>
          <p:nvPr/>
        </p:nvSpPr>
        <p:spPr>
          <a:xfrm>
            <a:off x="1003921" y="3429000"/>
            <a:ext cx="3703520" cy="773289"/>
          </a:xfrm>
          <a:prstGeom prst="rect">
            <a:avLst/>
          </a:prstGeom>
          <a:noFill/>
        </p:spPr>
        <p:txBody>
          <a:bodyPr wrap="square" rtlCol="0">
            <a:spAutoFit/>
          </a:bodyPr>
          <a:lstStyle/>
          <a:p>
            <a:pPr>
              <a:lnSpc>
                <a:spcPts val="1800"/>
              </a:lnSpc>
            </a:pPr>
            <a:r>
              <a:rPr lang="en-US" sz="1200" dirty="0">
                <a:solidFill>
                  <a:srgbClr val="010101"/>
                </a:solidFill>
                <a:latin typeface="KoHo" panose="00000500000000000000" pitchFamily="2" charset="-34"/>
                <a:ea typeface="Open Sans" panose="020B0606030504020204" pitchFamily="34" charset="0"/>
                <a:cs typeface="KoHo" panose="00000500000000000000" pitchFamily="2" charset="-34"/>
              </a:rPr>
              <a:t>Decentralized Betting offer all the advantages of a secured betting platform &amp; all the opportunities of a peer to peer bet. All thanks to the </a:t>
            </a:r>
            <a:r>
              <a:rPr lang="en-US" sz="1200" dirty="0" err="1">
                <a:solidFill>
                  <a:srgbClr val="010101"/>
                </a:solidFill>
                <a:latin typeface="KoHo" panose="00000500000000000000" pitchFamily="2" charset="-34"/>
                <a:ea typeface="Open Sans" panose="020B0606030504020204" pitchFamily="34" charset="0"/>
                <a:cs typeface="KoHo" panose="00000500000000000000" pitchFamily="2" charset="-34"/>
              </a:rPr>
              <a:t>Cardano</a:t>
            </a:r>
            <a:r>
              <a:rPr lang="en-US" sz="1200" dirty="0">
                <a:solidFill>
                  <a:srgbClr val="010101"/>
                </a:solidFill>
                <a:latin typeface="KoHo" panose="00000500000000000000" pitchFamily="2" charset="-34"/>
                <a:ea typeface="Open Sans" panose="020B0606030504020204" pitchFamily="34" charset="0"/>
                <a:cs typeface="KoHo" panose="00000500000000000000" pitchFamily="2" charset="-34"/>
              </a:rPr>
              <a:t> Blockchain</a:t>
            </a:r>
          </a:p>
        </p:txBody>
      </p:sp>
      <p:sp>
        <p:nvSpPr>
          <p:cNvPr id="34" name="TextBox 33">
            <a:extLst>
              <a:ext uri="{FF2B5EF4-FFF2-40B4-BE49-F238E27FC236}">
                <a16:creationId xmlns:a16="http://schemas.microsoft.com/office/drawing/2014/main" id="{06AF4339-7431-4FE3-B1F9-ADF131FD52C3}"/>
              </a:ext>
            </a:extLst>
          </p:cNvPr>
          <p:cNvSpPr txBox="1"/>
          <p:nvPr/>
        </p:nvSpPr>
        <p:spPr>
          <a:xfrm>
            <a:off x="1003920" y="2280801"/>
            <a:ext cx="3987179" cy="769441"/>
          </a:xfrm>
          <a:prstGeom prst="rect">
            <a:avLst/>
          </a:prstGeom>
          <a:noFill/>
        </p:spPr>
        <p:txBody>
          <a:bodyPr wrap="square" rtlCol="0" anchor="ctr">
            <a:spAutoFit/>
          </a:bodyPr>
          <a:lstStyle/>
          <a:p>
            <a:r>
              <a:rPr lang="en-US" sz="4400" b="1" spc="800" dirty="0">
                <a:solidFill>
                  <a:srgbClr val="021113"/>
                </a:solidFill>
                <a:latin typeface="MADE Canvas" panose="02000503000000020004" pitchFamily="50" charset="0"/>
                <a:ea typeface="Roboto Slab" pitchFamily="2" charset="0"/>
                <a:cs typeface="Open Sans Extrabold" panose="020B0906030804020204" pitchFamily="34" charset="0"/>
              </a:rPr>
              <a:t>Advantages</a:t>
            </a:r>
          </a:p>
        </p:txBody>
      </p:sp>
      <p:sp>
        <p:nvSpPr>
          <p:cNvPr id="10" name="Freeform 5">
            <a:extLst>
              <a:ext uri="{FF2B5EF4-FFF2-40B4-BE49-F238E27FC236}">
                <a16:creationId xmlns:a16="http://schemas.microsoft.com/office/drawing/2014/main" id="{1E759AF7-3491-4345-8B62-DB01B6D5D36D}"/>
              </a:ext>
            </a:extLst>
          </p:cNvPr>
          <p:cNvSpPr>
            <a:spLocks noEditPoints="1"/>
          </p:cNvSpPr>
          <p:nvPr/>
        </p:nvSpPr>
        <p:spPr bwMode="auto">
          <a:xfrm>
            <a:off x="5948139" y="542789"/>
            <a:ext cx="713200" cy="709763"/>
          </a:xfrm>
          <a:custGeom>
            <a:avLst/>
            <a:gdLst>
              <a:gd name="T0" fmla="*/ 152 w 172"/>
              <a:gd name="T1" fmla="*/ 120 h 171"/>
              <a:gd name="T2" fmla="*/ 112 w 172"/>
              <a:gd name="T3" fmla="*/ 86 h 171"/>
              <a:gd name="T4" fmla="*/ 140 w 172"/>
              <a:gd name="T5" fmla="*/ 77 h 171"/>
              <a:gd name="T6" fmla="*/ 165 w 172"/>
              <a:gd name="T7" fmla="*/ 28 h 171"/>
              <a:gd name="T8" fmla="*/ 160 w 172"/>
              <a:gd name="T9" fmla="*/ 30 h 171"/>
              <a:gd name="T10" fmla="*/ 128 w 172"/>
              <a:gd name="T11" fmla="*/ 44 h 171"/>
              <a:gd name="T12" fmla="*/ 140 w 172"/>
              <a:gd name="T13" fmla="*/ 10 h 171"/>
              <a:gd name="T14" fmla="*/ 140 w 172"/>
              <a:gd name="T15" fmla="*/ 3 h 171"/>
              <a:gd name="T16" fmla="*/ 92 w 172"/>
              <a:gd name="T17" fmla="*/ 48 h 171"/>
              <a:gd name="T18" fmla="*/ 79 w 172"/>
              <a:gd name="T19" fmla="*/ 61 h 171"/>
              <a:gd name="T20" fmla="*/ 38 w 172"/>
              <a:gd name="T21" fmla="*/ 24 h 171"/>
              <a:gd name="T22" fmla="*/ 15 w 172"/>
              <a:gd name="T23" fmla="*/ 2 h 171"/>
              <a:gd name="T24" fmla="*/ 4 w 172"/>
              <a:gd name="T25" fmla="*/ 17 h 171"/>
              <a:gd name="T26" fmla="*/ 25 w 172"/>
              <a:gd name="T27" fmla="*/ 37 h 171"/>
              <a:gd name="T28" fmla="*/ 62 w 172"/>
              <a:gd name="T29" fmla="*/ 79 h 171"/>
              <a:gd name="T30" fmla="*/ 43 w 172"/>
              <a:gd name="T31" fmla="*/ 94 h 171"/>
              <a:gd name="T32" fmla="*/ 0 w 172"/>
              <a:gd name="T33" fmla="*/ 132 h 171"/>
              <a:gd name="T34" fmla="*/ 6 w 172"/>
              <a:gd name="T35" fmla="*/ 143 h 171"/>
              <a:gd name="T36" fmla="*/ 25 w 172"/>
              <a:gd name="T37" fmla="*/ 125 h 171"/>
              <a:gd name="T38" fmla="*/ 44 w 172"/>
              <a:gd name="T39" fmla="*/ 146 h 171"/>
              <a:gd name="T40" fmla="*/ 28 w 172"/>
              <a:gd name="T41" fmla="*/ 168 h 171"/>
              <a:gd name="T42" fmla="*/ 76 w 172"/>
              <a:gd name="T43" fmla="*/ 123 h 171"/>
              <a:gd name="T44" fmla="*/ 87 w 172"/>
              <a:gd name="T45" fmla="*/ 111 h 171"/>
              <a:gd name="T46" fmla="*/ 117 w 172"/>
              <a:gd name="T47" fmla="*/ 148 h 171"/>
              <a:gd name="T48" fmla="*/ 165 w 172"/>
              <a:gd name="T49" fmla="*/ 155 h 171"/>
              <a:gd name="T50" fmla="*/ 138 w 172"/>
              <a:gd name="T51" fmla="*/ 160 h 171"/>
              <a:gd name="T52" fmla="*/ 90 w 172"/>
              <a:gd name="T53" fmla="*/ 106 h 171"/>
              <a:gd name="T54" fmla="*/ 65 w 172"/>
              <a:gd name="T55" fmla="*/ 149 h 171"/>
              <a:gd name="T56" fmla="*/ 48 w 172"/>
              <a:gd name="T57" fmla="*/ 150 h 171"/>
              <a:gd name="T58" fmla="*/ 21 w 172"/>
              <a:gd name="T59" fmla="*/ 121 h 171"/>
              <a:gd name="T60" fmla="*/ 15 w 172"/>
              <a:gd name="T61" fmla="*/ 109 h 171"/>
              <a:gd name="T62" fmla="*/ 51 w 172"/>
              <a:gd name="T63" fmla="*/ 98 h 171"/>
              <a:gd name="T64" fmla="*/ 68 w 172"/>
              <a:gd name="T65" fmla="*/ 80 h 171"/>
              <a:gd name="T66" fmla="*/ 70 w 172"/>
              <a:gd name="T67" fmla="*/ 72 h 171"/>
              <a:gd name="T68" fmla="*/ 34 w 172"/>
              <a:gd name="T69" fmla="*/ 36 h 171"/>
              <a:gd name="T70" fmla="*/ 13 w 172"/>
              <a:gd name="T71" fmla="*/ 20 h 171"/>
              <a:gd name="T72" fmla="*/ 8 w 172"/>
              <a:gd name="T73" fmla="*/ 10 h 171"/>
              <a:gd name="T74" fmla="*/ 27 w 172"/>
              <a:gd name="T75" fmla="*/ 16 h 171"/>
              <a:gd name="T76" fmla="*/ 61 w 172"/>
              <a:gd name="T77" fmla="*/ 56 h 171"/>
              <a:gd name="T78" fmla="*/ 74 w 172"/>
              <a:gd name="T79" fmla="*/ 70 h 171"/>
              <a:gd name="T80" fmla="*/ 80 w 172"/>
              <a:gd name="T81" fmla="*/ 67 h 171"/>
              <a:gd name="T82" fmla="*/ 91 w 172"/>
              <a:gd name="T83" fmla="*/ 59 h 171"/>
              <a:gd name="T84" fmla="*/ 126 w 172"/>
              <a:gd name="T85" fmla="*/ 8 h 171"/>
              <a:gd name="T86" fmla="*/ 119 w 172"/>
              <a:gd name="T87" fmla="*/ 44 h 171"/>
              <a:gd name="T88" fmla="*/ 159 w 172"/>
              <a:gd name="T89" fmla="*/ 40 h 171"/>
              <a:gd name="T90" fmla="*/ 123 w 172"/>
              <a:gd name="T91" fmla="*/ 71 h 171"/>
              <a:gd name="T92" fmla="*/ 140 w 172"/>
              <a:gd name="T93" fmla="*/ 120 h 171"/>
              <a:gd name="T94" fmla="*/ 156 w 172"/>
              <a:gd name="T95" fmla="*/ 132 h 171"/>
              <a:gd name="T96" fmla="*/ 155 w 172"/>
              <a:gd name="T97" fmla="*/ 139 h 171"/>
              <a:gd name="T98" fmla="*/ 157 w 172"/>
              <a:gd name="T99"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2" h="171">
                <a:moveTo>
                  <a:pt x="165" y="132"/>
                </a:moveTo>
                <a:cubicBezTo>
                  <a:pt x="163" y="131"/>
                  <a:pt x="162" y="129"/>
                  <a:pt x="160" y="128"/>
                </a:cubicBezTo>
                <a:cubicBezTo>
                  <a:pt x="158" y="125"/>
                  <a:pt x="155" y="122"/>
                  <a:pt x="152" y="120"/>
                </a:cubicBezTo>
                <a:cubicBezTo>
                  <a:pt x="152" y="120"/>
                  <a:pt x="152" y="120"/>
                  <a:pt x="152" y="120"/>
                </a:cubicBezTo>
                <a:cubicBezTo>
                  <a:pt x="150" y="117"/>
                  <a:pt x="147" y="114"/>
                  <a:pt x="142" y="114"/>
                </a:cubicBezTo>
                <a:cubicBezTo>
                  <a:pt x="142" y="114"/>
                  <a:pt x="142" y="114"/>
                  <a:pt x="142" y="114"/>
                </a:cubicBezTo>
                <a:cubicBezTo>
                  <a:pt x="142" y="114"/>
                  <a:pt x="142" y="114"/>
                  <a:pt x="142" y="114"/>
                </a:cubicBezTo>
                <a:cubicBezTo>
                  <a:pt x="128" y="109"/>
                  <a:pt x="119" y="100"/>
                  <a:pt x="112" y="86"/>
                </a:cubicBezTo>
                <a:cubicBezTo>
                  <a:pt x="115" y="84"/>
                  <a:pt x="118" y="80"/>
                  <a:pt x="121" y="77"/>
                </a:cubicBezTo>
                <a:cubicBezTo>
                  <a:pt x="121" y="77"/>
                  <a:pt x="121" y="77"/>
                  <a:pt x="121" y="77"/>
                </a:cubicBezTo>
                <a:cubicBezTo>
                  <a:pt x="121" y="77"/>
                  <a:pt x="121" y="77"/>
                  <a:pt x="122" y="77"/>
                </a:cubicBezTo>
                <a:cubicBezTo>
                  <a:pt x="128" y="79"/>
                  <a:pt x="134" y="78"/>
                  <a:pt x="140" y="77"/>
                </a:cubicBezTo>
                <a:cubicBezTo>
                  <a:pt x="156" y="72"/>
                  <a:pt x="168" y="58"/>
                  <a:pt x="168" y="41"/>
                </a:cubicBezTo>
                <a:cubicBezTo>
                  <a:pt x="168" y="39"/>
                  <a:pt x="168" y="36"/>
                  <a:pt x="168" y="34"/>
                </a:cubicBezTo>
                <a:cubicBezTo>
                  <a:pt x="168" y="32"/>
                  <a:pt x="167" y="31"/>
                  <a:pt x="167" y="30"/>
                </a:cubicBezTo>
                <a:cubicBezTo>
                  <a:pt x="167" y="29"/>
                  <a:pt x="166" y="28"/>
                  <a:pt x="165" y="28"/>
                </a:cubicBezTo>
                <a:cubicBezTo>
                  <a:pt x="164" y="28"/>
                  <a:pt x="164" y="28"/>
                  <a:pt x="164" y="28"/>
                </a:cubicBezTo>
                <a:cubicBezTo>
                  <a:pt x="163" y="28"/>
                  <a:pt x="162" y="28"/>
                  <a:pt x="162" y="28"/>
                </a:cubicBezTo>
                <a:cubicBezTo>
                  <a:pt x="162" y="29"/>
                  <a:pt x="161" y="29"/>
                  <a:pt x="161" y="29"/>
                </a:cubicBezTo>
                <a:cubicBezTo>
                  <a:pt x="161" y="29"/>
                  <a:pt x="161" y="29"/>
                  <a:pt x="160" y="30"/>
                </a:cubicBezTo>
                <a:cubicBezTo>
                  <a:pt x="158" y="32"/>
                  <a:pt x="156" y="34"/>
                  <a:pt x="154" y="36"/>
                </a:cubicBezTo>
                <a:cubicBezTo>
                  <a:pt x="151" y="39"/>
                  <a:pt x="148" y="42"/>
                  <a:pt x="144" y="46"/>
                </a:cubicBezTo>
                <a:cubicBezTo>
                  <a:pt x="139" y="50"/>
                  <a:pt x="134" y="50"/>
                  <a:pt x="129" y="46"/>
                </a:cubicBezTo>
                <a:cubicBezTo>
                  <a:pt x="128" y="44"/>
                  <a:pt x="128" y="44"/>
                  <a:pt x="128" y="44"/>
                </a:cubicBezTo>
                <a:cubicBezTo>
                  <a:pt x="126" y="43"/>
                  <a:pt x="125" y="42"/>
                  <a:pt x="124" y="40"/>
                </a:cubicBezTo>
                <a:cubicBezTo>
                  <a:pt x="119" y="36"/>
                  <a:pt x="119" y="30"/>
                  <a:pt x="124" y="26"/>
                </a:cubicBezTo>
                <a:cubicBezTo>
                  <a:pt x="127" y="23"/>
                  <a:pt x="130" y="20"/>
                  <a:pt x="133" y="16"/>
                </a:cubicBezTo>
                <a:cubicBezTo>
                  <a:pt x="135" y="14"/>
                  <a:pt x="138" y="12"/>
                  <a:pt x="140" y="10"/>
                </a:cubicBezTo>
                <a:cubicBezTo>
                  <a:pt x="140" y="9"/>
                  <a:pt x="141" y="9"/>
                  <a:pt x="141" y="8"/>
                </a:cubicBezTo>
                <a:cubicBezTo>
                  <a:pt x="141" y="8"/>
                  <a:pt x="141" y="8"/>
                  <a:pt x="142" y="8"/>
                </a:cubicBezTo>
                <a:cubicBezTo>
                  <a:pt x="142" y="7"/>
                  <a:pt x="143" y="6"/>
                  <a:pt x="142" y="5"/>
                </a:cubicBezTo>
                <a:cubicBezTo>
                  <a:pt x="142" y="4"/>
                  <a:pt x="141" y="3"/>
                  <a:pt x="140" y="3"/>
                </a:cubicBezTo>
                <a:cubicBezTo>
                  <a:pt x="135" y="2"/>
                  <a:pt x="130" y="1"/>
                  <a:pt x="125" y="2"/>
                </a:cubicBezTo>
                <a:cubicBezTo>
                  <a:pt x="114" y="3"/>
                  <a:pt x="104" y="9"/>
                  <a:pt x="98" y="18"/>
                </a:cubicBezTo>
                <a:cubicBezTo>
                  <a:pt x="92" y="27"/>
                  <a:pt x="90" y="38"/>
                  <a:pt x="92" y="48"/>
                </a:cubicBezTo>
                <a:cubicBezTo>
                  <a:pt x="92" y="48"/>
                  <a:pt x="92" y="48"/>
                  <a:pt x="92" y="48"/>
                </a:cubicBezTo>
                <a:cubicBezTo>
                  <a:pt x="90" y="50"/>
                  <a:pt x="88" y="52"/>
                  <a:pt x="87" y="54"/>
                </a:cubicBezTo>
                <a:cubicBezTo>
                  <a:pt x="85" y="56"/>
                  <a:pt x="83" y="58"/>
                  <a:pt x="82" y="59"/>
                </a:cubicBezTo>
                <a:cubicBezTo>
                  <a:pt x="81" y="59"/>
                  <a:pt x="81" y="60"/>
                  <a:pt x="81" y="60"/>
                </a:cubicBezTo>
                <a:cubicBezTo>
                  <a:pt x="80" y="61"/>
                  <a:pt x="80" y="61"/>
                  <a:pt x="79" y="61"/>
                </a:cubicBezTo>
                <a:cubicBezTo>
                  <a:pt x="78" y="61"/>
                  <a:pt x="77" y="62"/>
                  <a:pt x="76" y="63"/>
                </a:cubicBezTo>
                <a:cubicBezTo>
                  <a:pt x="72" y="59"/>
                  <a:pt x="69" y="56"/>
                  <a:pt x="65" y="52"/>
                </a:cubicBezTo>
                <a:cubicBezTo>
                  <a:pt x="57" y="44"/>
                  <a:pt x="49" y="36"/>
                  <a:pt x="41" y="28"/>
                </a:cubicBezTo>
                <a:cubicBezTo>
                  <a:pt x="40" y="27"/>
                  <a:pt x="39" y="25"/>
                  <a:pt x="38" y="24"/>
                </a:cubicBezTo>
                <a:cubicBezTo>
                  <a:pt x="37" y="22"/>
                  <a:pt x="36" y="21"/>
                  <a:pt x="35" y="19"/>
                </a:cubicBezTo>
                <a:cubicBezTo>
                  <a:pt x="34" y="17"/>
                  <a:pt x="33" y="15"/>
                  <a:pt x="32" y="13"/>
                </a:cubicBezTo>
                <a:cubicBezTo>
                  <a:pt x="31" y="12"/>
                  <a:pt x="30" y="11"/>
                  <a:pt x="28" y="10"/>
                </a:cubicBezTo>
                <a:cubicBezTo>
                  <a:pt x="23" y="7"/>
                  <a:pt x="19" y="4"/>
                  <a:pt x="15" y="2"/>
                </a:cubicBezTo>
                <a:cubicBezTo>
                  <a:pt x="13" y="1"/>
                  <a:pt x="10" y="0"/>
                  <a:pt x="8" y="2"/>
                </a:cubicBezTo>
                <a:cubicBezTo>
                  <a:pt x="6" y="3"/>
                  <a:pt x="4" y="5"/>
                  <a:pt x="2" y="7"/>
                </a:cubicBezTo>
                <a:cubicBezTo>
                  <a:pt x="1" y="9"/>
                  <a:pt x="1" y="11"/>
                  <a:pt x="2" y="14"/>
                </a:cubicBezTo>
                <a:cubicBezTo>
                  <a:pt x="3" y="15"/>
                  <a:pt x="4" y="16"/>
                  <a:pt x="4" y="17"/>
                </a:cubicBezTo>
                <a:cubicBezTo>
                  <a:pt x="5" y="18"/>
                  <a:pt x="5" y="18"/>
                  <a:pt x="5" y="18"/>
                </a:cubicBezTo>
                <a:cubicBezTo>
                  <a:pt x="6" y="20"/>
                  <a:pt x="7" y="22"/>
                  <a:pt x="8" y="23"/>
                </a:cubicBezTo>
                <a:cubicBezTo>
                  <a:pt x="12" y="30"/>
                  <a:pt x="12" y="30"/>
                  <a:pt x="20" y="35"/>
                </a:cubicBezTo>
                <a:cubicBezTo>
                  <a:pt x="21" y="35"/>
                  <a:pt x="23" y="36"/>
                  <a:pt x="25" y="37"/>
                </a:cubicBezTo>
                <a:cubicBezTo>
                  <a:pt x="26" y="38"/>
                  <a:pt x="28" y="39"/>
                  <a:pt x="29" y="41"/>
                </a:cubicBezTo>
                <a:cubicBezTo>
                  <a:pt x="37" y="48"/>
                  <a:pt x="45" y="56"/>
                  <a:pt x="53" y="64"/>
                </a:cubicBezTo>
                <a:cubicBezTo>
                  <a:pt x="57" y="68"/>
                  <a:pt x="60" y="71"/>
                  <a:pt x="64" y="75"/>
                </a:cubicBezTo>
                <a:cubicBezTo>
                  <a:pt x="63" y="76"/>
                  <a:pt x="62" y="77"/>
                  <a:pt x="62" y="79"/>
                </a:cubicBezTo>
                <a:cubicBezTo>
                  <a:pt x="59" y="82"/>
                  <a:pt x="59" y="82"/>
                  <a:pt x="59" y="82"/>
                </a:cubicBezTo>
                <a:cubicBezTo>
                  <a:pt x="55" y="86"/>
                  <a:pt x="51" y="90"/>
                  <a:pt x="47" y="94"/>
                </a:cubicBezTo>
                <a:cubicBezTo>
                  <a:pt x="47" y="94"/>
                  <a:pt x="47" y="94"/>
                  <a:pt x="47" y="94"/>
                </a:cubicBezTo>
                <a:cubicBezTo>
                  <a:pt x="46" y="94"/>
                  <a:pt x="45" y="94"/>
                  <a:pt x="43" y="94"/>
                </a:cubicBezTo>
                <a:cubicBezTo>
                  <a:pt x="42" y="93"/>
                  <a:pt x="40" y="93"/>
                  <a:pt x="38" y="93"/>
                </a:cubicBezTo>
                <a:cubicBezTo>
                  <a:pt x="38" y="93"/>
                  <a:pt x="38" y="93"/>
                  <a:pt x="38" y="93"/>
                </a:cubicBezTo>
                <a:cubicBezTo>
                  <a:pt x="28" y="93"/>
                  <a:pt x="18" y="97"/>
                  <a:pt x="11" y="105"/>
                </a:cubicBezTo>
                <a:cubicBezTo>
                  <a:pt x="4" y="112"/>
                  <a:pt x="0" y="122"/>
                  <a:pt x="0" y="132"/>
                </a:cubicBezTo>
                <a:cubicBezTo>
                  <a:pt x="0" y="134"/>
                  <a:pt x="0" y="136"/>
                  <a:pt x="1" y="138"/>
                </a:cubicBezTo>
                <a:cubicBezTo>
                  <a:pt x="1" y="139"/>
                  <a:pt x="1" y="140"/>
                  <a:pt x="1" y="142"/>
                </a:cubicBezTo>
                <a:cubicBezTo>
                  <a:pt x="1" y="143"/>
                  <a:pt x="2" y="144"/>
                  <a:pt x="3" y="144"/>
                </a:cubicBezTo>
                <a:cubicBezTo>
                  <a:pt x="4" y="144"/>
                  <a:pt x="5" y="144"/>
                  <a:pt x="6" y="143"/>
                </a:cubicBezTo>
                <a:cubicBezTo>
                  <a:pt x="6" y="143"/>
                  <a:pt x="7" y="143"/>
                  <a:pt x="7" y="143"/>
                </a:cubicBezTo>
                <a:cubicBezTo>
                  <a:pt x="7" y="142"/>
                  <a:pt x="8" y="142"/>
                  <a:pt x="8" y="141"/>
                </a:cubicBezTo>
                <a:cubicBezTo>
                  <a:pt x="10" y="140"/>
                  <a:pt x="12" y="138"/>
                  <a:pt x="14" y="136"/>
                </a:cubicBezTo>
                <a:cubicBezTo>
                  <a:pt x="18" y="132"/>
                  <a:pt x="21" y="128"/>
                  <a:pt x="25" y="125"/>
                </a:cubicBezTo>
                <a:cubicBezTo>
                  <a:pt x="29" y="121"/>
                  <a:pt x="34" y="121"/>
                  <a:pt x="38" y="124"/>
                </a:cubicBezTo>
                <a:cubicBezTo>
                  <a:pt x="40" y="126"/>
                  <a:pt x="41" y="127"/>
                  <a:pt x="43" y="129"/>
                </a:cubicBezTo>
                <a:cubicBezTo>
                  <a:pt x="43" y="129"/>
                  <a:pt x="44" y="130"/>
                  <a:pt x="44" y="130"/>
                </a:cubicBezTo>
                <a:cubicBezTo>
                  <a:pt x="49" y="135"/>
                  <a:pt x="49" y="141"/>
                  <a:pt x="44" y="146"/>
                </a:cubicBezTo>
                <a:cubicBezTo>
                  <a:pt x="40" y="150"/>
                  <a:pt x="36" y="154"/>
                  <a:pt x="32" y="158"/>
                </a:cubicBezTo>
                <a:cubicBezTo>
                  <a:pt x="27" y="163"/>
                  <a:pt x="27" y="163"/>
                  <a:pt x="27" y="163"/>
                </a:cubicBezTo>
                <a:cubicBezTo>
                  <a:pt x="26" y="164"/>
                  <a:pt x="26" y="165"/>
                  <a:pt x="26" y="166"/>
                </a:cubicBezTo>
                <a:cubicBezTo>
                  <a:pt x="26" y="167"/>
                  <a:pt x="27" y="168"/>
                  <a:pt x="28" y="168"/>
                </a:cubicBezTo>
                <a:cubicBezTo>
                  <a:pt x="32" y="169"/>
                  <a:pt x="35" y="170"/>
                  <a:pt x="38" y="170"/>
                </a:cubicBezTo>
                <a:cubicBezTo>
                  <a:pt x="41" y="170"/>
                  <a:pt x="43" y="169"/>
                  <a:pt x="45" y="169"/>
                </a:cubicBezTo>
                <a:cubicBezTo>
                  <a:pt x="56" y="167"/>
                  <a:pt x="65" y="161"/>
                  <a:pt x="70" y="153"/>
                </a:cubicBezTo>
                <a:cubicBezTo>
                  <a:pt x="76" y="144"/>
                  <a:pt x="78" y="133"/>
                  <a:pt x="76" y="123"/>
                </a:cubicBezTo>
                <a:cubicBezTo>
                  <a:pt x="76" y="123"/>
                  <a:pt x="76" y="123"/>
                  <a:pt x="76" y="123"/>
                </a:cubicBezTo>
                <a:cubicBezTo>
                  <a:pt x="76" y="123"/>
                  <a:pt x="76" y="123"/>
                  <a:pt x="76" y="123"/>
                </a:cubicBezTo>
                <a:cubicBezTo>
                  <a:pt x="80" y="119"/>
                  <a:pt x="84" y="115"/>
                  <a:pt x="87" y="111"/>
                </a:cubicBezTo>
                <a:cubicBezTo>
                  <a:pt x="87" y="111"/>
                  <a:pt x="87" y="111"/>
                  <a:pt x="87" y="111"/>
                </a:cubicBezTo>
                <a:cubicBezTo>
                  <a:pt x="87" y="111"/>
                  <a:pt x="87" y="111"/>
                  <a:pt x="88" y="111"/>
                </a:cubicBezTo>
                <a:cubicBezTo>
                  <a:pt x="95" y="114"/>
                  <a:pt x="101" y="119"/>
                  <a:pt x="107" y="126"/>
                </a:cubicBezTo>
                <a:cubicBezTo>
                  <a:pt x="112" y="133"/>
                  <a:pt x="115" y="139"/>
                  <a:pt x="116" y="145"/>
                </a:cubicBezTo>
                <a:cubicBezTo>
                  <a:pt x="116" y="146"/>
                  <a:pt x="116" y="147"/>
                  <a:pt x="117" y="148"/>
                </a:cubicBezTo>
                <a:cubicBezTo>
                  <a:pt x="119" y="149"/>
                  <a:pt x="120" y="151"/>
                  <a:pt x="121" y="152"/>
                </a:cubicBezTo>
                <a:cubicBezTo>
                  <a:pt x="125" y="156"/>
                  <a:pt x="130" y="161"/>
                  <a:pt x="134" y="165"/>
                </a:cubicBezTo>
                <a:cubicBezTo>
                  <a:pt x="140" y="171"/>
                  <a:pt x="150" y="170"/>
                  <a:pt x="156" y="164"/>
                </a:cubicBezTo>
                <a:cubicBezTo>
                  <a:pt x="159" y="161"/>
                  <a:pt x="162" y="158"/>
                  <a:pt x="165" y="155"/>
                </a:cubicBezTo>
                <a:cubicBezTo>
                  <a:pt x="172" y="149"/>
                  <a:pt x="172" y="139"/>
                  <a:pt x="165" y="132"/>
                </a:cubicBezTo>
                <a:close/>
                <a:moveTo>
                  <a:pt x="161" y="151"/>
                </a:moveTo>
                <a:cubicBezTo>
                  <a:pt x="158" y="154"/>
                  <a:pt x="155" y="157"/>
                  <a:pt x="152" y="160"/>
                </a:cubicBezTo>
                <a:cubicBezTo>
                  <a:pt x="148" y="164"/>
                  <a:pt x="142" y="164"/>
                  <a:pt x="138" y="160"/>
                </a:cubicBezTo>
                <a:cubicBezTo>
                  <a:pt x="134" y="156"/>
                  <a:pt x="130" y="152"/>
                  <a:pt x="126" y="148"/>
                </a:cubicBezTo>
                <a:cubicBezTo>
                  <a:pt x="124" y="147"/>
                  <a:pt x="123" y="145"/>
                  <a:pt x="121" y="144"/>
                </a:cubicBezTo>
                <a:cubicBezTo>
                  <a:pt x="121" y="135"/>
                  <a:pt x="116" y="128"/>
                  <a:pt x="111" y="123"/>
                </a:cubicBezTo>
                <a:cubicBezTo>
                  <a:pt x="105" y="115"/>
                  <a:pt x="98" y="109"/>
                  <a:pt x="90" y="106"/>
                </a:cubicBezTo>
                <a:cubicBezTo>
                  <a:pt x="87" y="105"/>
                  <a:pt x="85" y="105"/>
                  <a:pt x="83" y="107"/>
                </a:cubicBezTo>
                <a:cubicBezTo>
                  <a:pt x="79" y="111"/>
                  <a:pt x="76" y="114"/>
                  <a:pt x="72" y="118"/>
                </a:cubicBezTo>
                <a:cubicBezTo>
                  <a:pt x="71" y="119"/>
                  <a:pt x="69" y="121"/>
                  <a:pt x="70" y="124"/>
                </a:cubicBezTo>
                <a:cubicBezTo>
                  <a:pt x="72" y="133"/>
                  <a:pt x="70" y="142"/>
                  <a:pt x="65" y="149"/>
                </a:cubicBezTo>
                <a:cubicBezTo>
                  <a:pt x="61" y="156"/>
                  <a:pt x="53" y="161"/>
                  <a:pt x="44" y="163"/>
                </a:cubicBezTo>
                <a:cubicBezTo>
                  <a:pt x="41" y="164"/>
                  <a:pt x="38" y="164"/>
                  <a:pt x="35" y="164"/>
                </a:cubicBezTo>
                <a:cubicBezTo>
                  <a:pt x="36" y="162"/>
                  <a:pt x="36" y="162"/>
                  <a:pt x="36" y="162"/>
                </a:cubicBezTo>
                <a:cubicBezTo>
                  <a:pt x="40" y="158"/>
                  <a:pt x="44" y="154"/>
                  <a:pt x="48" y="150"/>
                </a:cubicBezTo>
                <a:cubicBezTo>
                  <a:pt x="56" y="143"/>
                  <a:pt x="56" y="134"/>
                  <a:pt x="48" y="126"/>
                </a:cubicBezTo>
                <a:cubicBezTo>
                  <a:pt x="48" y="126"/>
                  <a:pt x="47" y="125"/>
                  <a:pt x="47" y="125"/>
                </a:cubicBezTo>
                <a:cubicBezTo>
                  <a:pt x="45" y="123"/>
                  <a:pt x="44" y="122"/>
                  <a:pt x="42" y="120"/>
                </a:cubicBezTo>
                <a:cubicBezTo>
                  <a:pt x="36" y="114"/>
                  <a:pt x="27" y="115"/>
                  <a:pt x="21" y="121"/>
                </a:cubicBezTo>
                <a:cubicBezTo>
                  <a:pt x="17" y="124"/>
                  <a:pt x="13" y="128"/>
                  <a:pt x="10" y="131"/>
                </a:cubicBezTo>
                <a:cubicBezTo>
                  <a:pt x="9" y="133"/>
                  <a:pt x="7" y="134"/>
                  <a:pt x="6" y="135"/>
                </a:cubicBezTo>
                <a:cubicBezTo>
                  <a:pt x="6" y="134"/>
                  <a:pt x="6" y="133"/>
                  <a:pt x="6" y="132"/>
                </a:cubicBezTo>
                <a:cubicBezTo>
                  <a:pt x="6" y="123"/>
                  <a:pt x="9" y="115"/>
                  <a:pt x="15" y="109"/>
                </a:cubicBezTo>
                <a:cubicBezTo>
                  <a:pt x="21" y="103"/>
                  <a:pt x="29" y="99"/>
                  <a:pt x="38" y="99"/>
                </a:cubicBezTo>
                <a:cubicBezTo>
                  <a:pt x="39" y="99"/>
                  <a:pt x="41" y="99"/>
                  <a:pt x="43" y="99"/>
                </a:cubicBezTo>
                <a:cubicBezTo>
                  <a:pt x="44" y="100"/>
                  <a:pt x="45" y="100"/>
                  <a:pt x="46" y="100"/>
                </a:cubicBezTo>
                <a:cubicBezTo>
                  <a:pt x="48" y="100"/>
                  <a:pt x="50" y="100"/>
                  <a:pt x="51" y="98"/>
                </a:cubicBezTo>
                <a:cubicBezTo>
                  <a:pt x="55" y="94"/>
                  <a:pt x="59" y="90"/>
                  <a:pt x="63" y="86"/>
                </a:cubicBezTo>
                <a:cubicBezTo>
                  <a:pt x="66" y="83"/>
                  <a:pt x="66" y="83"/>
                  <a:pt x="66" y="83"/>
                </a:cubicBezTo>
                <a:cubicBezTo>
                  <a:pt x="66" y="83"/>
                  <a:pt x="66" y="83"/>
                  <a:pt x="66" y="83"/>
                </a:cubicBezTo>
                <a:cubicBezTo>
                  <a:pt x="67" y="83"/>
                  <a:pt x="68" y="81"/>
                  <a:pt x="68" y="80"/>
                </a:cubicBezTo>
                <a:cubicBezTo>
                  <a:pt x="68" y="79"/>
                  <a:pt x="68" y="79"/>
                  <a:pt x="69" y="78"/>
                </a:cubicBezTo>
                <a:cubicBezTo>
                  <a:pt x="69" y="77"/>
                  <a:pt x="70" y="77"/>
                  <a:pt x="70" y="77"/>
                </a:cubicBezTo>
                <a:cubicBezTo>
                  <a:pt x="71" y="76"/>
                  <a:pt x="71" y="75"/>
                  <a:pt x="71" y="74"/>
                </a:cubicBezTo>
                <a:cubicBezTo>
                  <a:pt x="71" y="73"/>
                  <a:pt x="71" y="73"/>
                  <a:pt x="70" y="72"/>
                </a:cubicBezTo>
                <a:cubicBezTo>
                  <a:pt x="70" y="72"/>
                  <a:pt x="69" y="72"/>
                  <a:pt x="69" y="72"/>
                </a:cubicBezTo>
                <a:cubicBezTo>
                  <a:pt x="69" y="72"/>
                  <a:pt x="69" y="71"/>
                  <a:pt x="68" y="71"/>
                </a:cubicBezTo>
                <a:cubicBezTo>
                  <a:pt x="65" y="67"/>
                  <a:pt x="61" y="64"/>
                  <a:pt x="57" y="60"/>
                </a:cubicBezTo>
                <a:cubicBezTo>
                  <a:pt x="49" y="52"/>
                  <a:pt x="42" y="44"/>
                  <a:pt x="34" y="36"/>
                </a:cubicBezTo>
                <a:cubicBezTo>
                  <a:pt x="32" y="35"/>
                  <a:pt x="30" y="33"/>
                  <a:pt x="27" y="32"/>
                </a:cubicBezTo>
                <a:cubicBezTo>
                  <a:pt x="26" y="31"/>
                  <a:pt x="24" y="30"/>
                  <a:pt x="23" y="29"/>
                </a:cubicBezTo>
                <a:cubicBezTo>
                  <a:pt x="19" y="28"/>
                  <a:pt x="18" y="27"/>
                  <a:pt x="17" y="26"/>
                </a:cubicBezTo>
                <a:cubicBezTo>
                  <a:pt x="16" y="25"/>
                  <a:pt x="15" y="23"/>
                  <a:pt x="13" y="20"/>
                </a:cubicBezTo>
                <a:cubicBezTo>
                  <a:pt x="12" y="19"/>
                  <a:pt x="11" y="17"/>
                  <a:pt x="10" y="15"/>
                </a:cubicBezTo>
                <a:cubicBezTo>
                  <a:pt x="10" y="15"/>
                  <a:pt x="10" y="15"/>
                  <a:pt x="10" y="14"/>
                </a:cubicBezTo>
                <a:cubicBezTo>
                  <a:pt x="9" y="13"/>
                  <a:pt x="8" y="12"/>
                  <a:pt x="8" y="12"/>
                </a:cubicBezTo>
                <a:cubicBezTo>
                  <a:pt x="8" y="11"/>
                  <a:pt x="8" y="11"/>
                  <a:pt x="8" y="10"/>
                </a:cubicBezTo>
                <a:cubicBezTo>
                  <a:pt x="9" y="9"/>
                  <a:pt x="10" y="8"/>
                  <a:pt x="11" y="7"/>
                </a:cubicBezTo>
                <a:cubicBezTo>
                  <a:pt x="12" y="7"/>
                  <a:pt x="12" y="7"/>
                  <a:pt x="12" y="7"/>
                </a:cubicBezTo>
                <a:cubicBezTo>
                  <a:pt x="16" y="9"/>
                  <a:pt x="20" y="12"/>
                  <a:pt x="25" y="15"/>
                </a:cubicBezTo>
                <a:cubicBezTo>
                  <a:pt x="26" y="15"/>
                  <a:pt x="27" y="16"/>
                  <a:pt x="27" y="16"/>
                </a:cubicBezTo>
                <a:cubicBezTo>
                  <a:pt x="28" y="18"/>
                  <a:pt x="29" y="20"/>
                  <a:pt x="30" y="22"/>
                </a:cubicBezTo>
                <a:cubicBezTo>
                  <a:pt x="31" y="24"/>
                  <a:pt x="32" y="25"/>
                  <a:pt x="33" y="27"/>
                </a:cubicBezTo>
                <a:cubicBezTo>
                  <a:pt x="34" y="29"/>
                  <a:pt x="35" y="31"/>
                  <a:pt x="37" y="33"/>
                </a:cubicBezTo>
                <a:cubicBezTo>
                  <a:pt x="45" y="40"/>
                  <a:pt x="53" y="48"/>
                  <a:pt x="61" y="56"/>
                </a:cubicBezTo>
                <a:cubicBezTo>
                  <a:pt x="64" y="60"/>
                  <a:pt x="68" y="64"/>
                  <a:pt x="72" y="67"/>
                </a:cubicBezTo>
                <a:cubicBezTo>
                  <a:pt x="72" y="68"/>
                  <a:pt x="72" y="68"/>
                  <a:pt x="73" y="68"/>
                </a:cubicBezTo>
                <a:cubicBezTo>
                  <a:pt x="73" y="68"/>
                  <a:pt x="73" y="69"/>
                  <a:pt x="73" y="69"/>
                </a:cubicBezTo>
                <a:cubicBezTo>
                  <a:pt x="73" y="69"/>
                  <a:pt x="74" y="70"/>
                  <a:pt x="74" y="70"/>
                </a:cubicBezTo>
                <a:cubicBezTo>
                  <a:pt x="75" y="70"/>
                  <a:pt x="75" y="70"/>
                  <a:pt x="75" y="70"/>
                </a:cubicBezTo>
                <a:cubicBezTo>
                  <a:pt x="77" y="71"/>
                  <a:pt x="78" y="70"/>
                  <a:pt x="79" y="69"/>
                </a:cubicBezTo>
                <a:cubicBezTo>
                  <a:pt x="79" y="69"/>
                  <a:pt x="79" y="68"/>
                  <a:pt x="79" y="68"/>
                </a:cubicBezTo>
                <a:cubicBezTo>
                  <a:pt x="79" y="68"/>
                  <a:pt x="80" y="67"/>
                  <a:pt x="80" y="67"/>
                </a:cubicBezTo>
                <a:cubicBezTo>
                  <a:pt x="80" y="67"/>
                  <a:pt x="80" y="67"/>
                  <a:pt x="80" y="67"/>
                </a:cubicBezTo>
                <a:cubicBezTo>
                  <a:pt x="83" y="67"/>
                  <a:pt x="84" y="65"/>
                  <a:pt x="85" y="64"/>
                </a:cubicBezTo>
                <a:cubicBezTo>
                  <a:pt x="86" y="64"/>
                  <a:pt x="86" y="64"/>
                  <a:pt x="86" y="63"/>
                </a:cubicBezTo>
                <a:cubicBezTo>
                  <a:pt x="88" y="62"/>
                  <a:pt x="89" y="60"/>
                  <a:pt x="91" y="59"/>
                </a:cubicBezTo>
                <a:cubicBezTo>
                  <a:pt x="93" y="57"/>
                  <a:pt x="95" y="55"/>
                  <a:pt x="97" y="53"/>
                </a:cubicBezTo>
                <a:cubicBezTo>
                  <a:pt x="98" y="52"/>
                  <a:pt x="99" y="50"/>
                  <a:pt x="98" y="47"/>
                </a:cubicBezTo>
                <a:cubicBezTo>
                  <a:pt x="96" y="38"/>
                  <a:pt x="98" y="29"/>
                  <a:pt x="103" y="22"/>
                </a:cubicBezTo>
                <a:cubicBezTo>
                  <a:pt x="108" y="14"/>
                  <a:pt x="116" y="9"/>
                  <a:pt x="126" y="8"/>
                </a:cubicBezTo>
                <a:cubicBezTo>
                  <a:pt x="128" y="7"/>
                  <a:pt x="131" y="7"/>
                  <a:pt x="133" y="8"/>
                </a:cubicBezTo>
                <a:cubicBezTo>
                  <a:pt x="132" y="9"/>
                  <a:pt x="130" y="11"/>
                  <a:pt x="129" y="12"/>
                </a:cubicBezTo>
                <a:cubicBezTo>
                  <a:pt x="126" y="15"/>
                  <a:pt x="123" y="19"/>
                  <a:pt x="119" y="22"/>
                </a:cubicBezTo>
                <a:cubicBezTo>
                  <a:pt x="113" y="28"/>
                  <a:pt x="113" y="38"/>
                  <a:pt x="119" y="44"/>
                </a:cubicBezTo>
                <a:cubicBezTo>
                  <a:pt x="121" y="46"/>
                  <a:pt x="122" y="47"/>
                  <a:pt x="124" y="49"/>
                </a:cubicBezTo>
                <a:cubicBezTo>
                  <a:pt x="125" y="50"/>
                  <a:pt x="125" y="50"/>
                  <a:pt x="125" y="50"/>
                </a:cubicBezTo>
                <a:cubicBezTo>
                  <a:pt x="132" y="57"/>
                  <a:pt x="141" y="57"/>
                  <a:pt x="148" y="50"/>
                </a:cubicBezTo>
                <a:cubicBezTo>
                  <a:pt x="152" y="47"/>
                  <a:pt x="155" y="43"/>
                  <a:pt x="159" y="40"/>
                </a:cubicBezTo>
                <a:cubicBezTo>
                  <a:pt x="160" y="39"/>
                  <a:pt x="161" y="38"/>
                  <a:pt x="162" y="36"/>
                </a:cubicBezTo>
                <a:cubicBezTo>
                  <a:pt x="162" y="38"/>
                  <a:pt x="162" y="40"/>
                  <a:pt x="162" y="41"/>
                </a:cubicBezTo>
                <a:cubicBezTo>
                  <a:pt x="162" y="55"/>
                  <a:pt x="152" y="67"/>
                  <a:pt x="139" y="71"/>
                </a:cubicBezTo>
                <a:cubicBezTo>
                  <a:pt x="134" y="72"/>
                  <a:pt x="128" y="73"/>
                  <a:pt x="123" y="71"/>
                </a:cubicBezTo>
                <a:cubicBezTo>
                  <a:pt x="120" y="71"/>
                  <a:pt x="119" y="72"/>
                  <a:pt x="117" y="73"/>
                </a:cubicBezTo>
                <a:cubicBezTo>
                  <a:pt x="114" y="76"/>
                  <a:pt x="111" y="80"/>
                  <a:pt x="108" y="82"/>
                </a:cubicBezTo>
                <a:cubicBezTo>
                  <a:pt x="106" y="84"/>
                  <a:pt x="106" y="86"/>
                  <a:pt x="107" y="88"/>
                </a:cubicBezTo>
                <a:cubicBezTo>
                  <a:pt x="114" y="104"/>
                  <a:pt x="125" y="114"/>
                  <a:pt x="140" y="120"/>
                </a:cubicBezTo>
                <a:cubicBezTo>
                  <a:pt x="140" y="120"/>
                  <a:pt x="141" y="120"/>
                  <a:pt x="142" y="120"/>
                </a:cubicBezTo>
                <a:cubicBezTo>
                  <a:pt x="144" y="120"/>
                  <a:pt x="146" y="121"/>
                  <a:pt x="148" y="124"/>
                </a:cubicBezTo>
                <a:cubicBezTo>
                  <a:pt x="148" y="124"/>
                  <a:pt x="148" y="124"/>
                  <a:pt x="148" y="124"/>
                </a:cubicBezTo>
                <a:cubicBezTo>
                  <a:pt x="151" y="127"/>
                  <a:pt x="154" y="129"/>
                  <a:pt x="156" y="132"/>
                </a:cubicBezTo>
                <a:cubicBezTo>
                  <a:pt x="158" y="134"/>
                  <a:pt x="159" y="135"/>
                  <a:pt x="161" y="137"/>
                </a:cubicBezTo>
                <a:cubicBezTo>
                  <a:pt x="165" y="141"/>
                  <a:pt x="165" y="147"/>
                  <a:pt x="161" y="151"/>
                </a:cubicBezTo>
                <a:close/>
                <a:moveTo>
                  <a:pt x="157" y="138"/>
                </a:moveTo>
                <a:cubicBezTo>
                  <a:pt x="156" y="138"/>
                  <a:pt x="156" y="138"/>
                  <a:pt x="155" y="139"/>
                </a:cubicBezTo>
                <a:cubicBezTo>
                  <a:pt x="150" y="144"/>
                  <a:pt x="145" y="149"/>
                  <a:pt x="140" y="154"/>
                </a:cubicBezTo>
                <a:cubicBezTo>
                  <a:pt x="139" y="155"/>
                  <a:pt x="139" y="156"/>
                  <a:pt x="139" y="156"/>
                </a:cubicBezTo>
                <a:cubicBezTo>
                  <a:pt x="140" y="157"/>
                  <a:pt x="141" y="157"/>
                  <a:pt x="142" y="156"/>
                </a:cubicBezTo>
                <a:cubicBezTo>
                  <a:pt x="147" y="151"/>
                  <a:pt x="152" y="146"/>
                  <a:pt x="157" y="141"/>
                </a:cubicBezTo>
                <a:cubicBezTo>
                  <a:pt x="157" y="140"/>
                  <a:pt x="158" y="140"/>
                  <a:pt x="158" y="139"/>
                </a:cubicBezTo>
                <a:cubicBezTo>
                  <a:pt x="158" y="139"/>
                  <a:pt x="157" y="138"/>
                  <a:pt x="157" y="138"/>
                </a:cubicBezTo>
                <a:close/>
              </a:path>
            </a:pathLst>
          </a:custGeom>
          <a:solidFill>
            <a:srgbClr val="02111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51FB111E-A577-404B-A8ED-0FD99877279F}"/>
              </a:ext>
            </a:extLst>
          </p:cNvPr>
          <p:cNvSpPr txBox="1"/>
          <p:nvPr/>
        </p:nvSpPr>
        <p:spPr>
          <a:xfrm>
            <a:off x="5948139" y="1417123"/>
            <a:ext cx="2323660" cy="400110"/>
          </a:xfrm>
          <a:prstGeom prst="rect">
            <a:avLst/>
          </a:prstGeom>
          <a:noFill/>
        </p:spPr>
        <p:txBody>
          <a:bodyPr wrap="square" numCol="1" spcCol="457200" rtlCol="0">
            <a:spAutoFit/>
          </a:bodyPr>
          <a:lstStyle/>
          <a:p>
            <a:r>
              <a:rPr lang="en-US" sz="2000" b="1" dirty="0">
                <a:latin typeface="MADE Canvas" panose="02000503000000020004" pitchFamily="50" charset="0"/>
                <a:ea typeface="Montserrat" charset="0"/>
                <a:cs typeface="Montserrat" charset="0"/>
              </a:rPr>
              <a:t>Security &amp; Privacy</a:t>
            </a:r>
          </a:p>
        </p:txBody>
      </p:sp>
      <p:sp>
        <p:nvSpPr>
          <p:cNvPr id="13" name="TextBox 12">
            <a:extLst>
              <a:ext uri="{FF2B5EF4-FFF2-40B4-BE49-F238E27FC236}">
                <a16:creationId xmlns:a16="http://schemas.microsoft.com/office/drawing/2014/main" id="{AB0FBAFD-C743-49D7-9197-36ECEC1D075D}"/>
              </a:ext>
            </a:extLst>
          </p:cNvPr>
          <p:cNvSpPr txBox="1"/>
          <p:nvPr/>
        </p:nvSpPr>
        <p:spPr>
          <a:xfrm>
            <a:off x="5948139" y="2008967"/>
            <a:ext cx="2323660" cy="1234953"/>
          </a:xfrm>
          <a:prstGeom prst="rect">
            <a:avLst/>
          </a:prstGeom>
          <a:noFill/>
        </p:spPr>
        <p:txBody>
          <a:bodyPr wrap="square" rtlCol="0">
            <a:spAutoFit/>
          </a:bodyPr>
          <a:lstStyle/>
          <a:p>
            <a:pPr>
              <a:lnSpc>
                <a:spcPts val="1800"/>
              </a:lnSpc>
            </a:pPr>
            <a:r>
              <a:rPr lang="en-US" sz="1200" dirty="0">
                <a:latin typeface="KoHo" panose="00000500000000000000" pitchFamily="2" charset="-34"/>
                <a:ea typeface="Open Sans" panose="020B0606030504020204" pitchFamily="34" charset="0"/>
                <a:cs typeface="KoHo" panose="00000500000000000000" pitchFamily="2" charset="-34"/>
              </a:rPr>
              <a:t>Thanks to the smart contract, the bet &amp; funds are totally secure, transparent &amp; recorded. It not only reduces the risks of Fraud, but also increase privacy (no KYC) &amp; prevent censorship when you start winning too much.</a:t>
            </a:r>
          </a:p>
        </p:txBody>
      </p:sp>
      <p:sp>
        <p:nvSpPr>
          <p:cNvPr id="15" name="Freeform 9">
            <a:extLst>
              <a:ext uri="{FF2B5EF4-FFF2-40B4-BE49-F238E27FC236}">
                <a16:creationId xmlns:a16="http://schemas.microsoft.com/office/drawing/2014/main" id="{91B3FDE6-75A2-4978-9A9F-C35D06286BE4}"/>
              </a:ext>
            </a:extLst>
          </p:cNvPr>
          <p:cNvSpPr>
            <a:spLocks noEditPoints="1"/>
          </p:cNvSpPr>
          <p:nvPr/>
        </p:nvSpPr>
        <p:spPr bwMode="auto">
          <a:xfrm>
            <a:off x="9270435" y="722447"/>
            <a:ext cx="713200" cy="530105"/>
          </a:xfrm>
          <a:custGeom>
            <a:avLst/>
            <a:gdLst>
              <a:gd name="T0" fmla="*/ 125 w 170"/>
              <a:gd name="T1" fmla="*/ 66 h 125"/>
              <a:gd name="T2" fmla="*/ 56 w 170"/>
              <a:gd name="T3" fmla="*/ 75 h 125"/>
              <a:gd name="T4" fmla="*/ 23 w 170"/>
              <a:gd name="T5" fmla="*/ 64 h 125"/>
              <a:gd name="T6" fmla="*/ 1 w 170"/>
              <a:gd name="T7" fmla="*/ 104 h 125"/>
              <a:gd name="T8" fmla="*/ 6 w 170"/>
              <a:gd name="T9" fmla="*/ 104 h 125"/>
              <a:gd name="T10" fmla="*/ 23 w 170"/>
              <a:gd name="T11" fmla="*/ 70 h 125"/>
              <a:gd name="T12" fmla="*/ 51 w 170"/>
              <a:gd name="T13" fmla="*/ 81 h 125"/>
              <a:gd name="T14" fmla="*/ 43 w 170"/>
              <a:gd name="T15" fmla="*/ 121 h 125"/>
              <a:gd name="T16" fmla="*/ 48 w 170"/>
              <a:gd name="T17" fmla="*/ 121 h 125"/>
              <a:gd name="T18" fmla="*/ 85 w 170"/>
              <a:gd name="T19" fmla="*/ 68 h 125"/>
              <a:gd name="T20" fmla="*/ 122 w 170"/>
              <a:gd name="T21" fmla="*/ 121 h 125"/>
              <a:gd name="T22" fmla="*/ 127 w 170"/>
              <a:gd name="T23" fmla="*/ 121 h 125"/>
              <a:gd name="T24" fmla="*/ 119 w 170"/>
              <a:gd name="T25" fmla="*/ 81 h 125"/>
              <a:gd name="T26" fmla="*/ 146 w 170"/>
              <a:gd name="T27" fmla="*/ 70 h 125"/>
              <a:gd name="T28" fmla="*/ 164 w 170"/>
              <a:gd name="T29" fmla="*/ 104 h 125"/>
              <a:gd name="T30" fmla="*/ 170 w 170"/>
              <a:gd name="T31" fmla="*/ 104 h 125"/>
              <a:gd name="T32" fmla="*/ 86 w 170"/>
              <a:gd name="T33" fmla="*/ 57 h 125"/>
              <a:gd name="T34" fmla="*/ 85 w 170"/>
              <a:gd name="T35" fmla="*/ 1 h 125"/>
              <a:gd name="T36" fmla="*/ 86 w 170"/>
              <a:gd name="T37" fmla="*/ 57 h 125"/>
              <a:gd name="T38" fmla="*/ 108 w 170"/>
              <a:gd name="T39" fmla="*/ 29 h 125"/>
              <a:gd name="T40" fmla="*/ 62 w 170"/>
              <a:gd name="T41" fmla="*/ 29 h 125"/>
              <a:gd name="T42" fmla="*/ 138 w 170"/>
              <a:gd name="T43" fmla="*/ 57 h 125"/>
              <a:gd name="T44" fmla="*/ 139 w 170"/>
              <a:gd name="T45" fmla="*/ 18 h 125"/>
              <a:gd name="T46" fmla="*/ 138 w 170"/>
              <a:gd name="T47" fmla="*/ 57 h 125"/>
              <a:gd name="T48" fmla="*/ 139 w 170"/>
              <a:gd name="T49" fmla="*/ 23 h 125"/>
              <a:gd name="T50" fmla="*/ 138 w 170"/>
              <a:gd name="T51" fmla="*/ 52 h 125"/>
              <a:gd name="T52" fmla="*/ 32 w 170"/>
              <a:gd name="T53" fmla="*/ 57 h 125"/>
              <a:gd name="T54" fmla="*/ 31 w 170"/>
              <a:gd name="T55" fmla="*/ 18 h 125"/>
              <a:gd name="T56" fmla="*/ 32 w 170"/>
              <a:gd name="T57" fmla="*/ 57 h 125"/>
              <a:gd name="T58" fmla="*/ 46 w 170"/>
              <a:gd name="T59" fmla="*/ 37 h 125"/>
              <a:gd name="T60" fmla="*/ 17 w 170"/>
              <a:gd name="T61" fmla="*/ 38 h 125"/>
              <a:gd name="T62" fmla="*/ 110 w 170"/>
              <a:gd name="T63" fmla="*/ 103 h 125"/>
              <a:gd name="T64" fmla="*/ 108 w 170"/>
              <a:gd name="T65" fmla="*/ 114 h 125"/>
              <a:gd name="T66" fmla="*/ 108 w 170"/>
              <a:gd name="T67" fmla="*/ 122 h 125"/>
              <a:gd name="T68" fmla="*/ 113 w 170"/>
              <a:gd name="T69" fmla="*/ 122 h 125"/>
              <a:gd name="T70" fmla="*/ 110 w 170"/>
              <a:gd name="T71" fmla="*/ 103 h 125"/>
              <a:gd name="T72" fmla="*/ 60 w 170"/>
              <a:gd name="T73" fmla="*/ 103 h 125"/>
              <a:gd name="T74" fmla="*/ 57 w 170"/>
              <a:gd name="T75" fmla="*/ 114 h 125"/>
              <a:gd name="T76" fmla="*/ 60 w 170"/>
              <a:gd name="T77" fmla="*/ 125 h 125"/>
              <a:gd name="T78" fmla="*/ 62 w 170"/>
              <a:gd name="T79" fmla="*/ 106 h 125"/>
              <a:gd name="T80" fmla="*/ 15 w 170"/>
              <a:gd name="T81" fmla="*/ 91 h 125"/>
              <a:gd name="T82" fmla="*/ 12 w 170"/>
              <a:gd name="T83" fmla="*/ 105 h 125"/>
              <a:gd name="T84" fmla="*/ 17 w 170"/>
              <a:gd name="T85" fmla="*/ 105 h 125"/>
              <a:gd name="T86" fmla="*/ 17 w 170"/>
              <a:gd name="T87" fmla="*/ 94 h 125"/>
              <a:gd name="T88" fmla="*/ 153 w 170"/>
              <a:gd name="T89" fmla="*/ 94 h 125"/>
              <a:gd name="T90" fmla="*/ 153 w 170"/>
              <a:gd name="T91" fmla="*/ 105 h 125"/>
              <a:gd name="T92" fmla="*/ 158 w 170"/>
              <a:gd name="T93" fmla="*/ 105 h 125"/>
              <a:gd name="T94" fmla="*/ 155 w 170"/>
              <a:gd name="T95" fmla="*/ 9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25">
                <a:moveTo>
                  <a:pt x="169" y="92"/>
                </a:moveTo>
                <a:cubicBezTo>
                  <a:pt x="169" y="71"/>
                  <a:pt x="145" y="56"/>
                  <a:pt x="125" y="66"/>
                </a:cubicBezTo>
                <a:cubicBezTo>
                  <a:pt x="121" y="68"/>
                  <a:pt x="118" y="71"/>
                  <a:pt x="114" y="74"/>
                </a:cubicBezTo>
                <a:cubicBezTo>
                  <a:pt x="97" y="59"/>
                  <a:pt x="73" y="59"/>
                  <a:pt x="56" y="75"/>
                </a:cubicBezTo>
                <a:cubicBezTo>
                  <a:pt x="55" y="74"/>
                  <a:pt x="55" y="74"/>
                  <a:pt x="54" y="73"/>
                </a:cubicBezTo>
                <a:cubicBezTo>
                  <a:pt x="46" y="64"/>
                  <a:pt x="35" y="61"/>
                  <a:pt x="23" y="64"/>
                </a:cubicBezTo>
                <a:cubicBezTo>
                  <a:pt x="11" y="68"/>
                  <a:pt x="3" y="76"/>
                  <a:pt x="1" y="88"/>
                </a:cubicBezTo>
                <a:cubicBezTo>
                  <a:pt x="0" y="94"/>
                  <a:pt x="1" y="99"/>
                  <a:pt x="1" y="104"/>
                </a:cubicBezTo>
                <a:cubicBezTo>
                  <a:pt x="0" y="106"/>
                  <a:pt x="1" y="108"/>
                  <a:pt x="3" y="108"/>
                </a:cubicBezTo>
                <a:cubicBezTo>
                  <a:pt x="6" y="108"/>
                  <a:pt x="6" y="106"/>
                  <a:pt x="6" y="104"/>
                </a:cubicBezTo>
                <a:cubicBezTo>
                  <a:pt x="6" y="100"/>
                  <a:pt x="6" y="96"/>
                  <a:pt x="6" y="92"/>
                </a:cubicBezTo>
                <a:cubicBezTo>
                  <a:pt x="7" y="81"/>
                  <a:pt x="13" y="73"/>
                  <a:pt x="23" y="70"/>
                </a:cubicBezTo>
                <a:cubicBezTo>
                  <a:pt x="34" y="66"/>
                  <a:pt x="43" y="69"/>
                  <a:pt x="50" y="77"/>
                </a:cubicBezTo>
                <a:cubicBezTo>
                  <a:pt x="52" y="78"/>
                  <a:pt x="52" y="79"/>
                  <a:pt x="51" y="81"/>
                </a:cubicBezTo>
                <a:cubicBezTo>
                  <a:pt x="47" y="86"/>
                  <a:pt x="44" y="92"/>
                  <a:pt x="43" y="99"/>
                </a:cubicBezTo>
                <a:cubicBezTo>
                  <a:pt x="43" y="106"/>
                  <a:pt x="43" y="113"/>
                  <a:pt x="43" y="121"/>
                </a:cubicBezTo>
                <a:cubicBezTo>
                  <a:pt x="43" y="123"/>
                  <a:pt x="43" y="125"/>
                  <a:pt x="46" y="125"/>
                </a:cubicBezTo>
                <a:cubicBezTo>
                  <a:pt x="48" y="125"/>
                  <a:pt x="48" y="123"/>
                  <a:pt x="48" y="121"/>
                </a:cubicBezTo>
                <a:cubicBezTo>
                  <a:pt x="48" y="114"/>
                  <a:pt x="48" y="107"/>
                  <a:pt x="49" y="101"/>
                </a:cubicBezTo>
                <a:cubicBezTo>
                  <a:pt x="50" y="83"/>
                  <a:pt x="67" y="68"/>
                  <a:pt x="85" y="68"/>
                </a:cubicBezTo>
                <a:cubicBezTo>
                  <a:pt x="104" y="68"/>
                  <a:pt x="120" y="83"/>
                  <a:pt x="121" y="101"/>
                </a:cubicBezTo>
                <a:cubicBezTo>
                  <a:pt x="122" y="108"/>
                  <a:pt x="122" y="115"/>
                  <a:pt x="122" y="121"/>
                </a:cubicBezTo>
                <a:cubicBezTo>
                  <a:pt x="122" y="123"/>
                  <a:pt x="122" y="125"/>
                  <a:pt x="124" y="125"/>
                </a:cubicBezTo>
                <a:cubicBezTo>
                  <a:pt x="127" y="125"/>
                  <a:pt x="127" y="123"/>
                  <a:pt x="127" y="121"/>
                </a:cubicBezTo>
                <a:cubicBezTo>
                  <a:pt x="127" y="116"/>
                  <a:pt x="127" y="112"/>
                  <a:pt x="127" y="107"/>
                </a:cubicBezTo>
                <a:cubicBezTo>
                  <a:pt x="127" y="97"/>
                  <a:pt x="125" y="88"/>
                  <a:pt x="119" y="81"/>
                </a:cubicBezTo>
                <a:cubicBezTo>
                  <a:pt x="118" y="79"/>
                  <a:pt x="118" y="78"/>
                  <a:pt x="119" y="77"/>
                </a:cubicBezTo>
                <a:cubicBezTo>
                  <a:pt x="126" y="70"/>
                  <a:pt x="137" y="66"/>
                  <a:pt x="146" y="70"/>
                </a:cubicBezTo>
                <a:cubicBezTo>
                  <a:pt x="156" y="73"/>
                  <a:pt x="163" y="80"/>
                  <a:pt x="164" y="91"/>
                </a:cubicBezTo>
                <a:cubicBezTo>
                  <a:pt x="164" y="95"/>
                  <a:pt x="164" y="99"/>
                  <a:pt x="164" y="104"/>
                </a:cubicBezTo>
                <a:cubicBezTo>
                  <a:pt x="164" y="106"/>
                  <a:pt x="164" y="108"/>
                  <a:pt x="167" y="108"/>
                </a:cubicBezTo>
                <a:cubicBezTo>
                  <a:pt x="169" y="108"/>
                  <a:pt x="170" y="106"/>
                  <a:pt x="170" y="104"/>
                </a:cubicBezTo>
                <a:cubicBezTo>
                  <a:pt x="170" y="100"/>
                  <a:pt x="170" y="96"/>
                  <a:pt x="169" y="92"/>
                </a:cubicBezTo>
                <a:close/>
                <a:moveTo>
                  <a:pt x="86" y="57"/>
                </a:moveTo>
                <a:cubicBezTo>
                  <a:pt x="101" y="57"/>
                  <a:pt x="114" y="44"/>
                  <a:pt x="113" y="29"/>
                </a:cubicBezTo>
                <a:cubicBezTo>
                  <a:pt x="113" y="13"/>
                  <a:pt x="100" y="0"/>
                  <a:pt x="85" y="1"/>
                </a:cubicBezTo>
                <a:cubicBezTo>
                  <a:pt x="69" y="1"/>
                  <a:pt x="56" y="14"/>
                  <a:pt x="57" y="30"/>
                </a:cubicBezTo>
                <a:cubicBezTo>
                  <a:pt x="57" y="45"/>
                  <a:pt x="70" y="58"/>
                  <a:pt x="86" y="57"/>
                </a:cubicBezTo>
                <a:close/>
                <a:moveTo>
                  <a:pt x="85" y="6"/>
                </a:moveTo>
                <a:cubicBezTo>
                  <a:pt x="98" y="6"/>
                  <a:pt x="108" y="17"/>
                  <a:pt x="108" y="29"/>
                </a:cubicBezTo>
                <a:cubicBezTo>
                  <a:pt x="108" y="42"/>
                  <a:pt x="97" y="52"/>
                  <a:pt x="85" y="52"/>
                </a:cubicBezTo>
                <a:cubicBezTo>
                  <a:pt x="73" y="52"/>
                  <a:pt x="62" y="41"/>
                  <a:pt x="62" y="29"/>
                </a:cubicBezTo>
                <a:cubicBezTo>
                  <a:pt x="62" y="17"/>
                  <a:pt x="73" y="6"/>
                  <a:pt x="85" y="6"/>
                </a:cubicBezTo>
                <a:close/>
                <a:moveTo>
                  <a:pt x="138" y="57"/>
                </a:moveTo>
                <a:cubicBezTo>
                  <a:pt x="149" y="57"/>
                  <a:pt x="158" y="48"/>
                  <a:pt x="158" y="38"/>
                </a:cubicBezTo>
                <a:cubicBezTo>
                  <a:pt x="158" y="27"/>
                  <a:pt x="150" y="18"/>
                  <a:pt x="139" y="18"/>
                </a:cubicBezTo>
                <a:cubicBezTo>
                  <a:pt x="128" y="18"/>
                  <a:pt x="119" y="26"/>
                  <a:pt x="119" y="37"/>
                </a:cubicBezTo>
                <a:cubicBezTo>
                  <a:pt x="119" y="48"/>
                  <a:pt x="128" y="57"/>
                  <a:pt x="138" y="57"/>
                </a:cubicBezTo>
                <a:close/>
                <a:moveTo>
                  <a:pt x="124" y="37"/>
                </a:moveTo>
                <a:cubicBezTo>
                  <a:pt x="124" y="30"/>
                  <a:pt x="131" y="23"/>
                  <a:pt x="139" y="23"/>
                </a:cubicBezTo>
                <a:cubicBezTo>
                  <a:pt x="147" y="23"/>
                  <a:pt x="153" y="30"/>
                  <a:pt x="153" y="38"/>
                </a:cubicBezTo>
                <a:cubicBezTo>
                  <a:pt x="153" y="46"/>
                  <a:pt x="146" y="52"/>
                  <a:pt x="138" y="52"/>
                </a:cubicBezTo>
                <a:cubicBezTo>
                  <a:pt x="131" y="52"/>
                  <a:pt x="124" y="45"/>
                  <a:pt x="124" y="37"/>
                </a:cubicBezTo>
                <a:close/>
                <a:moveTo>
                  <a:pt x="32" y="57"/>
                </a:moveTo>
                <a:cubicBezTo>
                  <a:pt x="43" y="57"/>
                  <a:pt x="51" y="48"/>
                  <a:pt x="51" y="37"/>
                </a:cubicBezTo>
                <a:cubicBezTo>
                  <a:pt x="51" y="26"/>
                  <a:pt x="42" y="18"/>
                  <a:pt x="31" y="18"/>
                </a:cubicBezTo>
                <a:cubicBezTo>
                  <a:pt x="20" y="18"/>
                  <a:pt x="12" y="27"/>
                  <a:pt x="12" y="38"/>
                </a:cubicBezTo>
                <a:cubicBezTo>
                  <a:pt x="12" y="49"/>
                  <a:pt x="21" y="57"/>
                  <a:pt x="32" y="57"/>
                </a:cubicBezTo>
                <a:close/>
                <a:moveTo>
                  <a:pt x="31" y="23"/>
                </a:moveTo>
                <a:cubicBezTo>
                  <a:pt x="39" y="23"/>
                  <a:pt x="46" y="30"/>
                  <a:pt x="46" y="37"/>
                </a:cubicBezTo>
                <a:cubicBezTo>
                  <a:pt x="46" y="45"/>
                  <a:pt x="39" y="52"/>
                  <a:pt x="32" y="52"/>
                </a:cubicBezTo>
                <a:cubicBezTo>
                  <a:pt x="24" y="52"/>
                  <a:pt x="17" y="45"/>
                  <a:pt x="17" y="38"/>
                </a:cubicBezTo>
                <a:cubicBezTo>
                  <a:pt x="17" y="30"/>
                  <a:pt x="24" y="23"/>
                  <a:pt x="31" y="23"/>
                </a:cubicBezTo>
                <a:close/>
                <a:moveTo>
                  <a:pt x="110" y="103"/>
                </a:moveTo>
                <a:cubicBezTo>
                  <a:pt x="109" y="102"/>
                  <a:pt x="108" y="104"/>
                  <a:pt x="108" y="106"/>
                </a:cubicBezTo>
                <a:cubicBezTo>
                  <a:pt x="108" y="108"/>
                  <a:pt x="108" y="111"/>
                  <a:pt x="108" y="114"/>
                </a:cubicBezTo>
                <a:cubicBezTo>
                  <a:pt x="108" y="114"/>
                  <a:pt x="108" y="114"/>
                  <a:pt x="108" y="114"/>
                </a:cubicBezTo>
                <a:cubicBezTo>
                  <a:pt x="108" y="116"/>
                  <a:pt x="107" y="119"/>
                  <a:pt x="108" y="122"/>
                </a:cubicBezTo>
                <a:cubicBezTo>
                  <a:pt x="108" y="123"/>
                  <a:pt x="110" y="124"/>
                  <a:pt x="111" y="125"/>
                </a:cubicBezTo>
                <a:cubicBezTo>
                  <a:pt x="111" y="124"/>
                  <a:pt x="113" y="123"/>
                  <a:pt x="113" y="122"/>
                </a:cubicBezTo>
                <a:cubicBezTo>
                  <a:pt x="113" y="116"/>
                  <a:pt x="113" y="111"/>
                  <a:pt x="113" y="105"/>
                </a:cubicBezTo>
                <a:cubicBezTo>
                  <a:pt x="113" y="104"/>
                  <a:pt x="111" y="103"/>
                  <a:pt x="110" y="103"/>
                </a:cubicBezTo>
                <a:close/>
                <a:moveTo>
                  <a:pt x="62" y="106"/>
                </a:moveTo>
                <a:cubicBezTo>
                  <a:pt x="62" y="104"/>
                  <a:pt x="62" y="103"/>
                  <a:pt x="60" y="103"/>
                </a:cubicBezTo>
                <a:cubicBezTo>
                  <a:pt x="58" y="103"/>
                  <a:pt x="57" y="104"/>
                  <a:pt x="57" y="106"/>
                </a:cubicBezTo>
                <a:cubicBezTo>
                  <a:pt x="57" y="108"/>
                  <a:pt x="57" y="111"/>
                  <a:pt x="57" y="114"/>
                </a:cubicBezTo>
                <a:cubicBezTo>
                  <a:pt x="57" y="116"/>
                  <a:pt x="57" y="119"/>
                  <a:pt x="57" y="122"/>
                </a:cubicBezTo>
                <a:cubicBezTo>
                  <a:pt x="57" y="123"/>
                  <a:pt x="58" y="125"/>
                  <a:pt x="60" y="125"/>
                </a:cubicBezTo>
                <a:cubicBezTo>
                  <a:pt x="62" y="125"/>
                  <a:pt x="62" y="123"/>
                  <a:pt x="62" y="121"/>
                </a:cubicBezTo>
                <a:cubicBezTo>
                  <a:pt x="62" y="116"/>
                  <a:pt x="62" y="111"/>
                  <a:pt x="62" y="106"/>
                </a:cubicBezTo>
                <a:close/>
                <a:moveTo>
                  <a:pt x="17" y="94"/>
                </a:moveTo>
                <a:cubicBezTo>
                  <a:pt x="17" y="93"/>
                  <a:pt x="15" y="92"/>
                  <a:pt x="15" y="91"/>
                </a:cubicBezTo>
                <a:cubicBezTo>
                  <a:pt x="14" y="92"/>
                  <a:pt x="12" y="93"/>
                  <a:pt x="12" y="94"/>
                </a:cubicBezTo>
                <a:cubicBezTo>
                  <a:pt x="12" y="98"/>
                  <a:pt x="12" y="101"/>
                  <a:pt x="12" y="105"/>
                </a:cubicBezTo>
                <a:cubicBezTo>
                  <a:pt x="12" y="106"/>
                  <a:pt x="14" y="107"/>
                  <a:pt x="14" y="108"/>
                </a:cubicBezTo>
                <a:cubicBezTo>
                  <a:pt x="15" y="107"/>
                  <a:pt x="17" y="106"/>
                  <a:pt x="17" y="105"/>
                </a:cubicBezTo>
                <a:cubicBezTo>
                  <a:pt x="17" y="103"/>
                  <a:pt x="17" y="101"/>
                  <a:pt x="17" y="99"/>
                </a:cubicBezTo>
                <a:cubicBezTo>
                  <a:pt x="17" y="98"/>
                  <a:pt x="17" y="96"/>
                  <a:pt x="17" y="94"/>
                </a:cubicBezTo>
                <a:close/>
                <a:moveTo>
                  <a:pt x="155" y="91"/>
                </a:moveTo>
                <a:cubicBezTo>
                  <a:pt x="154" y="92"/>
                  <a:pt x="153" y="93"/>
                  <a:pt x="153" y="94"/>
                </a:cubicBezTo>
                <a:cubicBezTo>
                  <a:pt x="153" y="96"/>
                  <a:pt x="153" y="98"/>
                  <a:pt x="153" y="100"/>
                </a:cubicBezTo>
                <a:cubicBezTo>
                  <a:pt x="153" y="101"/>
                  <a:pt x="153" y="103"/>
                  <a:pt x="153" y="105"/>
                </a:cubicBezTo>
                <a:cubicBezTo>
                  <a:pt x="153" y="107"/>
                  <a:pt x="154" y="108"/>
                  <a:pt x="156" y="108"/>
                </a:cubicBezTo>
                <a:cubicBezTo>
                  <a:pt x="157" y="107"/>
                  <a:pt x="158" y="106"/>
                  <a:pt x="158" y="105"/>
                </a:cubicBezTo>
                <a:cubicBezTo>
                  <a:pt x="158" y="101"/>
                  <a:pt x="158" y="98"/>
                  <a:pt x="158" y="94"/>
                </a:cubicBezTo>
                <a:cubicBezTo>
                  <a:pt x="158" y="92"/>
                  <a:pt x="157" y="91"/>
                  <a:pt x="15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F55601CC-B97D-4A32-BDA5-7B7EB93E145B}"/>
              </a:ext>
            </a:extLst>
          </p:cNvPr>
          <p:cNvSpPr txBox="1"/>
          <p:nvPr/>
        </p:nvSpPr>
        <p:spPr>
          <a:xfrm>
            <a:off x="9228840" y="1417123"/>
            <a:ext cx="2323660" cy="461665"/>
          </a:xfrm>
          <a:prstGeom prst="rect">
            <a:avLst/>
          </a:prstGeom>
          <a:noFill/>
        </p:spPr>
        <p:txBody>
          <a:bodyPr wrap="square" numCol="1" spcCol="457200" rtlCol="0">
            <a:spAutoFit/>
          </a:bodyPr>
          <a:lstStyle/>
          <a:p>
            <a:r>
              <a:rPr lang="en-US" sz="2400" b="1" dirty="0">
                <a:solidFill>
                  <a:schemeClr val="bg1"/>
                </a:solidFill>
                <a:latin typeface="MADE Canvas" panose="02000503000000020004" pitchFamily="50" charset="0"/>
                <a:ea typeface="Montserrat" charset="0"/>
                <a:cs typeface="Montserrat" charset="0"/>
              </a:rPr>
              <a:t>Fairness</a:t>
            </a:r>
          </a:p>
        </p:txBody>
      </p:sp>
      <p:sp>
        <p:nvSpPr>
          <p:cNvPr id="17" name="TextBox 16">
            <a:extLst>
              <a:ext uri="{FF2B5EF4-FFF2-40B4-BE49-F238E27FC236}">
                <a16:creationId xmlns:a16="http://schemas.microsoft.com/office/drawing/2014/main" id="{F866607A-AE5B-4C19-BC99-289B7F450101}"/>
              </a:ext>
            </a:extLst>
          </p:cNvPr>
          <p:cNvSpPr txBox="1"/>
          <p:nvPr/>
        </p:nvSpPr>
        <p:spPr>
          <a:xfrm>
            <a:off x="9228840" y="2008967"/>
            <a:ext cx="2323660" cy="1234953"/>
          </a:xfrm>
          <a:prstGeom prst="rect">
            <a:avLst/>
          </a:prstGeom>
          <a:noFill/>
        </p:spPr>
        <p:txBody>
          <a:bodyPr wrap="square" rtlCol="0">
            <a:spAutoFit/>
          </a:bodyPr>
          <a:lstStyle/>
          <a:p>
            <a:pPr>
              <a:lnSpc>
                <a:spcPts val="1800"/>
              </a:lnSpc>
            </a:pPr>
            <a:r>
              <a:rPr lang="en-US" sz="1200" dirty="0">
                <a:solidFill>
                  <a:schemeClr val="bg1"/>
                </a:solidFill>
                <a:latin typeface="KoHo" panose="00000500000000000000" pitchFamily="2" charset="-34"/>
                <a:ea typeface="Open Sans" panose="020B0606030504020204" pitchFamily="34" charset="0"/>
                <a:cs typeface="KoHo" panose="00000500000000000000" pitchFamily="2" charset="-34"/>
              </a:rPr>
              <a:t>A decentralized Betting platform allow each individual to compete against each other and not against conglomerates. A user seems to have an unfair advantage? You can chose an other betting partner</a:t>
            </a:r>
          </a:p>
        </p:txBody>
      </p:sp>
      <p:sp>
        <p:nvSpPr>
          <p:cNvPr id="19" name="Freeform 13">
            <a:extLst>
              <a:ext uri="{FF2B5EF4-FFF2-40B4-BE49-F238E27FC236}">
                <a16:creationId xmlns:a16="http://schemas.microsoft.com/office/drawing/2014/main" id="{EDE691C6-D988-4748-AE63-DB6A0B72B056}"/>
              </a:ext>
            </a:extLst>
          </p:cNvPr>
          <p:cNvSpPr>
            <a:spLocks noEditPoints="1"/>
          </p:cNvSpPr>
          <p:nvPr/>
        </p:nvSpPr>
        <p:spPr bwMode="auto">
          <a:xfrm>
            <a:off x="5948139" y="3989821"/>
            <a:ext cx="681570" cy="481598"/>
          </a:xfrm>
          <a:custGeom>
            <a:avLst/>
            <a:gdLst>
              <a:gd name="T0" fmla="*/ 88 w 170"/>
              <a:gd name="T1" fmla="*/ 0 h 119"/>
              <a:gd name="T2" fmla="*/ 29 w 170"/>
              <a:gd name="T3" fmla="*/ 59 h 119"/>
              <a:gd name="T4" fmla="*/ 88 w 170"/>
              <a:gd name="T5" fmla="*/ 118 h 119"/>
              <a:gd name="T6" fmla="*/ 148 w 170"/>
              <a:gd name="T7" fmla="*/ 59 h 119"/>
              <a:gd name="T8" fmla="*/ 88 w 170"/>
              <a:gd name="T9" fmla="*/ 0 h 119"/>
              <a:gd name="T10" fmla="*/ 89 w 170"/>
              <a:gd name="T11" fmla="*/ 108 h 119"/>
              <a:gd name="T12" fmla="*/ 39 w 170"/>
              <a:gd name="T13" fmla="*/ 59 h 119"/>
              <a:gd name="T14" fmla="*/ 88 w 170"/>
              <a:gd name="T15" fmla="*/ 10 h 119"/>
              <a:gd name="T16" fmla="*/ 137 w 170"/>
              <a:gd name="T17" fmla="*/ 59 h 119"/>
              <a:gd name="T18" fmla="*/ 89 w 170"/>
              <a:gd name="T19" fmla="*/ 108 h 119"/>
              <a:gd name="T20" fmla="*/ 22 w 170"/>
              <a:gd name="T21" fmla="*/ 7 h 119"/>
              <a:gd name="T22" fmla="*/ 20 w 170"/>
              <a:gd name="T23" fmla="*/ 7 h 119"/>
              <a:gd name="T24" fmla="*/ 20 w 170"/>
              <a:gd name="T25" fmla="*/ 25 h 119"/>
              <a:gd name="T26" fmla="*/ 14 w 170"/>
              <a:gd name="T27" fmla="*/ 24 h 119"/>
              <a:gd name="T28" fmla="*/ 13 w 170"/>
              <a:gd name="T29" fmla="*/ 7 h 119"/>
              <a:gd name="T30" fmla="*/ 10 w 170"/>
              <a:gd name="T31" fmla="*/ 7 h 119"/>
              <a:gd name="T32" fmla="*/ 10 w 170"/>
              <a:gd name="T33" fmla="*/ 20 h 119"/>
              <a:gd name="T34" fmla="*/ 3 w 170"/>
              <a:gd name="T35" fmla="*/ 24 h 119"/>
              <a:gd name="T36" fmla="*/ 3 w 170"/>
              <a:gd name="T37" fmla="*/ 7 h 119"/>
              <a:gd name="T38" fmla="*/ 1 w 170"/>
              <a:gd name="T39" fmla="*/ 9 h 119"/>
              <a:gd name="T40" fmla="*/ 1 w 170"/>
              <a:gd name="T41" fmla="*/ 35 h 119"/>
              <a:gd name="T42" fmla="*/ 4 w 170"/>
              <a:gd name="T43" fmla="*/ 42 h 119"/>
              <a:gd name="T44" fmla="*/ 7 w 170"/>
              <a:gd name="T45" fmla="*/ 49 h 119"/>
              <a:gd name="T46" fmla="*/ 7 w 170"/>
              <a:gd name="T47" fmla="*/ 108 h 119"/>
              <a:gd name="T48" fmla="*/ 12 w 170"/>
              <a:gd name="T49" fmla="*/ 115 h 119"/>
              <a:gd name="T50" fmla="*/ 16 w 170"/>
              <a:gd name="T51" fmla="*/ 108 h 119"/>
              <a:gd name="T52" fmla="*/ 16 w 170"/>
              <a:gd name="T53" fmla="*/ 52 h 119"/>
              <a:gd name="T54" fmla="*/ 20 w 170"/>
              <a:gd name="T55" fmla="*/ 40 h 119"/>
              <a:gd name="T56" fmla="*/ 23 w 170"/>
              <a:gd name="T57" fmla="*/ 32 h 119"/>
              <a:gd name="T58" fmla="*/ 23 w 170"/>
              <a:gd name="T59" fmla="*/ 14 h 119"/>
              <a:gd name="T60" fmla="*/ 22 w 170"/>
              <a:gd name="T61" fmla="*/ 7 h 119"/>
              <a:gd name="T62" fmla="*/ 169 w 170"/>
              <a:gd name="T63" fmla="*/ 14 h 119"/>
              <a:gd name="T64" fmla="*/ 169 w 170"/>
              <a:gd name="T65" fmla="*/ 7 h 119"/>
              <a:gd name="T66" fmla="*/ 166 w 170"/>
              <a:gd name="T67" fmla="*/ 6 h 119"/>
              <a:gd name="T68" fmla="*/ 162 w 170"/>
              <a:gd name="T69" fmla="*/ 13 h 119"/>
              <a:gd name="T70" fmla="*/ 159 w 170"/>
              <a:gd name="T71" fmla="*/ 29 h 119"/>
              <a:gd name="T72" fmla="*/ 160 w 170"/>
              <a:gd name="T73" fmla="*/ 70 h 119"/>
              <a:gd name="T74" fmla="*/ 159 w 170"/>
              <a:gd name="T75" fmla="*/ 108 h 119"/>
              <a:gd name="T76" fmla="*/ 164 w 170"/>
              <a:gd name="T77" fmla="*/ 115 h 119"/>
              <a:gd name="T78" fmla="*/ 169 w 170"/>
              <a:gd name="T79" fmla="*/ 108 h 119"/>
              <a:gd name="T80" fmla="*/ 170 w 170"/>
              <a:gd name="T81" fmla="*/ 56 h 119"/>
              <a:gd name="T82" fmla="*/ 169 w 170"/>
              <a:gd name="T83" fmla="*/ 14 h 119"/>
              <a:gd name="T84" fmla="*/ 88 w 170"/>
              <a:gd name="T85" fmla="*/ 32 h 119"/>
              <a:gd name="T86" fmla="*/ 61 w 170"/>
              <a:gd name="T87" fmla="*/ 59 h 119"/>
              <a:gd name="T88" fmla="*/ 89 w 170"/>
              <a:gd name="T89" fmla="*/ 86 h 119"/>
              <a:gd name="T90" fmla="*/ 115 w 170"/>
              <a:gd name="T91" fmla="*/ 59 h 119"/>
              <a:gd name="T92" fmla="*/ 88 w 170"/>
              <a:gd name="T93" fmla="*/ 32 h 119"/>
              <a:gd name="T94" fmla="*/ 88 w 170"/>
              <a:gd name="T95" fmla="*/ 81 h 119"/>
              <a:gd name="T96" fmla="*/ 67 w 170"/>
              <a:gd name="T97" fmla="*/ 59 h 119"/>
              <a:gd name="T98" fmla="*/ 88 w 170"/>
              <a:gd name="T99" fmla="*/ 37 h 119"/>
              <a:gd name="T100" fmla="*/ 110 w 170"/>
              <a:gd name="T101" fmla="*/ 59 h 119"/>
              <a:gd name="T102" fmla="*/ 88 w 170"/>
              <a:gd name="T103" fmla="*/ 8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19">
                <a:moveTo>
                  <a:pt x="88" y="0"/>
                </a:moveTo>
                <a:cubicBezTo>
                  <a:pt x="55" y="0"/>
                  <a:pt x="29" y="26"/>
                  <a:pt x="29" y="59"/>
                </a:cubicBezTo>
                <a:cubicBezTo>
                  <a:pt x="29" y="92"/>
                  <a:pt x="55" y="118"/>
                  <a:pt x="88" y="118"/>
                </a:cubicBezTo>
                <a:cubicBezTo>
                  <a:pt x="121" y="119"/>
                  <a:pt x="147" y="92"/>
                  <a:pt x="148" y="59"/>
                </a:cubicBezTo>
                <a:cubicBezTo>
                  <a:pt x="148" y="27"/>
                  <a:pt x="121" y="0"/>
                  <a:pt x="88" y="0"/>
                </a:cubicBezTo>
                <a:close/>
                <a:moveTo>
                  <a:pt x="89" y="108"/>
                </a:moveTo>
                <a:cubicBezTo>
                  <a:pt x="61" y="108"/>
                  <a:pt x="39" y="86"/>
                  <a:pt x="39" y="59"/>
                </a:cubicBezTo>
                <a:cubicBezTo>
                  <a:pt x="39" y="32"/>
                  <a:pt x="61" y="10"/>
                  <a:pt x="88" y="10"/>
                </a:cubicBezTo>
                <a:cubicBezTo>
                  <a:pt x="115" y="10"/>
                  <a:pt x="137" y="32"/>
                  <a:pt x="137" y="59"/>
                </a:cubicBezTo>
                <a:cubicBezTo>
                  <a:pt x="137" y="86"/>
                  <a:pt x="115" y="108"/>
                  <a:pt x="89" y="108"/>
                </a:cubicBezTo>
                <a:close/>
                <a:moveTo>
                  <a:pt x="22" y="7"/>
                </a:moveTo>
                <a:cubicBezTo>
                  <a:pt x="21" y="7"/>
                  <a:pt x="21" y="7"/>
                  <a:pt x="20" y="7"/>
                </a:cubicBezTo>
                <a:cubicBezTo>
                  <a:pt x="20" y="25"/>
                  <a:pt x="20" y="25"/>
                  <a:pt x="20" y="25"/>
                </a:cubicBezTo>
                <a:cubicBezTo>
                  <a:pt x="17" y="24"/>
                  <a:pt x="15" y="24"/>
                  <a:pt x="14" y="24"/>
                </a:cubicBezTo>
                <a:cubicBezTo>
                  <a:pt x="13" y="18"/>
                  <a:pt x="13" y="13"/>
                  <a:pt x="13" y="7"/>
                </a:cubicBezTo>
                <a:cubicBezTo>
                  <a:pt x="12" y="7"/>
                  <a:pt x="11" y="7"/>
                  <a:pt x="10" y="7"/>
                </a:cubicBezTo>
                <a:cubicBezTo>
                  <a:pt x="10" y="11"/>
                  <a:pt x="10" y="16"/>
                  <a:pt x="10" y="20"/>
                </a:cubicBezTo>
                <a:cubicBezTo>
                  <a:pt x="10" y="24"/>
                  <a:pt x="9" y="25"/>
                  <a:pt x="3" y="24"/>
                </a:cubicBezTo>
                <a:cubicBezTo>
                  <a:pt x="3" y="7"/>
                  <a:pt x="3" y="7"/>
                  <a:pt x="3" y="7"/>
                </a:cubicBezTo>
                <a:cubicBezTo>
                  <a:pt x="1" y="8"/>
                  <a:pt x="1" y="8"/>
                  <a:pt x="1" y="9"/>
                </a:cubicBezTo>
                <a:cubicBezTo>
                  <a:pt x="1" y="18"/>
                  <a:pt x="0" y="26"/>
                  <a:pt x="1" y="35"/>
                </a:cubicBezTo>
                <a:cubicBezTo>
                  <a:pt x="1" y="37"/>
                  <a:pt x="3" y="39"/>
                  <a:pt x="4" y="42"/>
                </a:cubicBezTo>
                <a:cubicBezTo>
                  <a:pt x="5" y="44"/>
                  <a:pt x="7" y="47"/>
                  <a:pt x="7" y="49"/>
                </a:cubicBezTo>
                <a:cubicBezTo>
                  <a:pt x="7" y="69"/>
                  <a:pt x="7" y="88"/>
                  <a:pt x="7" y="108"/>
                </a:cubicBezTo>
                <a:cubicBezTo>
                  <a:pt x="7" y="111"/>
                  <a:pt x="7" y="115"/>
                  <a:pt x="12" y="115"/>
                </a:cubicBezTo>
                <a:cubicBezTo>
                  <a:pt x="16" y="115"/>
                  <a:pt x="16" y="111"/>
                  <a:pt x="16" y="108"/>
                </a:cubicBezTo>
                <a:cubicBezTo>
                  <a:pt x="16" y="89"/>
                  <a:pt x="16" y="71"/>
                  <a:pt x="16" y="52"/>
                </a:cubicBezTo>
                <a:cubicBezTo>
                  <a:pt x="16" y="48"/>
                  <a:pt x="16" y="44"/>
                  <a:pt x="20" y="40"/>
                </a:cubicBezTo>
                <a:cubicBezTo>
                  <a:pt x="22" y="39"/>
                  <a:pt x="22" y="35"/>
                  <a:pt x="23" y="32"/>
                </a:cubicBezTo>
                <a:cubicBezTo>
                  <a:pt x="23" y="26"/>
                  <a:pt x="23" y="20"/>
                  <a:pt x="23" y="14"/>
                </a:cubicBezTo>
                <a:cubicBezTo>
                  <a:pt x="23" y="12"/>
                  <a:pt x="22" y="10"/>
                  <a:pt x="22" y="7"/>
                </a:cubicBezTo>
                <a:close/>
                <a:moveTo>
                  <a:pt x="169" y="14"/>
                </a:moveTo>
                <a:cubicBezTo>
                  <a:pt x="169" y="12"/>
                  <a:pt x="169" y="10"/>
                  <a:pt x="169" y="7"/>
                </a:cubicBezTo>
                <a:cubicBezTo>
                  <a:pt x="168" y="7"/>
                  <a:pt x="167" y="7"/>
                  <a:pt x="166" y="6"/>
                </a:cubicBezTo>
                <a:cubicBezTo>
                  <a:pt x="165" y="9"/>
                  <a:pt x="163" y="10"/>
                  <a:pt x="162" y="13"/>
                </a:cubicBezTo>
                <a:cubicBezTo>
                  <a:pt x="160" y="18"/>
                  <a:pt x="159" y="23"/>
                  <a:pt x="159" y="29"/>
                </a:cubicBezTo>
                <a:cubicBezTo>
                  <a:pt x="159" y="42"/>
                  <a:pt x="160" y="56"/>
                  <a:pt x="160" y="70"/>
                </a:cubicBezTo>
                <a:cubicBezTo>
                  <a:pt x="160" y="83"/>
                  <a:pt x="160" y="96"/>
                  <a:pt x="159" y="108"/>
                </a:cubicBezTo>
                <a:cubicBezTo>
                  <a:pt x="159" y="112"/>
                  <a:pt x="160" y="115"/>
                  <a:pt x="164" y="115"/>
                </a:cubicBezTo>
                <a:cubicBezTo>
                  <a:pt x="168" y="115"/>
                  <a:pt x="169" y="112"/>
                  <a:pt x="169" y="108"/>
                </a:cubicBezTo>
                <a:cubicBezTo>
                  <a:pt x="169" y="91"/>
                  <a:pt x="169" y="74"/>
                  <a:pt x="170" y="56"/>
                </a:cubicBezTo>
                <a:cubicBezTo>
                  <a:pt x="170" y="42"/>
                  <a:pt x="169" y="28"/>
                  <a:pt x="169" y="14"/>
                </a:cubicBezTo>
                <a:close/>
                <a:moveTo>
                  <a:pt x="88" y="32"/>
                </a:moveTo>
                <a:cubicBezTo>
                  <a:pt x="73" y="33"/>
                  <a:pt x="61" y="45"/>
                  <a:pt x="61" y="59"/>
                </a:cubicBezTo>
                <a:cubicBezTo>
                  <a:pt x="61" y="74"/>
                  <a:pt x="74" y="86"/>
                  <a:pt x="89" y="86"/>
                </a:cubicBezTo>
                <a:cubicBezTo>
                  <a:pt x="103" y="86"/>
                  <a:pt x="115" y="74"/>
                  <a:pt x="115" y="59"/>
                </a:cubicBezTo>
                <a:cubicBezTo>
                  <a:pt x="115" y="44"/>
                  <a:pt x="103" y="32"/>
                  <a:pt x="88" y="32"/>
                </a:cubicBezTo>
                <a:close/>
                <a:moveTo>
                  <a:pt x="88" y="81"/>
                </a:moveTo>
                <a:cubicBezTo>
                  <a:pt x="77" y="81"/>
                  <a:pt x="67" y="71"/>
                  <a:pt x="67" y="59"/>
                </a:cubicBezTo>
                <a:cubicBezTo>
                  <a:pt x="67" y="48"/>
                  <a:pt x="76" y="38"/>
                  <a:pt x="88" y="37"/>
                </a:cubicBezTo>
                <a:cubicBezTo>
                  <a:pt x="100" y="37"/>
                  <a:pt x="110" y="47"/>
                  <a:pt x="110" y="59"/>
                </a:cubicBezTo>
                <a:cubicBezTo>
                  <a:pt x="110" y="71"/>
                  <a:pt x="100" y="81"/>
                  <a:pt x="88"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59D6AC32-8383-4D4B-A759-B89DE386AE5C}"/>
              </a:ext>
            </a:extLst>
          </p:cNvPr>
          <p:cNvSpPr txBox="1"/>
          <p:nvPr/>
        </p:nvSpPr>
        <p:spPr>
          <a:xfrm>
            <a:off x="5948139" y="4635990"/>
            <a:ext cx="2323660" cy="461665"/>
          </a:xfrm>
          <a:prstGeom prst="rect">
            <a:avLst/>
          </a:prstGeom>
          <a:noFill/>
        </p:spPr>
        <p:txBody>
          <a:bodyPr wrap="square" numCol="1" spcCol="457200" rtlCol="0">
            <a:spAutoFit/>
          </a:bodyPr>
          <a:lstStyle/>
          <a:p>
            <a:r>
              <a:rPr lang="en-US" sz="2400" b="1" dirty="0">
                <a:solidFill>
                  <a:schemeClr val="bg1"/>
                </a:solidFill>
                <a:latin typeface="MADE Canvas" panose="02000503000000020004" pitchFamily="50" charset="0"/>
                <a:ea typeface="Montserrat" charset="0"/>
                <a:cs typeface="Montserrat" charset="0"/>
              </a:rPr>
              <a:t>Flexibility</a:t>
            </a:r>
          </a:p>
        </p:txBody>
      </p:sp>
      <p:sp>
        <p:nvSpPr>
          <p:cNvPr id="21" name="TextBox 20">
            <a:extLst>
              <a:ext uri="{FF2B5EF4-FFF2-40B4-BE49-F238E27FC236}">
                <a16:creationId xmlns:a16="http://schemas.microsoft.com/office/drawing/2014/main" id="{46E75842-183A-4167-B672-0D85A1B51B75}"/>
              </a:ext>
            </a:extLst>
          </p:cNvPr>
          <p:cNvSpPr txBox="1"/>
          <p:nvPr/>
        </p:nvSpPr>
        <p:spPr>
          <a:xfrm>
            <a:off x="5948139" y="5227834"/>
            <a:ext cx="2323660" cy="1234953"/>
          </a:xfrm>
          <a:prstGeom prst="rect">
            <a:avLst/>
          </a:prstGeom>
          <a:noFill/>
        </p:spPr>
        <p:txBody>
          <a:bodyPr wrap="square" rtlCol="0">
            <a:spAutoFit/>
          </a:bodyPr>
          <a:lstStyle/>
          <a:p>
            <a:pPr>
              <a:lnSpc>
                <a:spcPts val="1800"/>
              </a:lnSpc>
            </a:pPr>
            <a:r>
              <a:rPr lang="en-US" sz="1200" dirty="0">
                <a:solidFill>
                  <a:schemeClr val="bg1"/>
                </a:solidFill>
                <a:latin typeface="KoHo" panose="00000500000000000000" pitchFamily="2" charset="-34"/>
                <a:ea typeface="Open Sans" panose="020B0606030504020204" pitchFamily="34" charset="0"/>
                <a:cs typeface="KoHo" panose="00000500000000000000" pitchFamily="2" charset="-34"/>
              </a:rPr>
              <a:t>With Decentralized Betting and the Peer to Peer aspect that comes from it, the conditions of the bets are totally flexible to suit your desire. After creating your perfect bet, all you need is someone to accept it</a:t>
            </a:r>
          </a:p>
        </p:txBody>
      </p:sp>
      <p:sp>
        <p:nvSpPr>
          <p:cNvPr id="23" name="Freeform 17">
            <a:extLst>
              <a:ext uri="{FF2B5EF4-FFF2-40B4-BE49-F238E27FC236}">
                <a16:creationId xmlns:a16="http://schemas.microsoft.com/office/drawing/2014/main" id="{E4F045C8-6A47-4D61-8D5E-AEEB97DC7D17}"/>
              </a:ext>
            </a:extLst>
          </p:cNvPr>
          <p:cNvSpPr>
            <a:spLocks noEditPoints="1"/>
          </p:cNvSpPr>
          <p:nvPr/>
        </p:nvSpPr>
        <p:spPr bwMode="auto">
          <a:xfrm>
            <a:off x="9228840" y="3818353"/>
            <a:ext cx="699468" cy="653066"/>
          </a:xfrm>
          <a:custGeom>
            <a:avLst/>
            <a:gdLst>
              <a:gd name="T0" fmla="*/ 57 w 169"/>
              <a:gd name="T1" fmla="*/ 113 h 157"/>
              <a:gd name="T2" fmla="*/ 146 w 169"/>
              <a:gd name="T3" fmla="*/ 113 h 157"/>
              <a:gd name="T4" fmla="*/ 164 w 169"/>
              <a:gd name="T5" fmla="*/ 95 h 157"/>
              <a:gd name="T6" fmla="*/ 164 w 169"/>
              <a:gd name="T7" fmla="*/ 48 h 157"/>
              <a:gd name="T8" fmla="*/ 146 w 169"/>
              <a:gd name="T9" fmla="*/ 31 h 157"/>
              <a:gd name="T10" fmla="*/ 129 w 169"/>
              <a:gd name="T11" fmla="*/ 31 h 157"/>
              <a:gd name="T12" fmla="*/ 128 w 169"/>
              <a:gd name="T13" fmla="*/ 28 h 157"/>
              <a:gd name="T14" fmla="*/ 109 w 169"/>
              <a:gd name="T15" fmla="*/ 12 h 157"/>
              <a:gd name="T16" fmla="*/ 95 w 169"/>
              <a:gd name="T17" fmla="*/ 12 h 157"/>
              <a:gd name="T18" fmla="*/ 74 w 169"/>
              <a:gd name="T19" fmla="*/ 30 h 157"/>
              <a:gd name="T20" fmla="*/ 57 w 169"/>
              <a:gd name="T21" fmla="*/ 30 h 157"/>
              <a:gd name="T22" fmla="*/ 39 w 169"/>
              <a:gd name="T23" fmla="*/ 49 h 157"/>
              <a:gd name="T24" fmla="*/ 39 w 169"/>
              <a:gd name="T25" fmla="*/ 96 h 157"/>
              <a:gd name="T26" fmla="*/ 57 w 169"/>
              <a:gd name="T27" fmla="*/ 113 h 157"/>
              <a:gd name="T28" fmla="*/ 144 w 169"/>
              <a:gd name="T29" fmla="*/ 40 h 157"/>
              <a:gd name="T30" fmla="*/ 154 w 169"/>
              <a:gd name="T31" fmla="*/ 50 h 157"/>
              <a:gd name="T32" fmla="*/ 155 w 169"/>
              <a:gd name="T33" fmla="*/ 94 h 157"/>
              <a:gd name="T34" fmla="*/ 144 w 169"/>
              <a:gd name="T35" fmla="*/ 103 h 157"/>
              <a:gd name="T36" fmla="*/ 144 w 169"/>
              <a:gd name="T37" fmla="*/ 40 h 157"/>
              <a:gd name="T38" fmla="*/ 92 w 169"/>
              <a:gd name="T39" fmla="*/ 22 h 157"/>
              <a:gd name="T40" fmla="*/ 111 w 169"/>
              <a:gd name="T41" fmla="*/ 22 h 157"/>
              <a:gd name="T42" fmla="*/ 118 w 169"/>
              <a:gd name="T43" fmla="*/ 30 h 157"/>
              <a:gd name="T44" fmla="*/ 85 w 169"/>
              <a:gd name="T45" fmla="*/ 30 h 157"/>
              <a:gd name="T46" fmla="*/ 92 w 169"/>
              <a:gd name="T47" fmla="*/ 22 h 157"/>
              <a:gd name="T48" fmla="*/ 71 w 169"/>
              <a:gd name="T49" fmla="*/ 40 h 157"/>
              <a:gd name="T50" fmla="*/ 132 w 169"/>
              <a:gd name="T51" fmla="*/ 40 h 157"/>
              <a:gd name="T52" fmla="*/ 132 w 169"/>
              <a:gd name="T53" fmla="*/ 103 h 157"/>
              <a:gd name="T54" fmla="*/ 71 w 169"/>
              <a:gd name="T55" fmla="*/ 103 h 157"/>
              <a:gd name="T56" fmla="*/ 71 w 169"/>
              <a:gd name="T57" fmla="*/ 40 h 157"/>
              <a:gd name="T58" fmla="*/ 48 w 169"/>
              <a:gd name="T59" fmla="*/ 49 h 157"/>
              <a:gd name="T60" fmla="*/ 59 w 169"/>
              <a:gd name="T61" fmla="*/ 41 h 157"/>
              <a:gd name="T62" fmla="*/ 59 w 169"/>
              <a:gd name="T63" fmla="*/ 103 h 157"/>
              <a:gd name="T64" fmla="*/ 48 w 169"/>
              <a:gd name="T65" fmla="*/ 95 h 157"/>
              <a:gd name="T66" fmla="*/ 48 w 169"/>
              <a:gd name="T67" fmla="*/ 49 h 157"/>
              <a:gd name="T68" fmla="*/ 161 w 169"/>
              <a:gd name="T69" fmla="*/ 119 h 157"/>
              <a:gd name="T70" fmla="*/ 39 w 169"/>
              <a:gd name="T71" fmla="*/ 119 h 157"/>
              <a:gd name="T72" fmla="*/ 30 w 169"/>
              <a:gd name="T73" fmla="*/ 111 h 157"/>
              <a:gd name="T74" fmla="*/ 30 w 169"/>
              <a:gd name="T75" fmla="*/ 39 h 157"/>
              <a:gd name="T76" fmla="*/ 29 w 169"/>
              <a:gd name="T77" fmla="*/ 33 h 157"/>
              <a:gd name="T78" fmla="*/ 7 w 169"/>
              <a:gd name="T79" fmla="*/ 0 h 157"/>
              <a:gd name="T80" fmla="*/ 0 w 169"/>
              <a:gd name="T81" fmla="*/ 6 h 157"/>
              <a:gd name="T82" fmla="*/ 18 w 169"/>
              <a:gd name="T83" fmla="*/ 33 h 157"/>
              <a:gd name="T84" fmla="*/ 21 w 169"/>
              <a:gd name="T85" fmla="*/ 41 h 157"/>
              <a:gd name="T86" fmla="*/ 21 w 169"/>
              <a:gd name="T87" fmla="*/ 112 h 157"/>
              <a:gd name="T88" fmla="*/ 15 w 169"/>
              <a:gd name="T89" fmla="*/ 119 h 157"/>
              <a:gd name="T90" fmla="*/ 11 w 169"/>
              <a:gd name="T91" fmla="*/ 120 h 157"/>
              <a:gd name="T92" fmla="*/ 11 w 169"/>
              <a:gd name="T93" fmla="*/ 129 h 157"/>
              <a:gd name="T94" fmla="*/ 169 w 169"/>
              <a:gd name="T95" fmla="*/ 129 h 157"/>
              <a:gd name="T96" fmla="*/ 169 w 169"/>
              <a:gd name="T97" fmla="*/ 119 h 157"/>
              <a:gd name="T98" fmla="*/ 161 w 169"/>
              <a:gd name="T99" fmla="*/ 119 h 157"/>
              <a:gd name="T100" fmla="*/ 37 w 169"/>
              <a:gd name="T101" fmla="*/ 132 h 157"/>
              <a:gd name="T102" fmla="*/ 25 w 169"/>
              <a:gd name="T103" fmla="*/ 144 h 157"/>
              <a:gd name="T104" fmla="*/ 37 w 169"/>
              <a:gd name="T105" fmla="*/ 157 h 157"/>
              <a:gd name="T106" fmla="*/ 50 w 169"/>
              <a:gd name="T107" fmla="*/ 144 h 157"/>
              <a:gd name="T108" fmla="*/ 37 w 169"/>
              <a:gd name="T109" fmla="*/ 132 h 157"/>
              <a:gd name="T110" fmla="*/ 146 w 169"/>
              <a:gd name="T111" fmla="*/ 132 h 157"/>
              <a:gd name="T112" fmla="*/ 133 w 169"/>
              <a:gd name="T113" fmla="*/ 144 h 157"/>
              <a:gd name="T114" fmla="*/ 145 w 169"/>
              <a:gd name="T115" fmla="*/ 157 h 157"/>
              <a:gd name="T116" fmla="*/ 158 w 169"/>
              <a:gd name="T117" fmla="*/ 145 h 157"/>
              <a:gd name="T118" fmla="*/ 146 w 169"/>
              <a:gd name="T119" fmla="*/ 13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57">
                <a:moveTo>
                  <a:pt x="57" y="113"/>
                </a:moveTo>
                <a:cubicBezTo>
                  <a:pt x="86" y="113"/>
                  <a:pt x="116" y="113"/>
                  <a:pt x="146" y="113"/>
                </a:cubicBezTo>
                <a:cubicBezTo>
                  <a:pt x="157" y="113"/>
                  <a:pt x="164" y="106"/>
                  <a:pt x="164" y="95"/>
                </a:cubicBezTo>
                <a:cubicBezTo>
                  <a:pt x="164" y="80"/>
                  <a:pt x="164" y="64"/>
                  <a:pt x="164" y="48"/>
                </a:cubicBezTo>
                <a:cubicBezTo>
                  <a:pt x="164" y="37"/>
                  <a:pt x="157" y="31"/>
                  <a:pt x="146" y="31"/>
                </a:cubicBezTo>
                <a:cubicBezTo>
                  <a:pt x="141" y="30"/>
                  <a:pt x="135" y="31"/>
                  <a:pt x="129" y="31"/>
                </a:cubicBezTo>
                <a:cubicBezTo>
                  <a:pt x="128" y="29"/>
                  <a:pt x="128" y="29"/>
                  <a:pt x="128" y="28"/>
                </a:cubicBezTo>
                <a:cubicBezTo>
                  <a:pt x="126" y="16"/>
                  <a:pt x="121" y="12"/>
                  <a:pt x="109" y="12"/>
                </a:cubicBezTo>
                <a:cubicBezTo>
                  <a:pt x="105" y="12"/>
                  <a:pt x="100" y="12"/>
                  <a:pt x="95" y="12"/>
                </a:cubicBezTo>
                <a:cubicBezTo>
                  <a:pt x="81" y="12"/>
                  <a:pt x="76" y="16"/>
                  <a:pt x="74" y="30"/>
                </a:cubicBezTo>
                <a:cubicBezTo>
                  <a:pt x="68" y="30"/>
                  <a:pt x="63" y="30"/>
                  <a:pt x="57" y="30"/>
                </a:cubicBezTo>
                <a:cubicBezTo>
                  <a:pt x="45" y="30"/>
                  <a:pt x="39" y="37"/>
                  <a:pt x="39" y="49"/>
                </a:cubicBezTo>
                <a:cubicBezTo>
                  <a:pt x="39" y="65"/>
                  <a:pt x="39" y="80"/>
                  <a:pt x="39" y="96"/>
                </a:cubicBezTo>
                <a:cubicBezTo>
                  <a:pt x="39" y="107"/>
                  <a:pt x="45" y="113"/>
                  <a:pt x="57" y="113"/>
                </a:cubicBezTo>
                <a:close/>
                <a:moveTo>
                  <a:pt x="144" y="40"/>
                </a:moveTo>
                <a:cubicBezTo>
                  <a:pt x="152" y="40"/>
                  <a:pt x="154" y="42"/>
                  <a:pt x="154" y="50"/>
                </a:cubicBezTo>
                <a:cubicBezTo>
                  <a:pt x="155" y="64"/>
                  <a:pt x="155" y="79"/>
                  <a:pt x="155" y="94"/>
                </a:cubicBezTo>
                <a:cubicBezTo>
                  <a:pt x="155" y="102"/>
                  <a:pt x="152" y="104"/>
                  <a:pt x="144" y="103"/>
                </a:cubicBezTo>
                <a:lnTo>
                  <a:pt x="144" y="40"/>
                </a:lnTo>
                <a:close/>
                <a:moveTo>
                  <a:pt x="92" y="22"/>
                </a:moveTo>
                <a:cubicBezTo>
                  <a:pt x="98" y="22"/>
                  <a:pt x="105" y="22"/>
                  <a:pt x="111" y="22"/>
                </a:cubicBezTo>
                <a:cubicBezTo>
                  <a:pt x="116" y="22"/>
                  <a:pt x="119" y="25"/>
                  <a:pt x="118" y="30"/>
                </a:cubicBezTo>
                <a:cubicBezTo>
                  <a:pt x="85" y="30"/>
                  <a:pt x="85" y="30"/>
                  <a:pt x="85" y="30"/>
                </a:cubicBezTo>
                <a:cubicBezTo>
                  <a:pt x="84" y="24"/>
                  <a:pt x="87" y="22"/>
                  <a:pt x="92" y="22"/>
                </a:cubicBezTo>
                <a:close/>
                <a:moveTo>
                  <a:pt x="71" y="40"/>
                </a:moveTo>
                <a:cubicBezTo>
                  <a:pt x="132" y="40"/>
                  <a:pt x="132" y="40"/>
                  <a:pt x="132" y="40"/>
                </a:cubicBezTo>
                <a:cubicBezTo>
                  <a:pt x="132" y="103"/>
                  <a:pt x="132" y="103"/>
                  <a:pt x="132" y="103"/>
                </a:cubicBezTo>
                <a:cubicBezTo>
                  <a:pt x="71" y="103"/>
                  <a:pt x="71" y="103"/>
                  <a:pt x="71" y="103"/>
                </a:cubicBezTo>
                <a:lnTo>
                  <a:pt x="71" y="40"/>
                </a:lnTo>
                <a:close/>
                <a:moveTo>
                  <a:pt x="48" y="49"/>
                </a:moveTo>
                <a:cubicBezTo>
                  <a:pt x="48" y="42"/>
                  <a:pt x="51" y="40"/>
                  <a:pt x="59" y="41"/>
                </a:cubicBezTo>
                <a:cubicBezTo>
                  <a:pt x="59" y="103"/>
                  <a:pt x="59" y="103"/>
                  <a:pt x="59" y="103"/>
                </a:cubicBezTo>
                <a:cubicBezTo>
                  <a:pt x="52" y="104"/>
                  <a:pt x="48" y="102"/>
                  <a:pt x="48" y="95"/>
                </a:cubicBezTo>
                <a:cubicBezTo>
                  <a:pt x="48" y="80"/>
                  <a:pt x="48" y="64"/>
                  <a:pt x="48" y="49"/>
                </a:cubicBezTo>
                <a:close/>
                <a:moveTo>
                  <a:pt x="161" y="119"/>
                </a:moveTo>
                <a:cubicBezTo>
                  <a:pt x="120" y="119"/>
                  <a:pt x="80" y="119"/>
                  <a:pt x="39" y="119"/>
                </a:cubicBezTo>
                <a:cubicBezTo>
                  <a:pt x="33" y="119"/>
                  <a:pt x="30" y="117"/>
                  <a:pt x="30" y="111"/>
                </a:cubicBezTo>
                <a:cubicBezTo>
                  <a:pt x="31" y="87"/>
                  <a:pt x="30" y="63"/>
                  <a:pt x="30" y="39"/>
                </a:cubicBezTo>
                <a:cubicBezTo>
                  <a:pt x="30" y="37"/>
                  <a:pt x="30" y="34"/>
                  <a:pt x="29" y="33"/>
                </a:cubicBezTo>
                <a:cubicBezTo>
                  <a:pt x="22" y="22"/>
                  <a:pt x="15" y="11"/>
                  <a:pt x="7" y="0"/>
                </a:cubicBezTo>
                <a:cubicBezTo>
                  <a:pt x="4" y="2"/>
                  <a:pt x="2" y="4"/>
                  <a:pt x="0" y="6"/>
                </a:cubicBezTo>
                <a:cubicBezTo>
                  <a:pt x="6" y="15"/>
                  <a:pt x="12" y="24"/>
                  <a:pt x="18" y="33"/>
                </a:cubicBezTo>
                <a:cubicBezTo>
                  <a:pt x="20" y="35"/>
                  <a:pt x="21" y="38"/>
                  <a:pt x="21" y="41"/>
                </a:cubicBezTo>
                <a:cubicBezTo>
                  <a:pt x="21" y="65"/>
                  <a:pt x="21" y="89"/>
                  <a:pt x="21" y="112"/>
                </a:cubicBezTo>
                <a:cubicBezTo>
                  <a:pt x="21" y="117"/>
                  <a:pt x="19" y="119"/>
                  <a:pt x="15" y="119"/>
                </a:cubicBezTo>
                <a:cubicBezTo>
                  <a:pt x="14" y="120"/>
                  <a:pt x="12" y="120"/>
                  <a:pt x="11" y="120"/>
                </a:cubicBezTo>
                <a:cubicBezTo>
                  <a:pt x="11" y="129"/>
                  <a:pt x="11" y="129"/>
                  <a:pt x="11" y="129"/>
                </a:cubicBezTo>
                <a:cubicBezTo>
                  <a:pt x="169" y="129"/>
                  <a:pt x="169" y="129"/>
                  <a:pt x="169" y="129"/>
                </a:cubicBezTo>
                <a:cubicBezTo>
                  <a:pt x="169" y="119"/>
                  <a:pt x="169" y="119"/>
                  <a:pt x="169" y="119"/>
                </a:cubicBezTo>
                <a:cubicBezTo>
                  <a:pt x="166" y="119"/>
                  <a:pt x="163" y="119"/>
                  <a:pt x="161" y="119"/>
                </a:cubicBezTo>
                <a:close/>
                <a:moveTo>
                  <a:pt x="37" y="132"/>
                </a:moveTo>
                <a:cubicBezTo>
                  <a:pt x="30" y="132"/>
                  <a:pt x="25" y="137"/>
                  <a:pt x="25" y="144"/>
                </a:cubicBezTo>
                <a:cubicBezTo>
                  <a:pt x="25" y="151"/>
                  <a:pt x="30" y="157"/>
                  <a:pt x="37" y="157"/>
                </a:cubicBezTo>
                <a:cubicBezTo>
                  <a:pt x="44" y="157"/>
                  <a:pt x="50" y="151"/>
                  <a:pt x="50" y="144"/>
                </a:cubicBezTo>
                <a:cubicBezTo>
                  <a:pt x="50" y="137"/>
                  <a:pt x="44" y="132"/>
                  <a:pt x="37" y="132"/>
                </a:cubicBezTo>
                <a:close/>
                <a:moveTo>
                  <a:pt x="146" y="132"/>
                </a:moveTo>
                <a:cubicBezTo>
                  <a:pt x="139" y="132"/>
                  <a:pt x="133" y="137"/>
                  <a:pt x="133" y="144"/>
                </a:cubicBezTo>
                <a:cubicBezTo>
                  <a:pt x="133" y="151"/>
                  <a:pt x="138" y="157"/>
                  <a:pt x="145" y="157"/>
                </a:cubicBezTo>
                <a:cubicBezTo>
                  <a:pt x="152" y="157"/>
                  <a:pt x="158" y="151"/>
                  <a:pt x="158" y="145"/>
                </a:cubicBezTo>
                <a:cubicBezTo>
                  <a:pt x="158" y="138"/>
                  <a:pt x="152" y="132"/>
                  <a:pt x="146" y="132"/>
                </a:cubicBezTo>
                <a:close/>
              </a:path>
            </a:pathLst>
          </a:custGeom>
          <a:solidFill>
            <a:srgbClr val="02111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B28C6454-B223-4B96-9DF5-306F23599F84}"/>
              </a:ext>
            </a:extLst>
          </p:cNvPr>
          <p:cNvSpPr txBox="1"/>
          <p:nvPr/>
        </p:nvSpPr>
        <p:spPr>
          <a:xfrm>
            <a:off x="9228840" y="4635990"/>
            <a:ext cx="2323660" cy="461665"/>
          </a:xfrm>
          <a:prstGeom prst="rect">
            <a:avLst/>
          </a:prstGeom>
          <a:noFill/>
        </p:spPr>
        <p:txBody>
          <a:bodyPr wrap="square" numCol="1" spcCol="457200" rtlCol="0">
            <a:spAutoFit/>
          </a:bodyPr>
          <a:lstStyle/>
          <a:p>
            <a:r>
              <a:rPr lang="en-US" sz="2400" b="1" dirty="0">
                <a:latin typeface="MADE Canvas" panose="02000503000000020004" pitchFamily="50" charset="0"/>
                <a:ea typeface="Montserrat" charset="0"/>
                <a:cs typeface="Montserrat" charset="0"/>
              </a:rPr>
              <a:t>Accessibility</a:t>
            </a:r>
          </a:p>
        </p:txBody>
      </p:sp>
      <p:sp>
        <p:nvSpPr>
          <p:cNvPr id="25" name="TextBox 24">
            <a:extLst>
              <a:ext uri="{FF2B5EF4-FFF2-40B4-BE49-F238E27FC236}">
                <a16:creationId xmlns:a16="http://schemas.microsoft.com/office/drawing/2014/main" id="{44852C08-FEC5-4912-A2B2-0CAA859C314A}"/>
              </a:ext>
            </a:extLst>
          </p:cNvPr>
          <p:cNvSpPr txBox="1"/>
          <p:nvPr/>
        </p:nvSpPr>
        <p:spPr>
          <a:xfrm>
            <a:off x="9228840" y="5227834"/>
            <a:ext cx="2323660" cy="1004121"/>
          </a:xfrm>
          <a:prstGeom prst="rect">
            <a:avLst/>
          </a:prstGeom>
          <a:noFill/>
        </p:spPr>
        <p:txBody>
          <a:bodyPr wrap="square" rtlCol="0">
            <a:spAutoFit/>
          </a:bodyPr>
          <a:lstStyle/>
          <a:p>
            <a:pPr>
              <a:lnSpc>
                <a:spcPts val="1800"/>
              </a:lnSpc>
            </a:pPr>
            <a:r>
              <a:rPr lang="en-US" sz="1200" dirty="0">
                <a:latin typeface="KoHo" panose="00000500000000000000" pitchFamily="2" charset="-34"/>
                <a:ea typeface="Open Sans" panose="020B0606030504020204" pitchFamily="34" charset="0"/>
                <a:cs typeface="KoHo" panose="00000500000000000000" pitchFamily="2" charset="-34"/>
              </a:rPr>
              <a:t>No matter where you are, who you are and your financial situation, you are able to participate in betting with everyone with a position that fits your need</a:t>
            </a:r>
          </a:p>
        </p:txBody>
      </p:sp>
      <p:sp>
        <p:nvSpPr>
          <p:cNvPr id="2" name="Rectangle 1">
            <a:extLst>
              <a:ext uri="{FF2B5EF4-FFF2-40B4-BE49-F238E27FC236}">
                <a16:creationId xmlns:a16="http://schemas.microsoft.com/office/drawing/2014/main" id="{4A32C519-B848-10CA-F0F4-3CCD9C7B8E8F}"/>
              </a:ext>
            </a:extLst>
          </p:cNvPr>
          <p:cNvSpPr/>
          <p:nvPr/>
        </p:nvSpPr>
        <p:spPr>
          <a:xfrm>
            <a:off x="1136033" y="3043145"/>
            <a:ext cx="930853" cy="45719"/>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98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0892A08-0722-459C-9EDA-1F6B104C3090}"/>
              </a:ext>
            </a:extLst>
          </p:cNvPr>
          <p:cNvSpPr txBox="1"/>
          <p:nvPr/>
        </p:nvSpPr>
        <p:spPr>
          <a:xfrm>
            <a:off x="835399" y="1996388"/>
            <a:ext cx="3331657" cy="323165"/>
          </a:xfrm>
          <a:prstGeom prst="rect">
            <a:avLst/>
          </a:prstGeom>
          <a:noFill/>
        </p:spPr>
        <p:txBody>
          <a:bodyPr wrap="square" rtlCol="0">
            <a:spAutoFit/>
          </a:bodyPr>
          <a:lstStyle/>
          <a:p>
            <a:pPr>
              <a:lnSpc>
                <a:spcPts val="1800"/>
              </a:lnSpc>
            </a:pP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1. Connect to the application &amp; connect your wallet</a:t>
            </a:r>
          </a:p>
        </p:txBody>
      </p:sp>
      <p:sp>
        <p:nvSpPr>
          <p:cNvPr id="34" name="TextBox 33">
            <a:extLst>
              <a:ext uri="{FF2B5EF4-FFF2-40B4-BE49-F238E27FC236}">
                <a16:creationId xmlns:a16="http://schemas.microsoft.com/office/drawing/2014/main" id="{06AF4339-7431-4FE3-B1F9-ADF131FD52C3}"/>
              </a:ext>
            </a:extLst>
          </p:cNvPr>
          <p:cNvSpPr txBox="1"/>
          <p:nvPr/>
        </p:nvSpPr>
        <p:spPr>
          <a:xfrm>
            <a:off x="935340" y="158068"/>
            <a:ext cx="6555120" cy="769441"/>
          </a:xfrm>
          <a:prstGeom prst="rect">
            <a:avLst/>
          </a:prstGeom>
          <a:noFill/>
        </p:spPr>
        <p:txBody>
          <a:bodyPr wrap="square" rtlCol="0" anchor="ctr">
            <a:spAutoFit/>
          </a:bodyPr>
          <a:lstStyle/>
          <a:p>
            <a:r>
              <a:rPr lang="fr-FR" sz="4400" b="1" spc="800" dirty="0">
                <a:solidFill>
                  <a:srgbClr val="021113"/>
                </a:solidFill>
                <a:latin typeface="MADE Canvas" panose="02000503000000020004" pitchFamily="50" charset="0"/>
                <a:ea typeface="Roboto Slab" pitchFamily="2" charset="0"/>
                <a:cs typeface="Open Sans Extrabold" panose="020B0906030804020204" pitchFamily="34" charset="0"/>
              </a:rPr>
              <a:t>H</a:t>
            </a:r>
            <a:r>
              <a:rPr lang="en-US" sz="4400" b="1" spc="800" dirty="0">
                <a:solidFill>
                  <a:srgbClr val="021113"/>
                </a:solidFill>
                <a:latin typeface="MADE Canvas" panose="02000503000000020004" pitchFamily="50" charset="0"/>
                <a:ea typeface="Roboto Slab" pitchFamily="2" charset="0"/>
                <a:cs typeface="Open Sans Extrabold" panose="020B0906030804020204" pitchFamily="34" charset="0"/>
              </a:rPr>
              <a:t>ow does it work</a:t>
            </a:r>
          </a:p>
        </p:txBody>
      </p:sp>
      <p:sp>
        <p:nvSpPr>
          <p:cNvPr id="2" name="Rectangle 1">
            <a:extLst>
              <a:ext uri="{FF2B5EF4-FFF2-40B4-BE49-F238E27FC236}">
                <a16:creationId xmlns:a16="http://schemas.microsoft.com/office/drawing/2014/main" id="{0CB4BDB8-6654-779D-E9DC-A5C0BBB0E4DC}"/>
              </a:ext>
            </a:extLst>
          </p:cNvPr>
          <p:cNvSpPr/>
          <p:nvPr/>
        </p:nvSpPr>
        <p:spPr>
          <a:xfrm>
            <a:off x="1044593" y="945513"/>
            <a:ext cx="930853" cy="45719"/>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 coins arrondis 2">
            <a:extLst>
              <a:ext uri="{FF2B5EF4-FFF2-40B4-BE49-F238E27FC236}">
                <a16:creationId xmlns:a16="http://schemas.microsoft.com/office/drawing/2014/main" id="{8CFE0652-E6CC-C98E-3BFE-AC13D21B35DB}"/>
              </a:ext>
            </a:extLst>
          </p:cNvPr>
          <p:cNvSpPr/>
          <p:nvPr/>
        </p:nvSpPr>
        <p:spPr>
          <a:xfrm>
            <a:off x="835400" y="2383276"/>
            <a:ext cx="3484060" cy="323165"/>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tx1"/>
                </a:solidFill>
                <a:cs typeface="KoHo" panose="00000500000000000000"/>
              </a:rPr>
              <a:t>Connect</a:t>
            </a:r>
            <a:r>
              <a:rPr lang="fr-FR" sz="1400" b="1" dirty="0">
                <a:solidFill>
                  <a:schemeClr val="tx1"/>
                </a:solidFill>
                <a:cs typeface="KoHo" panose="00000500000000000000"/>
              </a:rPr>
              <a:t> </a:t>
            </a:r>
            <a:r>
              <a:rPr lang="fr-FR" sz="1400" b="1" dirty="0" err="1">
                <a:solidFill>
                  <a:schemeClr val="tx1"/>
                </a:solidFill>
                <a:cs typeface="KoHo" panose="00000500000000000000"/>
              </a:rPr>
              <a:t>Wallet</a:t>
            </a:r>
            <a:endParaRPr lang="en-US" sz="1400" b="1" dirty="0">
              <a:solidFill>
                <a:schemeClr val="tx1"/>
              </a:solidFill>
              <a:cs typeface="KoHo" panose="00000500000000000000"/>
            </a:endParaRPr>
          </a:p>
        </p:txBody>
      </p:sp>
      <p:sp>
        <p:nvSpPr>
          <p:cNvPr id="4" name="TextBox 32">
            <a:extLst>
              <a:ext uri="{FF2B5EF4-FFF2-40B4-BE49-F238E27FC236}">
                <a16:creationId xmlns:a16="http://schemas.microsoft.com/office/drawing/2014/main" id="{35250DD4-F6F2-F7D3-791D-A5DCB52B45ED}"/>
              </a:ext>
            </a:extLst>
          </p:cNvPr>
          <p:cNvSpPr txBox="1"/>
          <p:nvPr/>
        </p:nvSpPr>
        <p:spPr>
          <a:xfrm>
            <a:off x="835399" y="2884687"/>
            <a:ext cx="3331659" cy="553998"/>
          </a:xfrm>
          <a:prstGeom prst="rect">
            <a:avLst/>
          </a:prstGeom>
          <a:noFill/>
        </p:spPr>
        <p:txBody>
          <a:bodyPr wrap="square" rtlCol="0">
            <a:spAutoFit/>
          </a:bodyPr>
          <a:lstStyle/>
          <a:p>
            <a:pPr>
              <a:lnSpc>
                <a:spcPts val="1800"/>
              </a:lnSpc>
            </a:pP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2. Browse the </a:t>
            </a:r>
            <a:r>
              <a:rPr lang="en-US" sz="1400" dirty="0" err="1">
                <a:solidFill>
                  <a:srgbClr val="010101"/>
                </a:solidFill>
                <a:latin typeface="KoHo" panose="00000500000000000000" pitchFamily="2" charset="-34"/>
                <a:ea typeface="Open Sans" panose="020B0606030504020204" pitchFamily="34" charset="0"/>
                <a:cs typeface="KoHo" panose="00000500000000000000" pitchFamily="2" charset="-34"/>
              </a:rPr>
              <a:t>matchs</a:t>
            </a: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 &amp; select the one you would like to bet on</a:t>
            </a:r>
          </a:p>
        </p:txBody>
      </p:sp>
      <p:sp>
        <p:nvSpPr>
          <p:cNvPr id="5" name="Rectangle : coins arrondis 4">
            <a:extLst>
              <a:ext uri="{FF2B5EF4-FFF2-40B4-BE49-F238E27FC236}">
                <a16:creationId xmlns:a16="http://schemas.microsoft.com/office/drawing/2014/main" id="{0712858F-4642-2CFD-C0CC-BB7164EEEC68}"/>
              </a:ext>
            </a:extLst>
          </p:cNvPr>
          <p:cNvSpPr/>
          <p:nvPr/>
        </p:nvSpPr>
        <p:spPr>
          <a:xfrm>
            <a:off x="835401" y="3502409"/>
            <a:ext cx="3484060" cy="173285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000" b="1" dirty="0">
                <a:solidFill>
                  <a:schemeClr val="tx1"/>
                </a:solidFill>
                <a:cs typeface="KoHo" panose="00000500000000000000"/>
              </a:rPr>
              <a:t>Paris – </a:t>
            </a:r>
          </a:p>
          <a:p>
            <a:r>
              <a:rPr lang="fr-FR" sz="1000" b="1" dirty="0">
                <a:solidFill>
                  <a:schemeClr val="tx1"/>
                </a:solidFill>
                <a:cs typeface="KoHo" panose="00000500000000000000"/>
              </a:rPr>
              <a:t>	Lyon</a:t>
            </a:r>
          </a:p>
          <a:p>
            <a:pPr marL="285750" indent="-285750">
              <a:buFont typeface="Arial" panose="020B0604020202020204" pitchFamily="34" charset="0"/>
              <a:buChar char="•"/>
            </a:pPr>
            <a:r>
              <a:rPr lang="fr-FR" sz="1000" b="1" dirty="0">
                <a:solidFill>
                  <a:schemeClr val="tx1"/>
                </a:solidFill>
                <a:cs typeface="KoHo" panose="00000500000000000000"/>
              </a:rPr>
              <a:t>Real Madrid –</a:t>
            </a:r>
          </a:p>
          <a:p>
            <a:r>
              <a:rPr lang="fr-FR" sz="1000" b="1" dirty="0">
                <a:solidFill>
                  <a:schemeClr val="tx1"/>
                </a:solidFill>
                <a:cs typeface="KoHo" panose="00000500000000000000"/>
              </a:rPr>
              <a:t>	Barcelona</a:t>
            </a:r>
          </a:p>
          <a:p>
            <a:pPr marL="285750" indent="-285750">
              <a:buFont typeface="Arial" panose="020B0604020202020204" pitchFamily="34" charset="0"/>
              <a:buChar char="•"/>
            </a:pPr>
            <a:r>
              <a:rPr lang="fr-FR" sz="1000" b="1" dirty="0">
                <a:solidFill>
                  <a:schemeClr val="tx1"/>
                </a:solidFill>
                <a:cs typeface="KoHo" panose="00000500000000000000"/>
              </a:rPr>
              <a:t>Bayern Munich – </a:t>
            </a:r>
          </a:p>
          <a:p>
            <a:r>
              <a:rPr lang="fr-FR" sz="1000" b="1" dirty="0">
                <a:solidFill>
                  <a:schemeClr val="tx1"/>
                </a:solidFill>
                <a:cs typeface="KoHo" panose="00000500000000000000"/>
              </a:rPr>
              <a:t>	Francfort</a:t>
            </a:r>
          </a:p>
          <a:p>
            <a:pPr marL="285750" indent="-285750">
              <a:buFont typeface="Arial" panose="020B0604020202020204" pitchFamily="34" charset="0"/>
              <a:buChar char="•"/>
            </a:pPr>
            <a:r>
              <a:rPr lang="fr-FR" sz="1000" b="1" dirty="0">
                <a:solidFill>
                  <a:schemeClr val="tx1"/>
                </a:solidFill>
                <a:cs typeface="KoHo" panose="00000500000000000000"/>
              </a:rPr>
              <a:t>Manchester </a:t>
            </a:r>
            <a:r>
              <a:rPr lang="fr-FR" sz="1000" b="1" dirty="0" err="1">
                <a:solidFill>
                  <a:schemeClr val="tx1"/>
                </a:solidFill>
                <a:cs typeface="KoHo" panose="00000500000000000000"/>
              </a:rPr>
              <a:t>Utd</a:t>
            </a:r>
            <a:r>
              <a:rPr lang="fr-FR" sz="1000" b="1" dirty="0">
                <a:solidFill>
                  <a:schemeClr val="tx1"/>
                </a:solidFill>
                <a:cs typeface="KoHo" panose="00000500000000000000"/>
              </a:rPr>
              <a:t> –</a:t>
            </a:r>
          </a:p>
          <a:p>
            <a:r>
              <a:rPr lang="fr-FR" sz="1000" b="1" dirty="0">
                <a:solidFill>
                  <a:schemeClr val="tx1"/>
                </a:solidFill>
                <a:cs typeface="KoHo" panose="00000500000000000000"/>
              </a:rPr>
              <a:t>	 Liverpool FC</a:t>
            </a:r>
            <a:endParaRPr lang="en-US" sz="1000" b="1" dirty="0">
              <a:solidFill>
                <a:schemeClr val="tx1"/>
              </a:solidFill>
              <a:cs typeface="KoHo" panose="00000500000000000000"/>
            </a:endParaRPr>
          </a:p>
        </p:txBody>
      </p:sp>
      <p:sp>
        <p:nvSpPr>
          <p:cNvPr id="6" name="Rectangle : coins arrondis 5">
            <a:extLst>
              <a:ext uri="{FF2B5EF4-FFF2-40B4-BE49-F238E27FC236}">
                <a16:creationId xmlns:a16="http://schemas.microsoft.com/office/drawing/2014/main" id="{6E8EDD06-25E7-4098-0ADD-E81EBCEFAA41}"/>
              </a:ext>
            </a:extLst>
          </p:cNvPr>
          <p:cNvSpPr/>
          <p:nvPr/>
        </p:nvSpPr>
        <p:spPr>
          <a:xfrm>
            <a:off x="3313615" y="3805477"/>
            <a:ext cx="647699" cy="16764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6"/>
                </a:solidFill>
                <a:cs typeface="KoHo" panose="00000500000000000000"/>
              </a:rPr>
              <a:t>BET</a:t>
            </a:r>
            <a:endParaRPr lang="en-US" sz="1050" b="1" dirty="0">
              <a:solidFill>
                <a:schemeClr val="accent6"/>
              </a:solidFill>
              <a:cs typeface="KoHo" panose="00000500000000000000"/>
            </a:endParaRPr>
          </a:p>
        </p:txBody>
      </p:sp>
      <p:sp>
        <p:nvSpPr>
          <p:cNvPr id="7" name="Rectangle : coins arrondis 6">
            <a:extLst>
              <a:ext uri="{FF2B5EF4-FFF2-40B4-BE49-F238E27FC236}">
                <a16:creationId xmlns:a16="http://schemas.microsoft.com/office/drawing/2014/main" id="{0D4CB53A-7659-B6EA-571B-8F14B262E2F8}"/>
              </a:ext>
            </a:extLst>
          </p:cNvPr>
          <p:cNvSpPr/>
          <p:nvPr/>
        </p:nvSpPr>
        <p:spPr>
          <a:xfrm>
            <a:off x="3313612" y="4122664"/>
            <a:ext cx="647699" cy="16764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6"/>
                </a:solidFill>
                <a:cs typeface="KoHo" panose="00000500000000000000"/>
              </a:rPr>
              <a:t>BET</a:t>
            </a:r>
            <a:endParaRPr lang="en-US" sz="1050" b="1" dirty="0">
              <a:solidFill>
                <a:schemeClr val="accent6"/>
              </a:solidFill>
              <a:cs typeface="KoHo" panose="00000500000000000000"/>
            </a:endParaRPr>
          </a:p>
        </p:txBody>
      </p:sp>
      <p:sp>
        <p:nvSpPr>
          <p:cNvPr id="8" name="Rectangle : coins arrondis 7">
            <a:extLst>
              <a:ext uri="{FF2B5EF4-FFF2-40B4-BE49-F238E27FC236}">
                <a16:creationId xmlns:a16="http://schemas.microsoft.com/office/drawing/2014/main" id="{4DC7A649-479D-B45C-ABFF-B614656E69EB}"/>
              </a:ext>
            </a:extLst>
          </p:cNvPr>
          <p:cNvSpPr/>
          <p:nvPr/>
        </p:nvSpPr>
        <p:spPr>
          <a:xfrm>
            <a:off x="3313614" y="4447090"/>
            <a:ext cx="647699" cy="16764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6"/>
                </a:solidFill>
                <a:cs typeface="KoHo" panose="00000500000000000000"/>
              </a:rPr>
              <a:t>BET</a:t>
            </a:r>
            <a:endParaRPr lang="en-US" sz="1050" b="1" dirty="0">
              <a:solidFill>
                <a:schemeClr val="accent6"/>
              </a:solidFill>
              <a:cs typeface="KoHo" panose="00000500000000000000"/>
            </a:endParaRPr>
          </a:p>
        </p:txBody>
      </p:sp>
      <p:sp>
        <p:nvSpPr>
          <p:cNvPr id="9" name="Rectangle : coins arrondis 8">
            <a:extLst>
              <a:ext uri="{FF2B5EF4-FFF2-40B4-BE49-F238E27FC236}">
                <a16:creationId xmlns:a16="http://schemas.microsoft.com/office/drawing/2014/main" id="{91D5AB4E-AD96-09C9-5271-6A78A6A66692}"/>
              </a:ext>
            </a:extLst>
          </p:cNvPr>
          <p:cNvSpPr/>
          <p:nvPr/>
        </p:nvSpPr>
        <p:spPr>
          <a:xfrm>
            <a:off x="3313613" y="4746185"/>
            <a:ext cx="647699" cy="16764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6"/>
                </a:solidFill>
                <a:cs typeface="KoHo" panose="00000500000000000000"/>
              </a:rPr>
              <a:t>BET</a:t>
            </a:r>
            <a:endParaRPr lang="en-US" sz="1050" b="1" dirty="0">
              <a:solidFill>
                <a:schemeClr val="accent6"/>
              </a:solidFill>
              <a:cs typeface="KoHo" panose="00000500000000000000"/>
            </a:endParaRPr>
          </a:p>
        </p:txBody>
      </p:sp>
      <p:sp>
        <p:nvSpPr>
          <p:cNvPr id="14" name="Rectangle : coins arrondis 13">
            <a:extLst>
              <a:ext uri="{FF2B5EF4-FFF2-40B4-BE49-F238E27FC236}">
                <a16:creationId xmlns:a16="http://schemas.microsoft.com/office/drawing/2014/main" id="{090272C3-25FC-42E8-EFBE-F633C4B8FFFB}"/>
              </a:ext>
            </a:extLst>
          </p:cNvPr>
          <p:cNvSpPr/>
          <p:nvPr/>
        </p:nvSpPr>
        <p:spPr>
          <a:xfrm>
            <a:off x="5487466" y="2315288"/>
            <a:ext cx="3484061" cy="133573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000" b="1" dirty="0">
                <a:solidFill>
                  <a:schemeClr val="tx1"/>
                </a:solidFill>
                <a:cs typeface="KoHo" panose="00000500000000000000"/>
              </a:rPr>
              <a:t>Jaco – </a:t>
            </a:r>
          </a:p>
          <a:p>
            <a:pPr lvl="1"/>
            <a:r>
              <a:rPr lang="fr-FR" sz="1000" b="1" dirty="0">
                <a:solidFill>
                  <a:schemeClr val="tx1"/>
                </a:solidFill>
                <a:cs typeface="KoHo" panose="00000500000000000000"/>
              </a:rPr>
              <a:t>	</a:t>
            </a:r>
            <a:r>
              <a:rPr lang="fr-FR" sz="1000" b="1" dirty="0" err="1">
                <a:solidFill>
                  <a:schemeClr val="tx1"/>
                </a:solidFill>
                <a:cs typeface="KoHo" panose="00000500000000000000"/>
              </a:rPr>
              <a:t>Odds</a:t>
            </a:r>
            <a:r>
              <a:rPr lang="fr-FR" sz="1000" b="1" dirty="0">
                <a:solidFill>
                  <a:schemeClr val="tx1"/>
                </a:solidFill>
                <a:cs typeface="KoHo" panose="00000500000000000000"/>
              </a:rPr>
              <a:t>: 3,2 – Lyon Win</a:t>
            </a:r>
          </a:p>
          <a:p>
            <a:pPr marL="285750" indent="-285750">
              <a:buFont typeface="Arial" panose="020B0604020202020204" pitchFamily="34" charset="0"/>
              <a:buChar char="•"/>
            </a:pPr>
            <a:r>
              <a:rPr lang="fr-FR" sz="1000" b="1" dirty="0" err="1">
                <a:solidFill>
                  <a:schemeClr val="tx1"/>
                </a:solidFill>
                <a:cs typeface="KoHo" panose="00000500000000000000"/>
              </a:rPr>
              <a:t>Demmy</a:t>
            </a:r>
            <a:r>
              <a:rPr lang="fr-FR" sz="1000" b="1" dirty="0">
                <a:solidFill>
                  <a:schemeClr val="tx1"/>
                </a:solidFill>
                <a:cs typeface="KoHo" panose="00000500000000000000"/>
              </a:rPr>
              <a:t> – </a:t>
            </a:r>
          </a:p>
          <a:p>
            <a:pPr lvl="1"/>
            <a:r>
              <a:rPr lang="fr-FR" sz="1000" b="1" dirty="0">
                <a:solidFill>
                  <a:schemeClr val="tx1"/>
                </a:solidFill>
                <a:cs typeface="KoHo" panose="00000500000000000000"/>
              </a:rPr>
              <a:t>	</a:t>
            </a:r>
            <a:r>
              <a:rPr lang="fr-FR" sz="1000" b="1" dirty="0" err="1">
                <a:solidFill>
                  <a:schemeClr val="tx1"/>
                </a:solidFill>
                <a:cs typeface="KoHo" panose="00000500000000000000"/>
              </a:rPr>
              <a:t>Odds</a:t>
            </a:r>
            <a:r>
              <a:rPr lang="fr-FR" sz="1000" b="1" dirty="0">
                <a:solidFill>
                  <a:schemeClr val="tx1"/>
                </a:solidFill>
                <a:cs typeface="KoHo" panose="00000500000000000000"/>
              </a:rPr>
              <a:t>: 1,5 – Paris Win</a:t>
            </a:r>
          </a:p>
          <a:p>
            <a:pPr marL="285750" indent="-285750">
              <a:buFont typeface="Arial" panose="020B0604020202020204" pitchFamily="34" charset="0"/>
              <a:buChar char="•"/>
            </a:pPr>
            <a:r>
              <a:rPr lang="fr-FR" sz="1000" b="1" dirty="0">
                <a:solidFill>
                  <a:schemeClr val="tx1"/>
                </a:solidFill>
                <a:cs typeface="KoHo" panose="00000500000000000000"/>
              </a:rPr>
              <a:t>Roberto –</a:t>
            </a:r>
          </a:p>
          <a:p>
            <a:r>
              <a:rPr lang="fr-FR" sz="1000" b="1" dirty="0">
                <a:solidFill>
                  <a:schemeClr val="tx1"/>
                </a:solidFill>
                <a:cs typeface="KoHo" panose="00000500000000000000"/>
              </a:rPr>
              <a:t>	 </a:t>
            </a:r>
            <a:r>
              <a:rPr lang="fr-FR" sz="1000" b="1" dirty="0" err="1">
                <a:solidFill>
                  <a:schemeClr val="tx1"/>
                </a:solidFill>
                <a:cs typeface="KoHo" panose="00000500000000000000"/>
              </a:rPr>
              <a:t>Odds</a:t>
            </a:r>
            <a:r>
              <a:rPr lang="fr-FR" sz="1000" b="1" dirty="0">
                <a:solidFill>
                  <a:schemeClr val="tx1"/>
                </a:solidFill>
                <a:cs typeface="KoHo" panose="00000500000000000000"/>
              </a:rPr>
              <a:t>: 1,3 – Paris Win</a:t>
            </a:r>
          </a:p>
          <a:p>
            <a:r>
              <a:rPr lang="fr-FR" sz="1000" b="1" dirty="0">
                <a:solidFill>
                  <a:schemeClr val="tx1"/>
                </a:solidFill>
                <a:cs typeface="KoHo" panose="00000500000000000000"/>
              </a:rPr>
              <a:t>	</a:t>
            </a:r>
            <a:endParaRPr lang="en-US" sz="1000" b="1" dirty="0">
              <a:solidFill>
                <a:schemeClr val="tx1"/>
              </a:solidFill>
              <a:cs typeface="KoHo" panose="00000500000000000000"/>
            </a:endParaRPr>
          </a:p>
        </p:txBody>
      </p:sp>
      <p:sp>
        <p:nvSpPr>
          <p:cNvPr id="18" name="Rectangle : coins arrondis 17">
            <a:extLst>
              <a:ext uri="{FF2B5EF4-FFF2-40B4-BE49-F238E27FC236}">
                <a16:creationId xmlns:a16="http://schemas.microsoft.com/office/drawing/2014/main" id="{DEF9C794-23F1-D314-A7E8-A9B2813C0AFA}"/>
              </a:ext>
            </a:extLst>
          </p:cNvPr>
          <p:cNvSpPr/>
          <p:nvPr/>
        </p:nvSpPr>
        <p:spPr>
          <a:xfrm>
            <a:off x="8064741" y="2486193"/>
            <a:ext cx="809426" cy="23371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err="1">
                <a:solidFill>
                  <a:schemeClr val="accent6"/>
                </a:solidFill>
                <a:cs typeface="KoHo" panose="00000500000000000000"/>
              </a:rPr>
              <a:t>Accept</a:t>
            </a:r>
            <a:endParaRPr lang="en-US" sz="1050" b="1" dirty="0">
              <a:solidFill>
                <a:schemeClr val="accent6"/>
              </a:solidFill>
              <a:cs typeface="KoHo" panose="00000500000000000000"/>
            </a:endParaRPr>
          </a:p>
        </p:txBody>
      </p:sp>
      <p:sp>
        <p:nvSpPr>
          <p:cNvPr id="22" name="Rectangle : coins arrondis 21">
            <a:extLst>
              <a:ext uri="{FF2B5EF4-FFF2-40B4-BE49-F238E27FC236}">
                <a16:creationId xmlns:a16="http://schemas.microsoft.com/office/drawing/2014/main" id="{8784F104-0B95-C371-AF76-B7BB4C371A82}"/>
              </a:ext>
            </a:extLst>
          </p:cNvPr>
          <p:cNvSpPr/>
          <p:nvPr/>
        </p:nvSpPr>
        <p:spPr>
          <a:xfrm>
            <a:off x="8064738" y="2921341"/>
            <a:ext cx="809426" cy="23371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err="1">
                <a:solidFill>
                  <a:schemeClr val="accent6"/>
                </a:solidFill>
                <a:cs typeface="KoHo" panose="00000500000000000000"/>
              </a:rPr>
              <a:t>Accept</a:t>
            </a:r>
            <a:endParaRPr lang="en-US" sz="1050" b="1" dirty="0">
              <a:solidFill>
                <a:schemeClr val="accent6"/>
              </a:solidFill>
              <a:cs typeface="KoHo" panose="00000500000000000000"/>
            </a:endParaRPr>
          </a:p>
        </p:txBody>
      </p:sp>
      <p:sp>
        <p:nvSpPr>
          <p:cNvPr id="26" name="Rectangle : coins arrondis 25">
            <a:extLst>
              <a:ext uri="{FF2B5EF4-FFF2-40B4-BE49-F238E27FC236}">
                <a16:creationId xmlns:a16="http://schemas.microsoft.com/office/drawing/2014/main" id="{65AC1A82-B4D3-212B-7B33-F8D988A6CD9C}"/>
              </a:ext>
            </a:extLst>
          </p:cNvPr>
          <p:cNvSpPr/>
          <p:nvPr/>
        </p:nvSpPr>
        <p:spPr>
          <a:xfrm>
            <a:off x="8064738" y="3271821"/>
            <a:ext cx="809426" cy="23371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err="1">
                <a:solidFill>
                  <a:schemeClr val="accent6"/>
                </a:solidFill>
                <a:cs typeface="KoHo" panose="00000500000000000000"/>
              </a:rPr>
              <a:t>Accept</a:t>
            </a:r>
            <a:endParaRPr lang="en-US" sz="1050" b="1" dirty="0">
              <a:solidFill>
                <a:schemeClr val="accent6"/>
              </a:solidFill>
              <a:cs typeface="KoHo" panose="00000500000000000000"/>
            </a:endParaRPr>
          </a:p>
        </p:txBody>
      </p:sp>
      <p:sp>
        <p:nvSpPr>
          <p:cNvPr id="27" name="TextBox 32">
            <a:extLst>
              <a:ext uri="{FF2B5EF4-FFF2-40B4-BE49-F238E27FC236}">
                <a16:creationId xmlns:a16="http://schemas.microsoft.com/office/drawing/2014/main" id="{2686E551-F0F4-EDDF-BC8B-D839B72157EB}"/>
              </a:ext>
            </a:extLst>
          </p:cNvPr>
          <p:cNvSpPr txBox="1"/>
          <p:nvPr/>
        </p:nvSpPr>
        <p:spPr>
          <a:xfrm>
            <a:off x="5542505" y="2007482"/>
            <a:ext cx="3331659" cy="323165"/>
          </a:xfrm>
          <a:prstGeom prst="rect">
            <a:avLst/>
          </a:prstGeom>
          <a:noFill/>
        </p:spPr>
        <p:txBody>
          <a:bodyPr wrap="square" rtlCol="0">
            <a:spAutoFit/>
          </a:bodyPr>
          <a:lstStyle/>
          <a:p>
            <a:pPr>
              <a:lnSpc>
                <a:spcPts val="1800"/>
              </a:lnSpc>
            </a:pP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3.a.  Browse the existing bets &amp; Accept one of them</a:t>
            </a:r>
          </a:p>
        </p:txBody>
      </p:sp>
      <p:sp>
        <p:nvSpPr>
          <p:cNvPr id="29" name="Rectangle : coins arrondis 28">
            <a:extLst>
              <a:ext uri="{FF2B5EF4-FFF2-40B4-BE49-F238E27FC236}">
                <a16:creationId xmlns:a16="http://schemas.microsoft.com/office/drawing/2014/main" id="{058A6B46-03A6-8D84-2475-FDFA177406F9}"/>
              </a:ext>
            </a:extLst>
          </p:cNvPr>
          <p:cNvSpPr/>
          <p:nvPr/>
        </p:nvSpPr>
        <p:spPr>
          <a:xfrm>
            <a:off x="5487466" y="4387932"/>
            <a:ext cx="3484061" cy="9042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000" b="1" dirty="0">
                <a:solidFill>
                  <a:schemeClr val="tx1"/>
                </a:solidFill>
                <a:cs typeface="KoHo" panose="00000500000000000000"/>
              </a:rPr>
              <a:t>Lorys – </a:t>
            </a:r>
          </a:p>
          <a:p>
            <a:pPr lvl="1"/>
            <a:r>
              <a:rPr lang="fr-FR" sz="1000" b="1" dirty="0">
                <a:solidFill>
                  <a:schemeClr val="tx1"/>
                </a:solidFill>
                <a:cs typeface="KoHo" panose="00000500000000000000"/>
              </a:rPr>
              <a:t>	</a:t>
            </a:r>
            <a:r>
              <a:rPr lang="fr-FR" sz="1000" b="1" dirty="0" err="1">
                <a:solidFill>
                  <a:schemeClr val="tx1"/>
                </a:solidFill>
                <a:cs typeface="KoHo" panose="00000500000000000000"/>
              </a:rPr>
              <a:t>Odds</a:t>
            </a:r>
            <a:r>
              <a:rPr lang="fr-FR" sz="1000" b="1" dirty="0">
                <a:solidFill>
                  <a:schemeClr val="tx1"/>
                </a:solidFill>
                <a:cs typeface="KoHo" panose="00000500000000000000"/>
              </a:rPr>
              <a:t>: 4,5 – Lyon Win</a:t>
            </a:r>
          </a:p>
          <a:p>
            <a:r>
              <a:rPr lang="fr-FR" sz="1000" b="1" dirty="0">
                <a:solidFill>
                  <a:schemeClr val="tx1"/>
                </a:solidFill>
                <a:cs typeface="KoHo" panose="00000500000000000000"/>
              </a:rPr>
              <a:t>	</a:t>
            </a:r>
            <a:endParaRPr lang="en-US" sz="1000" b="1" dirty="0">
              <a:solidFill>
                <a:schemeClr val="tx1"/>
              </a:solidFill>
              <a:cs typeface="KoHo" panose="00000500000000000000"/>
            </a:endParaRPr>
          </a:p>
        </p:txBody>
      </p:sp>
      <p:sp>
        <p:nvSpPr>
          <p:cNvPr id="30" name="Rectangle : coins arrondis 29">
            <a:extLst>
              <a:ext uri="{FF2B5EF4-FFF2-40B4-BE49-F238E27FC236}">
                <a16:creationId xmlns:a16="http://schemas.microsoft.com/office/drawing/2014/main" id="{FFF5A462-1DA7-2007-2BCE-2E1C28D17F95}"/>
              </a:ext>
            </a:extLst>
          </p:cNvPr>
          <p:cNvSpPr/>
          <p:nvPr/>
        </p:nvSpPr>
        <p:spPr>
          <a:xfrm>
            <a:off x="8064741" y="4723211"/>
            <a:ext cx="809426" cy="23371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err="1">
                <a:solidFill>
                  <a:schemeClr val="accent6"/>
                </a:solidFill>
                <a:cs typeface="KoHo" panose="00000500000000000000"/>
              </a:rPr>
              <a:t>Accept</a:t>
            </a:r>
            <a:endParaRPr lang="en-US" sz="1050" b="1" dirty="0">
              <a:solidFill>
                <a:schemeClr val="accent6"/>
              </a:solidFill>
              <a:cs typeface="KoHo" panose="00000500000000000000"/>
            </a:endParaRPr>
          </a:p>
        </p:txBody>
      </p:sp>
      <p:sp>
        <p:nvSpPr>
          <p:cNvPr id="37" name="TextBox 32">
            <a:extLst>
              <a:ext uri="{FF2B5EF4-FFF2-40B4-BE49-F238E27FC236}">
                <a16:creationId xmlns:a16="http://schemas.microsoft.com/office/drawing/2014/main" id="{2292E74E-FCA4-F51F-D056-051357D111AF}"/>
              </a:ext>
            </a:extLst>
          </p:cNvPr>
          <p:cNvSpPr txBox="1"/>
          <p:nvPr/>
        </p:nvSpPr>
        <p:spPr>
          <a:xfrm>
            <a:off x="5542505" y="4080126"/>
            <a:ext cx="3331659" cy="323165"/>
          </a:xfrm>
          <a:prstGeom prst="rect">
            <a:avLst/>
          </a:prstGeom>
          <a:noFill/>
        </p:spPr>
        <p:txBody>
          <a:bodyPr wrap="square" rtlCol="0">
            <a:spAutoFit/>
          </a:bodyPr>
          <a:lstStyle/>
          <a:p>
            <a:pPr>
              <a:lnSpc>
                <a:spcPts val="1800"/>
              </a:lnSpc>
            </a:pP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3.b.  Create your own bet with your own odds</a:t>
            </a:r>
          </a:p>
        </p:txBody>
      </p:sp>
      <p:sp>
        <p:nvSpPr>
          <p:cNvPr id="38" name="Accolade ouvrante 37">
            <a:extLst>
              <a:ext uri="{FF2B5EF4-FFF2-40B4-BE49-F238E27FC236}">
                <a16:creationId xmlns:a16="http://schemas.microsoft.com/office/drawing/2014/main" id="{17F1B17B-3861-CEEA-A3C8-16446478BF7C}"/>
              </a:ext>
            </a:extLst>
          </p:cNvPr>
          <p:cNvSpPr/>
          <p:nvPr/>
        </p:nvSpPr>
        <p:spPr>
          <a:xfrm>
            <a:off x="4945384" y="2081335"/>
            <a:ext cx="320040" cy="3295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9" name="Accolade ouvrante 38">
            <a:extLst>
              <a:ext uri="{FF2B5EF4-FFF2-40B4-BE49-F238E27FC236}">
                <a16:creationId xmlns:a16="http://schemas.microsoft.com/office/drawing/2014/main" id="{62DC9B2B-5EE7-51DA-5864-87645467A98A}"/>
              </a:ext>
            </a:extLst>
          </p:cNvPr>
          <p:cNvSpPr/>
          <p:nvPr/>
        </p:nvSpPr>
        <p:spPr>
          <a:xfrm rot="10800000">
            <a:off x="9248608" y="2081335"/>
            <a:ext cx="320040" cy="3295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TextBox 32">
            <a:extLst>
              <a:ext uri="{FF2B5EF4-FFF2-40B4-BE49-F238E27FC236}">
                <a16:creationId xmlns:a16="http://schemas.microsoft.com/office/drawing/2014/main" id="{11DC4403-2FBC-A79F-6A80-9A3E1EDD2101}"/>
              </a:ext>
            </a:extLst>
          </p:cNvPr>
          <p:cNvSpPr txBox="1"/>
          <p:nvPr/>
        </p:nvSpPr>
        <p:spPr>
          <a:xfrm>
            <a:off x="9659738" y="3567663"/>
            <a:ext cx="2532264" cy="323165"/>
          </a:xfrm>
          <a:prstGeom prst="rect">
            <a:avLst/>
          </a:prstGeom>
          <a:noFill/>
        </p:spPr>
        <p:txBody>
          <a:bodyPr wrap="square" rtlCol="0">
            <a:spAutoFit/>
          </a:bodyPr>
          <a:lstStyle/>
          <a:p>
            <a:pPr>
              <a:lnSpc>
                <a:spcPts val="1800"/>
              </a:lnSpc>
            </a:pPr>
            <a:r>
              <a:rPr lang="en-US" sz="1400" dirty="0">
                <a:solidFill>
                  <a:srgbClr val="010101"/>
                </a:solidFill>
                <a:latin typeface="KoHo" panose="00000500000000000000" pitchFamily="2" charset="-34"/>
                <a:ea typeface="Open Sans" panose="020B0606030504020204" pitchFamily="34" charset="0"/>
                <a:cs typeface="KoHo" panose="00000500000000000000" pitchFamily="2" charset="-34"/>
              </a:rPr>
              <a:t>Sign the Transaction &amp; Enjoy the match</a:t>
            </a:r>
          </a:p>
        </p:txBody>
      </p:sp>
    </p:spTree>
    <p:extLst>
      <p:ext uri="{BB962C8B-B14F-4D97-AF65-F5344CB8AC3E}">
        <p14:creationId xmlns:p14="http://schemas.microsoft.com/office/powerpoint/2010/main" val="252519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06AF4339-7431-4FE3-B1F9-ADF131FD52C3}"/>
              </a:ext>
            </a:extLst>
          </p:cNvPr>
          <p:cNvSpPr txBox="1"/>
          <p:nvPr/>
        </p:nvSpPr>
        <p:spPr>
          <a:xfrm>
            <a:off x="935340" y="158068"/>
            <a:ext cx="6555120" cy="769441"/>
          </a:xfrm>
          <a:prstGeom prst="rect">
            <a:avLst/>
          </a:prstGeom>
          <a:noFill/>
        </p:spPr>
        <p:txBody>
          <a:bodyPr wrap="square" rtlCol="0" anchor="ctr">
            <a:spAutoFit/>
          </a:bodyPr>
          <a:lstStyle/>
          <a:p>
            <a:r>
              <a:rPr lang="fr-FR" sz="4400" b="1" spc="800" dirty="0" err="1">
                <a:solidFill>
                  <a:srgbClr val="021113"/>
                </a:solidFill>
                <a:latin typeface="MADE Canvas" panose="02000503000000020004" pitchFamily="50" charset="0"/>
                <a:ea typeface="Roboto Slab" pitchFamily="2" charset="0"/>
                <a:cs typeface="Open Sans Extrabold" panose="020B0906030804020204" pitchFamily="34" charset="0"/>
              </a:rPr>
              <a:t>Utxo</a:t>
            </a:r>
            <a:r>
              <a:rPr lang="fr-FR" sz="4400" b="1" spc="800" dirty="0">
                <a:solidFill>
                  <a:srgbClr val="021113"/>
                </a:solidFill>
                <a:latin typeface="MADE Canvas" panose="02000503000000020004" pitchFamily="50" charset="0"/>
                <a:ea typeface="Roboto Slab" pitchFamily="2" charset="0"/>
                <a:cs typeface="Open Sans Extrabold" panose="020B0906030804020204" pitchFamily="34" charset="0"/>
              </a:rPr>
              <a:t> Model</a:t>
            </a:r>
            <a:endParaRPr lang="en-US" sz="4400" b="1" spc="800" dirty="0">
              <a:solidFill>
                <a:srgbClr val="021113"/>
              </a:solidFill>
              <a:latin typeface="MADE Canvas" panose="02000503000000020004" pitchFamily="50" charset="0"/>
              <a:ea typeface="Roboto Slab" pitchFamily="2" charset="0"/>
              <a:cs typeface="Open Sans Extrabold" panose="020B0906030804020204" pitchFamily="34" charset="0"/>
            </a:endParaRPr>
          </a:p>
        </p:txBody>
      </p:sp>
      <p:sp>
        <p:nvSpPr>
          <p:cNvPr id="2" name="Rectangle 1">
            <a:extLst>
              <a:ext uri="{FF2B5EF4-FFF2-40B4-BE49-F238E27FC236}">
                <a16:creationId xmlns:a16="http://schemas.microsoft.com/office/drawing/2014/main" id="{0CB4BDB8-6654-779D-E9DC-A5C0BBB0E4DC}"/>
              </a:ext>
            </a:extLst>
          </p:cNvPr>
          <p:cNvSpPr/>
          <p:nvPr/>
        </p:nvSpPr>
        <p:spPr>
          <a:xfrm>
            <a:off x="1044593" y="945513"/>
            <a:ext cx="930853" cy="45719"/>
          </a:xfrm>
          <a:prstGeom prst="rect">
            <a:avLst/>
          </a:prstGeom>
          <a:solidFill>
            <a:srgbClr val="021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D7F89805-C282-A551-05DB-11D110BE74D8}"/>
              </a:ext>
            </a:extLst>
          </p:cNvPr>
          <p:cNvPicPr>
            <a:picLocks noChangeAspect="1"/>
          </p:cNvPicPr>
          <p:nvPr/>
        </p:nvPicPr>
        <p:blipFill>
          <a:blip r:embed="rId2"/>
          <a:stretch>
            <a:fillRect/>
          </a:stretch>
        </p:blipFill>
        <p:spPr>
          <a:xfrm>
            <a:off x="0" y="1946010"/>
            <a:ext cx="12192000" cy="3392699"/>
          </a:xfrm>
          <a:prstGeom prst="rect">
            <a:avLst/>
          </a:prstGeom>
        </p:spPr>
      </p:pic>
    </p:spTree>
    <p:extLst>
      <p:ext uri="{BB962C8B-B14F-4D97-AF65-F5344CB8AC3E}">
        <p14:creationId xmlns:p14="http://schemas.microsoft.com/office/powerpoint/2010/main" val="753712671"/>
      </p:ext>
    </p:extLst>
  </p:cSld>
  <p:clrMapOvr>
    <a:masterClrMapping/>
  </p:clrMapOvr>
</p:sld>
</file>

<file path=ppt/theme/theme1.xml><?xml version="1.0" encoding="utf-8"?>
<a:theme xmlns:a="http://schemas.openxmlformats.org/drawingml/2006/main" name="Digit - Multi 1 - Bright">
  <a:themeElements>
    <a:clrScheme name="Custom 110">
      <a:dk1>
        <a:srgbClr val="000000"/>
      </a:dk1>
      <a:lt1>
        <a:srgbClr val="FFFFFF"/>
      </a:lt1>
      <a:dk2>
        <a:srgbClr val="6491C8"/>
      </a:dk2>
      <a:lt2>
        <a:srgbClr val="7D8287"/>
      </a:lt2>
      <a:accent1>
        <a:srgbClr val="F27179"/>
      </a:accent1>
      <a:accent2>
        <a:srgbClr val="3CBEB4"/>
      </a:accent2>
      <a:accent3>
        <a:srgbClr val="96C83C"/>
      </a:accent3>
      <a:accent4>
        <a:srgbClr val="FFCB97"/>
      </a:accent4>
      <a:accent5>
        <a:srgbClr val="FA4655"/>
      </a:accent5>
      <a:accent6>
        <a:srgbClr val="A596D2"/>
      </a:accent6>
      <a:hlink>
        <a:srgbClr val="0563C1"/>
      </a:hlink>
      <a:folHlink>
        <a:srgbClr val="954F72"/>
      </a:folHlink>
    </a:clrScheme>
    <a:fontScheme name="Montserrat - Digi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 - Multi 1 - Bright" id="{1EED83A8-EBEE-4595-BF05-49EE0B6BAEB2}" vid="{B438FD33-41AA-434C-8FF8-841AA7F5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 - Multi 1 - Bright</Template>
  <TotalTime>32457</TotalTime>
  <Words>490</Words>
  <Application>Microsoft Office PowerPoint</Application>
  <PresentationFormat>Grand écran</PresentationFormat>
  <Paragraphs>55</Paragraphs>
  <Slides>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KoHo</vt:lpstr>
      <vt:lpstr>MADE Canvas</vt:lpstr>
      <vt:lpstr>Montserrat</vt:lpstr>
      <vt:lpstr>Digit - Multi 1 - Bright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Lorys Hamadache</cp:lastModifiedBy>
  <cp:revision>5670</cp:revision>
  <dcterms:created xsi:type="dcterms:W3CDTF">2015-09-24T05:44:04Z</dcterms:created>
  <dcterms:modified xsi:type="dcterms:W3CDTF">2023-01-08T19:46:25Z</dcterms:modified>
</cp:coreProperties>
</file>