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9" r:id="rId3"/>
    <p:sldId id="256" r:id="rId4"/>
    <p:sldId id="257" r:id="rId5"/>
    <p:sldId id="261" r:id="rId6"/>
    <p:sldId id="262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Salesforce1 Lightning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next generation of building apps, integrating data, and automating business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0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Salesforce1 Lightning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1811677"/>
          </a:xfrm>
        </p:spPr>
        <p:txBody>
          <a:bodyPr/>
          <a:lstStyle/>
          <a:p>
            <a:r>
              <a:rPr lang="en-US" dirty="0" smtClean="0"/>
              <a:t>Enter officially sponsored text here…</a:t>
            </a:r>
          </a:p>
          <a:p>
            <a:r>
              <a:rPr lang="en-US" dirty="0" smtClean="0"/>
              <a:t>Oh, but wait!  This is a customer/partner driven group!  So let’s break this down so we can understand it.  Without further ado, I bring you…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2157" y="4088025"/>
            <a:ext cx="46155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LigHTNinG</a:t>
            </a:r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!!!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3117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Salesforce1 Lightning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 cool as a </a:t>
            </a:r>
            <a:r>
              <a:rPr lang="en-US" b="1" i="1" dirty="0" smtClean="0"/>
              <a:t>Liger</a:t>
            </a:r>
            <a:r>
              <a:rPr lang="en-US" dirty="0" smtClean="0"/>
              <a:t> with </a:t>
            </a:r>
            <a:r>
              <a:rPr lang="en-US" b="1" i="1" dirty="0" smtClean="0"/>
              <a:t>High-Tech Ninja Gear</a:t>
            </a:r>
            <a:endParaRPr lang="en-US" b="1" i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87384" y="3509655"/>
            <a:ext cx="6498158" cy="91084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      </a:t>
            </a:r>
            <a:r>
              <a:rPr lang="en-US" dirty="0" err="1" smtClean="0"/>
              <a:t>Lig</a:t>
            </a:r>
            <a:r>
              <a:rPr lang="en-US" dirty="0" smtClean="0"/>
              <a:t>  H T Nin 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72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i="1" dirty="0" smtClean="0"/>
              <a:t>really</a:t>
            </a:r>
            <a:r>
              <a:rPr lang="en-US" dirty="0" smtClean="0"/>
              <a:t> is Lightning?</a:t>
            </a:r>
            <a:endParaRPr lang="en-US" dirty="0"/>
          </a:p>
        </p:txBody>
      </p:sp>
      <p:pic>
        <p:nvPicPr>
          <p:cNvPr id="5" name="Content Placeholder 4" descr="Lige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91" b="27091"/>
          <a:stretch>
            <a:fillRect/>
          </a:stretch>
        </p:blipFill>
        <p:spPr>
          <a:xfrm>
            <a:off x="549275" y="1600201"/>
            <a:ext cx="3522334" cy="1902310"/>
          </a:xfrm>
        </p:spPr>
      </p:pic>
      <p:sp>
        <p:nvSpPr>
          <p:cNvPr id="6" name="TextBox 5"/>
          <p:cNvSpPr txBox="1"/>
          <p:nvPr/>
        </p:nvSpPr>
        <p:spPr>
          <a:xfrm>
            <a:off x="4158850" y="1556513"/>
            <a:ext cx="4432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News Gothic MT"/>
                <a:cs typeface="News Gothic MT"/>
              </a:rPr>
              <a:t>a</a:t>
            </a:r>
            <a:r>
              <a:rPr lang="en-US" sz="7200" dirty="0" smtClean="0">
                <a:latin typeface="Comic Sans MS"/>
                <a:cs typeface="Comic Sans MS"/>
              </a:rPr>
              <a:t> </a:t>
            </a:r>
            <a:r>
              <a:rPr lang="en-US" sz="7200" dirty="0" err="1" smtClean="0">
                <a:latin typeface="Comic Sans MS"/>
                <a:cs typeface="Comic Sans MS"/>
              </a:rPr>
              <a:t>LIG</a:t>
            </a:r>
            <a:r>
              <a:rPr lang="en-US" sz="4000" dirty="0" err="1" smtClean="0">
                <a:latin typeface="+mj-lt"/>
                <a:cs typeface="Comic Sans MS"/>
              </a:rPr>
              <a:t>er</a:t>
            </a:r>
            <a:r>
              <a:rPr lang="en-US" sz="7200" dirty="0" smtClean="0">
                <a:latin typeface="Comic Sans MS"/>
                <a:cs typeface="Comic Sans MS"/>
              </a:rPr>
              <a:t>!</a:t>
            </a:r>
            <a:endParaRPr lang="en-US" sz="7200" dirty="0">
              <a:latin typeface="Comic Sans MS"/>
              <a:cs typeface="Comic Sans MS"/>
            </a:endParaRPr>
          </a:p>
        </p:txBody>
      </p:sp>
      <p:pic>
        <p:nvPicPr>
          <p:cNvPr id="7" name="Picture 6" descr="ninja-sta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5314"/>
            <a:ext cx="5431320" cy="2715660"/>
          </a:xfrm>
          <a:prstGeom prst="rect">
            <a:avLst/>
          </a:prstGeom>
        </p:spPr>
      </p:pic>
      <p:pic>
        <p:nvPicPr>
          <p:cNvPr id="8" name="Picture 7" descr="ninja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08" y="3585796"/>
            <a:ext cx="3277225" cy="16386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95733" y="2719486"/>
            <a:ext cx="53541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with </a:t>
            </a:r>
            <a:r>
              <a:rPr lang="en-US" sz="7200" dirty="0" smtClean="0">
                <a:latin typeface="Comic Sans MS"/>
                <a:cs typeface="Comic Sans MS"/>
              </a:rPr>
              <a:t>H</a:t>
            </a:r>
            <a:r>
              <a:rPr lang="en-US" sz="4000" dirty="0" smtClean="0"/>
              <a:t>igh-</a:t>
            </a:r>
            <a:r>
              <a:rPr lang="en-US" sz="7200" dirty="0" smtClean="0">
                <a:latin typeface="Comic Sans MS"/>
                <a:cs typeface="Comic Sans MS"/>
              </a:rPr>
              <a:t>T</a:t>
            </a:r>
            <a:r>
              <a:rPr lang="en-US" sz="4000" dirty="0" smtClean="0"/>
              <a:t>ech</a:t>
            </a:r>
          </a:p>
          <a:p>
            <a:r>
              <a:rPr lang="en-US" sz="7200" dirty="0" err="1" smtClean="0">
                <a:latin typeface="Comic Sans MS"/>
                <a:cs typeface="Comic Sans MS"/>
              </a:rPr>
              <a:t>NIN</a:t>
            </a:r>
            <a:r>
              <a:rPr lang="en-US" sz="4000" dirty="0" err="1" smtClean="0"/>
              <a:t>ja</a:t>
            </a:r>
            <a:r>
              <a:rPr lang="en-US" sz="7200" dirty="0" smtClean="0"/>
              <a:t> </a:t>
            </a:r>
            <a:r>
              <a:rPr lang="en-US" sz="7200" dirty="0" smtClean="0">
                <a:latin typeface="Comic Sans MS"/>
                <a:cs typeface="Comic Sans MS"/>
              </a:rPr>
              <a:t>G</a:t>
            </a:r>
            <a:r>
              <a:rPr lang="en-US" sz="4000" dirty="0" smtClean="0"/>
              <a:t>ear</a:t>
            </a:r>
            <a:r>
              <a:rPr lang="en-US" sz="7200" dirty="0" smtClean="0"/>
              <a:t>!!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90462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Liger?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mix between a Lion and a Tiger, duh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803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“</a:t>
            </a:r>
            <a:r>
              <a:rPr lang="en-US" dirty="0" err="1" smtClean="0"/>
              <a:t>LIGer</a:t>
            </a:r>
            <a:r>
              <a:rPr lang="en-US" dirty="0" smtClean="0"/>
              <a:t>” of Salesforce1 Lightning?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thing you are familiar with:</a:t>
            </a:r>
          </a:p>
          <a:p>
            <a:pPr lvl="1"/>
            <a:r>
              <a:rPr lang="en-US" dirty="0" smtClean="0"/>
              <a:t>Lion   (Workflow [Rules, Field Updates, etc.])</a:t>
            </a:r>
          </a:p>
          <a:p>
            <a:pPr lvl="1"/>
            <a:r>
              <a:rPr lang="en-US" dirty="0" smtClean="0"/>
              <a:t>Tiger  (Flow [That visual thing that used to have a downloadable desktop manager that went cloud and then got </a:t>
            </a:r>
            <a:r>
              <a:rPr lang="en-US" strike="sngStrike" dirty="0" smtClean="0"/>
              <a:t>abandoned</a:t>
            </a:r>
            <a:r>
              <a:rPr lang="en-US" dirty="0" smtClean="0"/>
              <a:t> </a:t>
            </a:r>
            <a:r>
              <a:rPr lang="en-US" strike="sngStrike" dirty="0" smtClean="0"/>
              <a:t>deprecated</a:t>
            </a:r>
            <a:r>
              <a:rPr lang="en-US" dirty="0" smtClean="0"/>
              <a:t> improved.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083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542" y="107576"/>
            <a:ext cx="8442052" cy="888593"/>
          </a:xfrm>
        </p:spPr>
        <p:txBody>
          <a:bodyPr/>
          <a:lstStyle/>
          <a:p>
            <a:r>
              <a:rPr lang="en-US" dirty="0" smtClean="0"/>
              <a:t>What does this mean for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996169"/>
            <a:ext cx="8042276" cy="115804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7200" b="1" i="1" u="wavyDbl" cap="small" dirty="0" smtClean="0">
                <a:latin typeface="Comic Sans MS"/>
                <a:cs typeface="Comic Sans MS"/>
              </a:rPr>
              <a:t>Infinite Power</a:t>
            </a:r>
            <a:endParaRPr lang="en-US" sz="7200" b="1" i="1" u="wavyDbl" cap="small" dirty="0">
              <a:latin typeface="Comic Sans MS"/>
              <a:cs typeface="Comic Sans MS"/>
            </a:endParaRPr>
          </a:p>
        </p:txBody>
      </p:sp>
      <p:pic>
        <p:nvPicPr>
          <p:cNvPr id="4" name="Picture 3" descr="infinite_power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6"/>
          <a:stretch/>
        </p:blipFill>
        <p:spPr>
          <a:xfrm>
            <a:off x="1319847" y="2154215"/>
            <a:ext cx="6375863" cy="4486952"/>
          </a:xfrm>
          <a:prstGeom prst="rect">
            <a:avLst/>
          </a:prstGeom>
        </p:spPr>
      </p:pic>
      <p:pic>
        <p:nvPicPr>
          <p:cNvPr id="5" name="Picture 4" descr="Goku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917" y="3934867"/>
            <a:ext cx="1477066" cy="195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25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7206</TotalTime>
  <Words>175</Words>
  <Application>Microsoft Macintosh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Breeze</vt:lpstr>
      <vt:lpstr>Salesforce1 Lightning</vt:lpstr>
      <vt:lpstr>Salesforce1 Lightning</vt:lpstr>
      <vt:lpstr>Salesforce1 Lightning</vt:lpstr>
      <vt:lpstr>What really is Lightning?</vt:lpstr>
      <vt:lpstr>What is a Liger?</vt:lpstr>
      <vt:lpstr>What is the “LIGer” of Salesforce1 Lightning?</vt:lpstr>
      <vt:lpstr>What does this mean for you?</vt:lpstr>
    </vt:vector>
  </TitlesOfParts>
  <Company>FinancialForce.com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Salesforce1 Lightning</dc:title>
  <dc:creator>Nathan Pepper</dc:creator>
  <cp:lastModifiedBy>Nathan Pepper</cp:lastModifiedBy>
  <cp:revision>9</cp:revision>
  <dcterms:created xsi:type="dcterms:W3CDTF">2015-02-20T01:00:35Z</dcterms:created>
  <dcterms:modified xsi:type="dcterms:W3CDTF">2015-03-09T21:53:13Z</dcterms:modified>
</cp:coreProperties>
</file>