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B8B3093-EDD2-4109-8204-AFE9A359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68" y="1810591"/>
            <a:ext cx="5219409" cy="32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E1B194-5C37-4DA7-B712-A499FF82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32" y="1807444"/>
            <a:ext cx="3516812" cy="3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5591961-E9A5-4FDB-BA7B-B72F5E61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75" y="1836542"/>
            <a:ext cx="5400025" cy="33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78123" y="155459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3D7016DB-260F-4FE8-8654-EA78D96B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30" y="1853826"/>
            <a:ext cx="5301746" cy="32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Courier New</vt:lpstr>
      <vt:lpstr>Quicksand</vt:lpstr>
      <vt:lpstr>Calibri</vt:lpstr>
      <vt:lpstr>-apple-system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Mateo Calderon Ortega</cp:lastModifiedBy>
  <cp:revision>6</cp:revision>
  <dcterms:modified xsi:type="dcterms:W3CDTF">2021-03-18T13:24:44Z</dcterms:modified>
</cp:coreProperties>
</file>