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61" r:id="rId3"/>
    <p:sldId id="260" r:id="rId4"/>
    <p:sldId id="281" r:id="rId5"/>
    <p:sldId id="282" r:id="rId6"/>
    <p:sldId id="284" r:id="rId7"/>
    <p:sldId id="286" r:id="rId8"/>
    <p:sldId id="287" r:id="rId9"/>
    <p:sldId id="288" r:id="rId10"/>
    <p:sldId id="265" r:id="rId11"/>
    <p:sldId id="278" r:id="rId12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Quicksand" pitchFamily="2" charset="7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VARA SANCHEZ PAULA ANDREA" initials="GSPA" lastIdx="2" clrIdx="0">
    <p:extLst>
      <p:ext uri="{19B8F6BF-5375-455C-9EA6-DF929625EA0E}">
        <p15:presenceInfo xmlns:p15="http://schemas.microsoft.com/office/powerpoint/2012/main" userId="S::paula.guevara-s@mail.escuelaing.edu.co::7100f52d-2e2c-4eb3-a232-b45d2fdbed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AD566-7DED-422C-B06F-362ABB316952}" v="850" dt="2021-02-22T10:26:21.400"/>
    <p1510:client id="{A23C90E2-8CD3-9429-E4F3-884A69D8F41C}" v="2" dt="2021-02-22T09:39:37.123"/>
    <p1510:client id="{E54A7BE0-82BB-488D-CF05-C1C6F6C0AA91}" v="1" dt="2021-02-22T10:21:59.053"/>
  </p1510:revLst>
</p1510:revInfo>
</file>

<file path=ppt/tableStyles.xml><?xml version="1.0" encoding="utf-8"?>
<a:tblStyleLst xmlns:a="http://schemas.openxmlformats.org/drawingml/2006/main" def="{FEE0AA70-B913-4D2C-B295-DC3DD2AEDA82}">
  <a:tblStyle styleId="{FEE0AA70-B913-4D2C-B295-DC3DD2AED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af5511564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af5511564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a5da0adef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a5da0adef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 flipH="1">
              <a:off x="7292311" y="48963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markethub.tk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ckittapp.wondershare.com/app/5d5529897e9a4d601e6ecf1c6e49c4018a09ef58?simulator_type=device&amp;sticky" TargetMode="External"/><Relationship Id="rId5" Type="http://schemas.openxmlformats.org/officeDocument/2006/relationships/hyperlink" Target="https://tree.taiga.io/project/candres1019-proyecto-arsw-markethub-2021-1/backlog?milestone=283246" TargetMode="External"/><Relationship Id="rId4" Type="http://schemas.openxmlformats.org/officeDocument/2006/relationships/hyperlink" Target="https://github.com/Los-Picateclas-ECI/Proyecto-ARSW-MarketHub-2021-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3"/>
          <p:cNvSpPr/>
          <p:nvPr/>
        </p:nvSpPr>
        <p:spPr>
          <a:xfrm>
            <a:off x="3233248" y="3599780"/>
            <a:ext cx="2998805" cy="1041209"/>
          </a:xfrm>
          <a:prstGeom prst="roundRect">
            <a:avLst>
              <a:gd name="adj" fmla="val 8541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subTitle" idx="1"/>
          </p:nvPr>
        </p:nvSpPr>
        <p:spPr>
          <a:xfrm>
            <a:off x="3456201" y="3770810"/>
            <a:ext cx="2813971" cy="1128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Paula Andrea Guevara Sanchez</a:t>
            </a:r>
            <a:endParaRPr lang="en-US" sz="1200" dirty="0"/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Daniel Felipe Rincon Muñoz</a:t>
            </a: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" sz="1200" dirty="0"/>
              <a:t>Andres Mateo Calderón Ortega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3B4CB2-5028-45B3-BFC0-5215306A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EBF127B-0855-4C8C-864E-CEBC5FF20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99" y="648494"/>
            <a:ext cx="4252328" cy="34064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2"/>
          <p:cNvSpPr/>
          <p:nvPr/>
        </p:nvSpPr>
        <p:spPr>
          <a:xfrm>
            <a:off x="6819000" y="35472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9" name="Google Shape;1239;p32"/>
          <p:cNvSpPr/>
          <p:nvPr/>
        </p:nvSpPr>
        <p:spPr>
          <a:xfrm>
            <a:off x="6819000" y="17495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2"/>
          <p:cNvSpPr/>
          <p:nvPr/>
        </p:nvSpPr>
        <p:spPr>
          <a:xfrm>
            <a:off x="714800" y="35472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241" name="Google Shape;1241;p32"/>
          <p:cNvSpPr/>
          <p:nvPr/>
        </p:nvSpPr>
        <p:spPr>
          <a:xfrm>
            <a:off x="714800" y="174952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2"/>
          <p:cNvSpPr/>
          <p:nvPr/>
        </p:nvSpPr>
        <p:spPr>
          <a:xfrm>
            <a:off x="723266" y="1004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3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244" name="Google Shape;1244;p32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32"/>
          <p:cNvSpPr txBox="1">
            <a:spLocks noGrp="1"/>
          </p:cNvSpPr>
          <p:nvPr>
            <p:ph type="title"/>
          </p:nvPr>
        </p:nvSpPr>
        <p:spPr>
          <a:xfrm>
            <a:off x="1391299" y="969958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Hipervínculos</a:t>
            </a:r>
            <a:r>
              <a:rPr lang="en" dirty="0"/>
              <a:t> del proyecto</a:t>
            </a:r>
            <a:endParaRPr dirty="0"/>
          </a:p>
        </p:txBody>
      </p:sp>
      <p:grpSp>
        <p:nvGrpSpPr>
          <p:cNvPr id="1248" name="Google Shape;1248;p32"/>
          <p:cNvGrpSpPr/>
          <p:nvPr/>
        </p:nvGrpSpPr>
        <p:grpSpPr>
          <a:xfrm>
            <a:off x="2858874" y="2239405"/>
            <a:ext cx="3330395" cy="1856790"/>
            <a:chOff x="2806625" y="1915475"/>
            <a:chExt cx="3679588" cy="2051475"/>
          </a:xfrm>
        </p:grpSpPr>
        <p:sp>
          <p:nvSpPr>
            <p:cNvPr id="1249" name="Google Shape;1249;p32"/>
            <p:cNvSpPr/>
            <p:nvPr/>
          </p:nvSpPr>
          <p:spPr>
            <a:xfrm>
              <a:off x="2955463" y="3799625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0" name="Google Shape;1250;p32"/>
            <p:cNvGrpSpPr/>
            <p:nvPr/>
          </p:nvGrpSpPr>
          <p:grpSpPr>
            <a:xfrm>
              <a:off x="2889525" y="3720000"/>
              <a:ext cx="3530750" cy="167325"/>
              <a:chOff x="2889525" y="3720000"/>
              <a:chExt cx="3530750" cy="167325"/>
            </a:xfrm>
          </p:grpSpPr>
          <p:sp>
            <p:nvSpPr>
              <p:cNvPr id="1251" name="Google Shape;1251;p32"/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2"/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3" name="Google Shape;1253;p32"/>
            <p:cNvSpPr/>
            <p:nvPr/>
          </p:nvSpPr>
          <p:spPr>
            <a:xfrm>
              <a:off x="3223938" y="19950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3125238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2806625" y="3720000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2806625" y="3720000"/>
              <a:ext cx="3530750" cy="92125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4165650" y="3720000"/>
              <a:ext cx="812700" cy="50150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3075425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3212513" y="2025750"/>
              <a:ext cx="2775100" cy="1583375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5888100" y="2025750"/>
              <a:ext cx="71450" cy="1583375"/>
            </a:xfrm>
            <a:custGeom>
              <a:avLst/>
              <a:gdLst/>
              <a:ahLst/>
              <a:cxnLst/>
              <a:rect l="l" t="t" r="r" b="b"/>
              <a:pathLst>
                <a:path w="2858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2858" y="6333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5905025" y="2749450"/>
              <a:ext cx="37600" cy="481225"/>
            </a:xfrm>
            <a:custGeom>
              <a:avLst/>
              <a:gdLst/>
              <a:ahLst/>
              <a:cxnLst/>
              <a:rect l="l" t="t" r="r" b="b"/>
              <a:pathLst>
                <a:path w="1504" h="19249" extrusionOk="0">
                  <a:moveTo>
                    <a:pt x="0" y="0"/>
                  </a:moveTo>
                  <a:lnTo>
                    <a:pt x="0" y="19249"/>
                  </a:lnTo>
                  <a:lnTo>
                    <a:pt x="1504" y="19249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5904400" y="3554600"/>
              <a:ext cx="38225" cy="38225"/>
            </a:xfrm>
            <a:custGeom>
              <a:avLst/>
              <a:gdLst/>
              <a:ahLst/>
              <a:cxnLst/>
              <a:rect l="l" t="t" r="r" b="b"/>
              <a:pathLst>
                <a:path w="1529" h="1529" extrusionOk="0">
                  <a:moveTo>
                    <a:pt x="0" y="0"/>
                  </a:moveTo>
                  <a:lnTo>
                    <a:pt x="0" y="1529"/>
                  </a:lnTo>
                  <a:lnTo>
                    <a:pt x="1529" y="152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5906900" y="3561475"/>
              <a:ext cx="32600" cy="24475"/>
            </a:xfrm>
            <a:custGeom>
              <a:avLst/>
              <a:gdLst/>
              <a:ahLst/>
              <a:cxnLst/>
              <a:rect l="l" t="t" r="r" b="b"/>
              <a:pathLst>
                <a:path w="1304" h="979" extrusionOk="0">
                  <a:moveTo>
                    <a:pt x="0" y="1"/>
                  </a:moveTo>
                  <a:lnTo>
                    <a:pt x="652" y="97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2" name="Google Shape;1292;p32"/>
            <p:cNvGrpSpPr/>
            <p:nvPr/>
          </p:nvGrpSpPr>
          <p:grpSpPr>
            <a:xfrm>
              <a:off x="3523233" y="2775008"/>
              <a:ext cx="192750" cy="193089"/>
              <a:chOff x="2113017" y="2470600"/>
              <a:chExt cx="257308" cy="257761"/>
            </a:xfrm>
          </p:grpSpPr>
          <p:sp>
            <p:nvSpPr>
              <p:cNvPr id="1293" name="Google Shape;1293;p32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2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rgbClr val="586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32"/>
            <p:cNvGrpSpPr/>
            <p:nvPr/>
          </p:nvGrpSpPr>
          <p:grpSpPr>
            <a:xfrm>
              <a:off x="3421690" y="2615381"/>
              <a:ext cx="144032" cy="55381"/>
              <a:chOff x="5892197" y="1860432"/>
              <a:chExt cx="149893" cy="57634"/>
            </a:xfrm>
          </p:grpSpPr>
          <p:sp>
            <p:nvSpPr>
              <p:cNvPr id="1296" name="Google Shape;1296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32"/>
            <p:cNvGrpSpPr/>
            <p:nvPr/>
          </p:nvGrpSpPr>
          <p:grpSpPr>
            <a:xfrm>
              <a:off x="3421690" y="2084031"/>
              <a:ext cx="144032" cy="55381"/>
              <a:chOff x="5892197" y="1860432"/>
              <a:chExt cx="149893" cy="57634"/>
            </a:xfrm>
          </p:grpSpPr>
          <p:sp>
            <p:nvSpPr>
              <p:cNvPr id="1300" name="Google Shape;1300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32"/>
            <p:cNvGrpSpPr/>
            <p:nvPr/>
          </p:nvGrpSpPr>
          <p:grpSpPr>
            <a:xfrm>
              <a:off x="3421690" y="3146731"/>
              <a:ext cx="144032" cy="55381"/>
              <a:chOff x="5892197" y="1860432"/>
              <a:chExt cx="149893" cy="57634"/>
            </a:xfrm>
          </p:grpSpPr>
          <p:sp>
            <p:nvSpPr>
              <p:cNvPr id="1304" name="Google Shape;1304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6" name="Google Shape;1306;p32"/>
          <p:cNvSpPr txBox="1"/>
          <p:nvPr/>
        </p:nvSpPr>
        <p:spPr>
          <a:xfrm>
            <a:off x="6887600" y="3639000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hEROKU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8" name="Google Shape;1308;p32"/>
          <p:cNvSpPr txBox="1"/>
          <p:nvPr/>
        </p:nvSpPr>
        <p:spPr>
          <a:xfrm>
            <a:off x="6887600" y="184612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9" name="Google Shape;1309;p32"/>
          <p:cNvSpPr txBox="1"/>
          <p:nvPr/>
        </p:nvSpPr>
        <p:spPr>
          <a:xfrm>
            <a:off x="6887601" y="22193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0" name="Google Shape;1310;p32"/>
          <p:cNvSpPr txBox="1"/>
          <p:nvPr/>
        </p:nvSpPr>
        <p:spPr>
          <a:xfrm>
            <a:off x="401533" y="3630534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tAIGA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1" name="Google Shape;1311;p32"/>
          <p:cNvSpPr txBox="1"/>
          <p:nvPr/>
        </p:nvSpPr>
        <p:spPr>
          <a:xfrm>
            <a:off x="714801" y="4012200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2" name="Google Shape;1312;p32"/>
          <p:cNvSpPr txBox="1"/>
          <p:nvPr/>
        </p:nvSpPr>
        <p:spPr>
          <a:xfrm>
            <a:off x="714800" y="184617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mOCKUP</a:t>
            </a:r>
            <a:endParaRPr sz="22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3" name="Google Shape;1313;p32"/>
          <p:cNvSpPr txBox="1"/>
          <p:nvPr/>
        </p:nvSpPr>
        <p:spPr>
          <a:xfrm>
            <a:off x="714801" y="2219325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14" name="Google Shape;1314;p32"/>
          <p:cNvCxnSpPr>
            <a:stCxn id="1241" idx="3"/>
          </p:cNvCxnSpPr>
          <p:nvPr/>
        </p:nvCxnSpPr>
        <p:spPr>
          <a:xfrm>
            <a:off x="2313800" y="1984425"/>
            <a:ext cx="1088700" cy="596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5" name="Google Shape;1315;p32"/>
          <p:cNvCxnSpPr>
            <a:stCxn id="1240" idx="3"/>
          </p:cNvCxnSpPr>
          <p:nvPr/>
        </p:nvCxnSpPr>
        <p:spPr>
          <a:xfrm rot="10800000" flipH="1">
            <a:off x="2313800" y="3068125"/>
            <a:ext cx="1095000" cy="71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6" name="Google Shape;1316;p32"/>
          <p:cNvCxnSpPr>
            <a:stCxn id="1239" idx="1"/>
          </p:cNvCxnSpPr>
          <p:nvPr/>
        </p:nvCxnSpPr>
        <p:spPr>
          <a:xfrm flipH="1">
            <a:off x="5324100" y="1984425"/>
            <a:ext cx="1494900" cy="632400"/>
          </a:xfrm>
          <a:prstGeom prst="bentConnector3">
            <a:avLst>
              <a:gd name="adj1" fmla="val 43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7" name="Google Shape;1317;p32"/>
          <p:cNvCxnSpPr>
            <a:stCxn id="1238" idx="1"/>
          </p:cNvCxnSpPr>
          <p:nvPr/>
        </p:nvCxnSpPr>
        <p:spPr>
          <a:xfrm rot="10800000">
            <a:off x="4662300" y="3368725"/>
            <a:ext cx="2156700" cy="413400"/>
          </a:xfrm>
          <a:prstGeom prst="bentConnector3">
            <a:avLst>
              <a:gd name="adj1" fmla="val 283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82" name="Imagen 81">
            <a:extLst>
              <a:ext uri="{FF2B5EF4-FFF2-40B4-BE49-F238E27FC236}">
                <a16:creationId xmlns:a16="http://schemas.microsoft.com/office/drawing/2014/main" id="{81F7E3F2-0783-4BF0-BCEA-52FAF151D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83" name="Imagen 82" descr="Logotipo&#10;&#10;Descripción generada automáticamente">
            <a:extLst>
              <a:ext uri="{FF2B5EF4-FFF2-40B4-BE49-F238E27FC236}">
                <a16:creationId xmlns:a16="http://schemas.microsoft.com/office/drawing/2014/main" id="{4F4056C0-BE94-40C8-BDBB-5C6D80ED3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5641" y="2181254"/>
            <a:ext cx="2476499" cy="19671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45"/>
          <p:cNvSpPr txBox="1">
            <a:spLocks noGrp="1"/>
          </p:cNvSpPr>
          <p:nvPr>
            <p:ph type="title"/>
          </p:nvPr>
        </p:nvSpPr>
        <p:spPr>
          <a:xfrm>
            <a:off x="1184820" y="17023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sp>
        <p:nvSpPr>
          <p:cNvPr id="2059" name="Google Shape;2059;p45"/>
          <p:cNvSpPr/>
          <p:nvPr/>
        </p:nvSpPr>
        <p:spPr>
          <a:xfrm>
            <a:off x="10063067" y="3641995"/>
            <a:ext cx="15786" cy="15647"/>
          </a:xfrm>
          <a:custGeom>
            <a:avLst/>
            <a:gdLst/>
            <a:ahLst/>
            <a:cxnLst/>
            <a:rect l="l" t="t" r="r" b="b"/>
            <a:pathLst>
              <a:path w="571" h="566" extrusionOk="0">
                <a:moveTo>
                  <a:pt x="297" y="1"/>
                </a:moveTo>
                <a:cubicBezTo>
                  <a:pt x="257" y="1"/>
                  <a:pt x="217" y="6"/>
                  <a:pt x="183" y="18"/>
                </a:cubicBezTo>
                <a:cubicBezTo>
                  <a:pt x="160" y="41"/>
                  <a:pt x="114" y="64"/>
                  <a:pt x="91" y="86"/>
                </a:cubicBezTo>
                <a:cubicBezTo>
                  <a:pt x="46" y="132"/>
                  <a:pt x="0" y="223"/>
                  <a:pt x="0" y="292"/>
                </a:cubicBezTo>
                <a:cubicBezTo>
                  <a:pt x="0" y="337"/>
                  <a:pt x="23" y="360"/>
                  <a:pt x="23" y="406"/>
                </a:cubicBezTo>
                <a:cubicBezTo>
                  <a:pt x="46" y="429"/>
                  <a:pt x="69" y="452"/>
                  <a:pt x="91" y="497"/>
                </a:cubicBezTo>
                <a:cubicBezTo>
                  <a:pt x="137" y="543"/>
                  <a:pt x="228" y="566"/>
                  <a:pt x="297" y="566"/>
                </a:cubicBezTo>
                <a:cubicBezTo>
                  <a:pt x="365" y="566"/>
                  <a:pt x="434" y="543"/>
                  <a:pt x="502" y="497"/>
                </a:cubicBezTo>
                <a:cubicBezTo>
                  <a:pt x="548" y="429"/>
                  <a:pt x="571" y="360"/>
                  <a:pt x="571" y="292"/>
                </a:cubicBezTo>
                <a:cubicBezTo>
                  <a:pt x="571" y="246"/>
                  <a:pt x="571" y="223"/>
                  <a:pt x="548" y="178"/>
                </a:cubicBezTo>
                <a:cubicBezTo>
                  <a:pt x="548" y="132"/>
                  <a:pt x="525" y="109"/>
                  <a:pt x="502" y="86"/>
                </a:cubicBezTo>
                <a:cubicBezTo>
                  <a:pt x="479" y="64"/>
                  <a:pt x="434" y="41"/>
                  <a:pt x="411" y="18"/>
                </a:cubicBezTo>
                <a:cubicBezTo>
                  <a:pt x="377" y="6"/>
                  <a:pt x="337" y="1"/>
                  <a:pt x="2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45"/>
          <p:cNvSpPr/>
          <p:nvPr/>
        </p:nvSpPr>
        <p:spPr>
          <a:xfrm>
            <a:off x="10063067" y="3759820"/>
            <a:ext cx="15786" cy="15813"/>
          </a:xfrm>
          <a:custGeom>
            <a:avLst/>
            <a:gdLst/>
            <a:ahLst/>
            <a:cxnLst/>
            <a:rect l="l" t="t" r="r" b="b"/>
            <a:pathLst>
              <a:path w="571" h="572" extrusionOk="0">
                <a:moveTo>
                  <a:pt x="303" y="0"/>
                </a:moveTo>
                <a:cubicBezTo>
                  <a:pt x="263" y="0"/>
                  <a:pt x="223" y="8"/>
                  <a:pt x="183" y="24"/>
                </a:cubicBezTo>
                <a:cubicBezTo>
                  <a:pt x="160" y="24"/>
                  <a:pt x="114" y="47"/>
                  <a:pt x="91" y="70"/>
                </a:cubicBezTo>
                <a:cubicBezTo>
                  <a:pt x="46" y="138"/>
                  <a:pt x="0" y="207"/>
                  <a:pt x="0" y="275"/>
                </a:cubicBezTo>
                <a:cubicBezTo>
                  <a:pt x="0" y="321"/>
                  <a:pt x="23" y="344"/>
                  <a:pt x="23" y="389"/>
                </a:cubicBezTo>
                <a:cubicBezTo>
                  <a:pt x="46" y="435"/>
                  <a:pt x="69" y="458"/>
                  <a:pt x="91" y="481"/>
                </a:cubicBezTo>
                <a:cubicBezTo>
                  <a:pt x="114" y="504"/>
                  <a:pt x="160" y="526"/>
                  <a:pt x="183" y="549"/>
                </a:cubicBezTo>
                <a:cubicBezTo>
                  <a:pt x="228" y="549"/>
                  <a:pt x="251" y="572"/>
                  <a:pt x="297" y="572"/>
                </a:cubicBezTo>
                <a:cubicBezTo>
                  <a:pt x="365" y="572"/>
                  <a:pt x="434" y="526"/>
                  <a:pt x="502" y="481"/>
                </a:cubicBezTo>
                <a:cubicBezTo>
                  <a:pt x="525" y="458"/>
                  <a:pt x="548" y="435"/>
                  <a:pt x="548" y="389"/>
                </a:cubicBezTo>
                <a:cubicBezTo>
                  <a:pt x="571" y="344"/>
                  <a:pt x="571" y="321"/>
                  <a:pt x="571" y="275"/>
                </a:cubicBezTo>
                <a:cubicBezTo>
                  <a:pt x="571" y="207"/>
                  <a:pt x="548" y="138"/>
                  <a:pt x="502" y="70"/>
                </a:cubicBezTo>
                <a:cubicBezTo>
                  <a:pt x="443" y="26"/>
                  <a:pt x="375" y="0"/>
                  <a:pt x="3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1" name="Google Shape;2061;p45"/>
          <p:cNvGrpSpPr/>
          <p:nvPr/>
        </p:nvGrpSpPr>
        <p:grpSpPr>
          <a:xfrm>
            <a:off x="4572000" y="1065533"/>
            <a:ext cx="6196549" cy="4035741"/>
            <a:chOff x="4572000" y="1065533"/>
            <a:chExt cx="6196549" cy="4035741"/>
          </a:xfrm>
        </p:grpSpPr>
        <p:sp>
          <p:nvSpPr>
            <p:cNvPr id="2062" name="Google Shape;2062;p45"/>
            <p:cNvSpPr/>
            <p:nvPr/>
          </p:nvSpPr>
          <p:spPr>
            <a:xfrm>
              <a:off x="6860002" y="1881946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3" name="Google Shape;2063;p45"/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2064" name="Google Shape;2064;p45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45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5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5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5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5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5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5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5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5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5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5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5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5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5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5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5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5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5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5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5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5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5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5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5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5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5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5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5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5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4" name="Google Shape;2094;p45"/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2095" name="Google Shape;2095;p45"/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" name="Google Shape;2097;p45"/>
            <p:cNvSpPr/>
            <p:nvPr/>
          </p:nvSpPr>
          <p:spPr>
            <a:xfrm>
              <a:off x="5473945" y="1065533"/>
              <a:ext cx="5129784" cy="3375294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8690447" y="1532488"/>
              <a:ext cx="190009" cy="23679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8720042" y="1358743"/>
              <a:ext cx="596053" cy="809840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8893044" y="1560893"/>
              <a:ext cx="227288" cy="43808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7502825" y="1475586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6860473" y="1308126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7243757" y="1490086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6721194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6713619" y="1758260"/>
              <a:ext cx="3924305" cy="2695103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6639142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6631595" y="1758260"/>
              <a:ext cx="3923669" cy="2695103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6639142" y="4190841"/>
              <a:ext cx="3908547" cy="254947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6631595" y="4182630"/>
              <a:ext cx="3923669" cy="270732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8530953" y="4255836"/>
              <a:ext cx="124958" cy="124322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8523378" y="4248261"/>
              <a:ext cx="140107" cy="140107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6639142" y="1766471"/>
              <a:ext cx="3908547" cy="126229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6631595" y="1758260"/>
              <a:ext cx="3923669" cy="142015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6899757" y="2102806"/>
              <a:ext cx="1412878" cy="959796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6899757" y="3028487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958448" y="2161470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7087802" y="2226464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7130707" y="2414509"/>
              <a:ext cx="977489" cy="384328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7116193" y="2767265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7108619" y="2759690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7711871" y="2458050"/>
              <a:ext cx="46113" cy="46721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7703688" y="2450475"/>
              <a:ext cx="62479" cy="61871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7492283" y="2679546"/>
              <a:ext cx="46721" cy="46085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484708" y="2671335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4572000" y="4445800"/>
              <a:ext cx="3209275" cy="4600"/>
            </a:xfrm>
            <a:custGeom>
              <a:avLst/>
              <a:gdLst/>
              <a:ahLst/>
              <a:cxnLst/>
              <a:rect l="l" t="t" r="r" b="b"/>
              <a:pathLst>
                <a:path w="128371" h="184" extrusionOk="0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7852587" y="2623398"/>
              <a:ext cx="46749" cy="46085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7844404" y="2615187"/>
              <a:ext cx="62479" cy="62506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7306782" y="2399387"/>
              <a:ext cx="46085" cy="4608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7298571" y="2391176"/>
              <a:ext cx="62506" cy="62506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075991" y="2730026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8067780" y="2722452"/>
              <a:ext cx="62506" cy="61871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7131979" y="2899770"/>
              <a:ext cx="974946" cy="15813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7873432" y="2169680"/>
              <a:ext cx="368542" cy="64386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8053902" y="2264974"/>
              <a:ext cx="188072" cy="65022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6899757" y="3149021"/>
              <a:ext cx="1412878" cy="831079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6899757" y="3945985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6958448" y="3207713"/>
              <a:ext cx="80808" cy="8078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7087802" y="327270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7031018" y="336736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7031018" y="347714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7031018" y="3587589"/>
              <a:ext cx="750299" cy="46721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7031018" y="3697369"/>
              <a:ext cx="542709" cy="46721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7631755" y="3697369"/>
              <a:ext cx="305427" cy="46721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7031018" y="3807813"/>
              <a:ext cx="330059" cy="46085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8462171" y="2102806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8462171" y="2340695"/>
              <a:ext cx="1824934" cy="34087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8520835" y="216147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8650851" y="216147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8520835" y="213622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8593404" y="2226464"/>
              <a:ext cx="648729" cy="46113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9281225" y="2226464"/>
              <a:ext cx="272640" cy="46113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8462171" y="2423355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8462171" y="2660609"/>
              <a:ext cx="1824934" cy="34750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8520835" y="248204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8650851" y="2482047"/>
              <a:ext cx="80144" cy="15786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8520835" y="2456806"/>
              <a:ext cx="80808" cy="41026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8593404" y="2546405"/>
              <a:ext cx="296608" cy="46721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9252197" y="2546405"/>
              <a:ext cx="865774" cy="46721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8939222" y="2546405"/>
              <a:ext cx="271976" cy="46721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8462171" y="2743269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8462171" y="2981158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8520835" y="280196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8650851" y="280196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8520835" y="2776720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8593404" y="2866955"/>
              <a:ext cx="648729" cy="46721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8462171" y="3063846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8462171" y="3301099"/>
              <a:ext cx="1824934" cy="34723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8520835" y="3122509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8650851" y="3122509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8520835" y="309726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8593404" y="3186896"/>
              <a:ext cx="454381" cy="46721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9100119" y="3186896"/>
              <a:ext cx="764812" cy="46721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9922324" y="3186896"/>
              <a:ext cx="125621" cy="46721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8462171" y="3437391"/>
              <a:ext cx="1824934" cy="542709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8462171" y="3945985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8520835" y="3496083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8650851" y="3561077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8807961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9165749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9223169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9523538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9594199" y="3641857"/>
              <a:ext cx="133168" cy="133777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9881326" y="3577471"/>
              <a:ext cx="261886" cy="262549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9945685" y="3641995"/>
              <a:ext cx="15813" cy="15647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9945685" y="3759516"/>
              <a:ext cx="15813" cy="16117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363" extrusionOk="0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5"/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21502" h="24467" extrusionOk="0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5"/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503" extrusionOk="0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5"/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11413" extrusionOk="0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5"/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549" extrusionOk="0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5"/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5022" extrusionOk="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5"/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914" extrusionOk="0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5"/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1279" extrusionOk="0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5"/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5"/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767" extrusionOk="0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5"/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563" extrusionOk="0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5"/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5"/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5" h="21111" extrusionOk="0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5"/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8036" extrusionOk="0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5"/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8925" extrusionOk="0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5"/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366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5"/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493" extrusionOk="0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5"/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6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5"/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69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5"/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5"/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5"/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5"/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128" extrusionOk="0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5"/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5"/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8036" extrusionOk="0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5"/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00" h="8925" extrusionOk="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5"/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66" extrusionOk="0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5"/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" extrusionOk="0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5"/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493" extrusionOk="0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5"/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46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5"/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69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5"/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5"/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1371" extrusionOk="0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5"/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5"/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128" extrusionOk="0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5"/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4" h="38043" extrusionOk="0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5"/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539" extrusionOk="0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5"/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8835" extrusionOk="0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5"/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5"/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431" h="23556" extrusionOk="0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5"/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541" h="14427" extrusionOk="0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5"/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93" extrusionOk="0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5"/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86" extrusionOk="0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5"/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5"/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5"/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36" extrusionOk="0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5"/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69" extrusionOk="0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5"/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5"/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64" extrusionOk="0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5"/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663" extrusionOk="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5"/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8512" extrusionOk="0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5"/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49711" extrusionOk="0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5"/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414" extrusionOk="0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5"/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8" extrusionOk="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5"/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13924" extrusionOk="0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5"/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107" extrusionOk="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5"/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4961" extrusionOk="0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5"/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1133" h="25517" extrusionOk="0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5"/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avLst/>
                <a:gdLst/>
                <a:ahLst/>
                <a:cxnLst/>
                <a:rect l="l" t="t" r="r" b="b"/>
                <a:pathLst>
                  <a:path w="20917" h="22184" extrusionOk="0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5"/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2555" extrusionOk="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5"/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538" extrusionOk="0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5"/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041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5"/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6027" extrusionOk="0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5"/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11617" extrusionOk="0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5"/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3607" extrusionOk="0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5"/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3174" extrusionOk="0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5"/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174" extrusionOk="0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5"/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511" extrusionOk="0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57" name="Google Shape;2257;p4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58" name="Google Shape;2258;p4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08ECEA97-77BC-4BE2-B264-87D8D66D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85" y="2812621"/>
            <a:ext cx="3531215" cy="1645079"/>
          </a:xfrm>
          <a:prstGeom prst="rect">
            <a:avLst/>
          </a:prstGeom>
        </p:spPr>
      </p:pic>
      <p:pic>
        <p:nvPicPr>
          <p:cNvPr id="2" name="Imagen 2">
            <a:extLst>
              <a:ext uri="{FF2B5EF4-FFF2-40B4-BE49-F238E27FC236}">
                <a16:creationId xmlns:a16="http://schemas.microsoft.com/office/drawing/2014/main" id="{23D44FDB-1793-4FD1-8B12-F2D0AB31B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4699919" y="1170051"/>
            <a:ext cx="3669017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Objetivo </a:t>
            </a:r>
            <a:r>
              <a:rPr lang="es" dirty="0"/>
              <a:t>General</a:t>
            </a:r>
            <a:endParaRPr dirty="0"/>
          </a:p>
        </p:txBody>
      </p:sp>
      <p:sp>
        <p:nvSpPr>
          <p:cNvPr id="908" name="Google Shape;908;p28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algn="l"/>
            <a:r>
              <a:rPr lang="en"/>
              <a:t>Implementar una </a:t>
            </a:r>
            <a:r>
              <a:rPr lang="en" err="1"/>
              <a:t>aplicación</a:t>
            </a:r>
            <a:r>
              <a:rPr lang="en"/>
              <a:t> Web</a:t>
            </a:r>
            <a:r>
              <a:rPr lang="en" b="1"/>
              <a:t> </a:t>
            </a:r>
            <a:r>
              <a:rPr lang="en"/>
              <a:t>de </a:t>
            </a:r>
            <a:r>
              <a:rPr lang="en" err="1"/>
              <a:t>colaboración</a:t>
            </a:r>
            <a:r>
              <a:rPr lang="en"/>
              <a:t> en </a:t>
            </a:r>
            <a:r>
              <a:rPr lang="en" err="1"/>
              <a:t>tiempo</a:t>
            </a:r>
            <a:r>
              <a:rPr lang="en"/>
              <a:t> real. </a:t>
            </a:r>
            <a:r>
              <a:rPr lang="en" err="1"/>
              <a:t>Esta</a:t>
            </a:r>
            <a:r>
              <a:rPr lang="en"/>
              <a:t> web </a:t>
            </a:r>
            <a:r>
              <a:rPr lang="en" err="1"/>
              <a:t>contará</a:t>
            </a:r>
            <a:r>
              <a:rPr lang="en"/>
              <a:t> con </a:t>
            </a:r>
            <a:r>
              <a:rPr lang="en" err="1"/>
              <a:t>múltiples</a:t>
            </a:r>
            <a:r>
              <a:rPr lang="en"/>
              <a:t> </a:t>
            </a:r>
            <a:r>
              <a:rPr lang="en" err="1"/>
              <a:t>usuarios</a:t>
            </a:r>
            <a:r>
              <a:rPr lang="en"/>
              <a:t> y </a:t>
            </a:r>
            <a:r>
              <a:rPr lang="en" err="1"/>
              <a:t>acciones</a:t>
            </a:r>
            <a:r>
              <a:rPr lang="en"/>
              <a:t> </a:t>
            </a:r>
            <a:r>
              <a:rPr lang="en" err="1"/>
              <a:t>concurrentes</a:t>
            </a:r>
            <a:r>
              <a:rPr lang="en"/>
              <a:t>. Esto </a:t>
            </a:r>
            <a:r>
              <a:rPr lang="en" err="1"/>
              <a:t>implica</a:t>
            </a:r>
            <a:r>
              <a:rPr lang="en"/>
              <a:t> que </a:t>
            </a:r>
            <a:r>
              <a:rPr lang="en" err="1"/>
              <a:t>múltiples</a:t>
            </a:r>
            <a:r>
              <a:rPr lang="en"/>
              <a:t> </a:t>
            </a:r>
            <a:r>
              <a:rPr lang="en" err="1"/>
              <a:t>usuarios</a:t>
            </a:r>
            <a:r>
              <a:rPr lang="en"/>
              <a:t> </a:t>
            </a:r>
            <a:r>
              <a:rPr lang="en" err="1"/>
              <a:t>podrán</a:t>
            </a:r>
            <a:r>
              <a:rPr lang="en"/>
              <a:t> </a:t>
            </a:r>
            <a:r>
              <a:rPr lang="en" err="1"/>
              <a:t>interactuar</a:t>
            </a:r>
            <a:r>
              <a:rPr lang="en"/>
              <a:t> con la </a:t>
            </a:r>
            <a:r>
              <a:rPr lang="en" err="1"/>
              <a:t>plataforma</a:t>
            </a:r>
            <a:r>
              <a:rPr lang="en"/>
              <a:t> al </a:t>
            </a:r>
            <a:r>
              <a:rPr lang="en" err="1"/>
              <a:t>mismo</a:t>
            </a:r>
            <a:r>
              <a:rPr lang="en"/>
              <a:t> </a:t>
            </a:r>
            <a:r>
              <a:rPr lang="en" err="1"/>
              <a:t>tiempo</a:t>
            </a:r>
            <a:r>
              <a:rPr lang="en"/>
              <a:t> en </a:t>
            </a:r>
            <a:r>
              <a:rPr lang="en" err="1"/>
              <a:t>diferentes</a:t>
            </a:r>
            <a:r>
              <a:rPr lang="en"/>
              <a:t> </a:t>
            </a:r>
            <a:r>
              <a:rPr lang="en" err="1"/>
              <a:t>tareas</a:t>
            </a:r>
            <a:r>
              <a:rPr lang="en"/>
              <a:t>. </a:t>
            </a:r>
            <a:endParaRPr lang="en-US"/>
          </a:p>
        </p:txBody>
      </p:sp>
      <p:grpSp>
        <p:nvGrpSpPr>
          <p:cNvPr id="909" name="Google Shape;909;p28"/>
          <p:cNvGrpSpPr/>
          <p:nvPr/>
        </p:nvGrpSpPr>
        <p:grpSpPr>
          <a:xfrm>
            <a:off x="207704" y="971851"/>
            <a:ext cx="3565563" cy="3432346"/>
            <a:chOff x="242155" y="855580"/>
            <a:chExt cx="3565563" cy="3432346"/>
          </a:xfrm>
        </p:grpSpPr>
        <p:sp>
          <p:nvSpPr>
            <p:cNvPr id="910" name="Google Shape;910;p28"/>
            <p:cNvSpPr/>
            <p:nvPr/>
          </p:nvSpPr>
          <p:spPr>
            <a:xfrm>
              <a:off x="5520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28"/>
            <p:cNvGrpSpPr/>
            <p:nvPr/>
          </p:nvGrpSpPr>
          <p:grpSpPr>
            <a:xfrm>
              <a:off x="570236" y="1107330"/>
              <a:ext cx="2885936" cy="2831205"/>
              <a:chOff x="570236" y="1107330"/>
              <a:chExt cx="2885936" cy="2831205"/>
            </a:xfrm>
          </p:grpSpPr>
          <p:sp>
            <p:nvSpPr>
              <p:cNvPr id="912" name="Google Shape;912;p28"/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rgbClr val="000E33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avLst/>
                <a:gdLst/>
                <a:ahLst/>
                <a:cxnLst/>
                <a:rect l="l" t="t" r="r" b="b"/>
                <a:pathLst>
                  <a:path w="33911" h="47429" extrusionOk="0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4857" extrusionOk="0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avLst/>
                <a:gdLst/>
                <a:ahLst/>
                <a:cxnLst/>
                <a:rect l="l" t="t" r="r" b="b"/>
                <a:pathLst>
                  <a:path w="22969" h="9802" extrusionOk="0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avLst/>
                <a:gdLst/>
                <a:ahLst/>
                <a:cxnLst/>
                <a:rect l="l" t="t" r="r" b="b"/>
                <a:pathLst>
                  <a:path w="48373" h="34559" extrusionOk="0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avLst/>
                <a:gdLst/>
                <a:ahLst/>
                <a:cxnLst/>
                <a:rect l="l" t="t" r="r" b="b"/>
                <a:pathLst>
                  <a:path w="39299" h="9399" extrusionOk="0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36" h="121982" extrusionOk="0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1284744" y="1609662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21982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3911" extrusionOk="0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4512" extrusionOk="0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745" extrusionOk="0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47" extrusionOk="0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744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8097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742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28146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462" extrusionOk="0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462" extrusionOk="0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rgbClr val="849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944" h="4462" extrusionOk="0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1856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26267" extrusionOk="0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6868" extrusionOk="0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85" extrusionOk="0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830" extrusionOk="0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avLst/>
                <a:gdLst/>
                <a:ahLst/>
                <a:cxnLst/>
                <a:rect l="l" t="t" r="r" b="b"/>
                <a:pathLst>
                  <a:path w="20377" h="8372" extrusionOk="0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482" extrusionOk="0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6" extrusionOk="0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5" extrusionOk="0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2" extrusionOk="0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5991" extrusionOk="0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009" extrusionOk="0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2233084" y="3016250"/>
                <a:ext cx="273825" cy="21622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201511" y="2993832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2196061" y="298792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2457429" y="1890697"/>
                <a:ext cx="537719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 txBox="1"/>
              <p:nvPr/>
            </p:nvSpPr>
            <p:spPr>
              <a:xfrm>
                <a:off x="2676512" y="3037175"/>
                <a:ext cx="702413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JAVA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6" name="Google Shape;1006;p28"/>
              <p:cNvSpPr txBox="1"/>
              <p:nvPr/>
            </p:nvSpPr>
            <p:spPr>
              <a:xfrm>
                <a:off x="2467388" y="213622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&lt;/&gt;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7" name="Google Shape;1007;p28"/>
              <p:cNvSpPr txBox="1"/>
              <p:nvPr/>
            </p:nvSpPr>
            <p:spPr>
              <a:xfrm>
                <a:off x="791350" y="2317875"/>
                <a:ext cx="522000" cy="25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HTML</a:t>
                </a:r>
                <a:endParaRPr sz="15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008" name="Google Shape;1008;p28"/>
            <p:cNvGrpSpPr/>
            <p:nvPr/>
          </p:nvGrpSpPr>
          <p:grpSpPr>
            <a:xfrm>
              <a:off x="242155" y="855580"/>
              <a:ext cx="3486734" cy="3432346"/>
              <a:chOff x="242155" y="855580"/>
              <a:chExt cx="3486734" cy="3432346"/>
            </a:xfrm>
          </p:grpSpPr>
          <p:sp>
            <p:nvSpPr>
              <p:cNvPr id="1009" name="Google Shape;1009;p28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967;p28">
            <a:extLst>
              <a:ext uri="{FF2B5EF4-FFF2-40B4-BE49-F238E27FC236}">
                <a16:creationId xmlns:a16="http://schemas.microsoft.com/office/drawing/2014/main" id="{FA4FA755-4098-4B30-8601-DE7D07A28D46}"/>
              </a:ext>
            </a:extLst>
          </p:cNvPr>
          <p:cNvSpPr/>
          <p:nvPr/>
        </p:nvSpPr>
        <p:spPr>
          <a:xfrm>
            <a:off x="641350" y="2802467"/>
            <a:ext cx="620184" cy="353483"/>
          </a:xfrm>
          <a:custGeom>
            <a:avLst/>
            <a:gdLst/>
            <a:ahLst/>
            <a:cxnLst/>
            <a:rect l="l" t="t" r="r" b="b"/>
            <a:pathLst>
              <a:path w="52633" h="28523" extrusionOk="0">
                <a:moveTo>
                  <a:pt x="3184" y="1"/>
                </a:moveTo>
                <a:cubicBezTo>
                  <a:pt x="1429" y="1"/>
                  <a:pt x="1" y="1429"/>
                  <a:pt x="1" y="3209"/>
                </a:cubicBezTo>
                <a:lnTo>
                  <a:pt x="1" y="25339"/>
                </a:lnTo>
                <a:cubicBezTo>
                  <a:pt x="1" y="27094"/>
                  <a:pt x="1429" y="28522"/>
                  <a:pt x="3184" y="28522"/>
                </a:cubicBezTo>
                <a:lnTo>
                  <a:pt x="49425" y="28522"/>
                </a:lnTo>
                <a:cubicBezTo>
                  <a:pt x="51179" y="28522"/>
                  <a:pt x="52633" y="27094"/>
                  <a:pt x="52633" y="25339"/>
                </a:cubicBezTo>
                <a:lnTo>
                  <a:pt x="52633" y="3209"/>
                </a:lnTo>
                <a:cubicBezTo>
                  <a:pt x="52633" y="1429"/>
                  <a:pt x="51179" y="1"/>
                  <a:pt x="49425" y="1"/>
                </a:cubicBezTo>
                <a:close/>
              </a:path>
            </a:pathLst>
          </a:cu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bg2"/>
                </a:solidFill>
              </a:rPr>
              <a:t> CSS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34" name="Google Shape;967;p28">
            <a:extLst>
              <a:ext uri="{FF2B5EF4-FFF2-40B4-BE49-F238E27FC236}">
                <a16:creationId xmlns:a16="http://schemas.microsoft.com/office/drawing/2014/main" id="{79409E7A-DF8D-475E-B218-4FA0E9CC90BD}"/>
              </a:ext>
            </a:extLst>
          </p:cNvPr>
          <p:cNvSpPr/>
          <p:nvPr/>
        </p:nvSpPr>
        <p:spPr>
          <a:xfrm>
            <a:off x="600075" y="3282951"/>
            <a:ext cx="676275" cy="384174"/>
          </a:xfrm>
          <a:custGeom>
            <a:avLst/>
            <a:gdLst/>
            <a:ahLst/>
            <a:cxnLst/>
            <a:rect l="l" t="t" r="r" b="b"/>
            <a:pathLst>
              <a:path w="52633" h="28523" extrusionOk="0">
                <a:moveTo>
                  <a:pt x="3184" y="1"/>
                </a:moveTo>
                <a:cubicBezTo>
                  <a:pt x="1429" y="1"/>
                  <a:pt x="1" y="1429"/>
                  <a:pt x="1" y="3209"/>
                </a:cubicBezTo>
                <a:lnTo>
                  <a:pt x="1" y="25339"/>
                </a:lnTo>
                <a:cubicBezTo>
                  <a:pt x="1" y="27094"/>
                  <a:pt x="1429" y="28522"/>
                  <a:pt x="3184" y="28522"/>
                </a:cubicBezTo>
                <a:lnTo>
                  <a:pt x="49425" y="28522"/>
                </a:lnTo>
                <a:cubicBezTo>
                  <a:pt x="51179" y="28522"/>
                  <a:pt x="52633" y="27094"/>
                  <a:pt x="52633" y="25339"/>
                </a:cubicBezTo>
                <a:lnTo>
                  <a:pt x="52633" y="3209"/>
                </a:lnTo>
                <a:cubicBezTo>
                  <a:pt x="52633" y="1429"/>
                  <a:pt x="51179" y="1"/>
                  <a:pt x="49425" y="1"/>
                </a:cubicBezTo>
                <a:close/>
              </a:path>
            </a:pathLst>
          </a:cu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>
                <a:solidFill>
                  <a:schemeClr val="bg2"/>
                </a:solidFill>
              </a:rPr>
              <a:t>   JS</a:t>
            </a:r>
            <a:endParaRPr b="1">
              <a:solidFill>
                <a:schemeClr val="bg2"/>
              </a:solidFill>
            </a:endParaRPr>
          </a:p>
        </p:txBody>
      </p:sp>
      <p:sp>
        <p:nvSpPr>
          <p:cNvPr id="135" name="Google Shape;980;p28">
            <a:extLst>
              <a:ext uri="{FF2B5EF4-FFF2-40B4-BE49-F238E27FC236}">
                <a16:creationId xmlns:a16="http://schemas.microsoft.com/office/drawing/2014/main" id="{850FE05D-404E-40C1-90D7-6EFFDD3F3330}"/>
              </a:ext>
            </a:extLst>
          </p:cNvPr>
          <p:cNvSpPr/>
          <p:nvPr/>
        </p:nvSpPr>
        <p:spPr>
          <a:xfrm>
            <a:off x="1246887" y="2954777"/>
            <a:ext cx="249143" cy="108467"/>
          </a:xfrm>
          <a:custGeom>
            <a:avLst/>
            <a:gdLst/>
            <a:ahLst/>
            <a:cxnLst/>
            <a:rect l="l" t="t" r="r" b="b"/>
            <a:pathLst>
              <a:path w="13761" h="5991" extrusionOk="0">
                <a:moveTo>
                  <a:pt x="327" y="1"/>
                </a:moveTo>
                <a:cubicBezTo>
                  <a:pt x="151" y="1"/>
                  <a:pt x="1" y="151"/>
                  <a:pt x="1" y="327"/>
                </a:cubicBezTo>
                <a:cubicBezTo>
                  <a:pt x="1" y="502"/>
                  <a:pt x="151" y="627"/>
                  <a:pt x="327" y="627"/>
                </a:cubicBezTo>
                <a:cubicBezTo>
                  <a:pt x="3835" y="627"/>
                  <a:pt x="5464" y="2006"/>
                  <a:pt x="7069" y="3359"/>
                </a:cubicBezTo>
                <a:cubicBezTo>
                  <a:pt x="8622" y="4663"/>
                  <a:pt x="10226" y="5991"/>
                  <a:pt x="13434" y="5991"/>
                </a:cubicBezTo>
                <a:cubicBezTo>
                  <a:pt x="13610" y="5991"/>
                  <a:pt x="13760" y="5866"/>
                  <a:pt x="13760" y="5690"/>
                </a:cubicBezTo>
                <a:cubicBezTo>
                  <a:pt x="13760" y="5515"/>
                  <a:pt x="13610" y="5364"/>
                  <a:pt x="13434" y="5364"/>
                </a:cubicBezTo>
                <a:cubicBezTo>
                  <a:pt x="10452" y="5364"/>
                  <a:pt x="8998" y="4161"/>
                  <a:pt x="7470" y="2858"/>
                </a:cubicBezTo>
                <a:cubicBezTo>
                  <a:pt x="5790" y="1454"/>
                  <a:pt x="4061" y="1"/>
                  <a:pt x="3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981;p28">
            <a:extLst>
              <a:ext uri="{FF2B5EF4-FFF2-40B4-BE49-F238E27FC236}">
                <a16:creationId xmlns:a16="http://schemas.microsoft.com/office/drawing/2014/main" id="{8598C182-253E-423F-BA70-AA72D21B21DD}"/>
              </a:ext>
            </a:extLst>
          </p:cNvPr>
          <p:cNvSpPr/>
          <p:nvPr/>
        </p:nvSpPr>
        <p:spPr>
          <a:xfrm>
            <a:off x="1473177" y="304493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981;p28">
            <a:extLst>
              <a:ext uri="{FF2B5EF4-FFF2-40B4-BE49-F238E27FC236}">
                <a16:creationId xmlns:a16="http://schemas.microsoft.com/office/drawing/2014/main" id="{E25F329E-4CE7-4AE0-AA67-FD569A462874}"/>
              </a:ext>
            </a:extLst>
          </p:cNvPr>
          <p:cNvSpPr/>
          <p:nvPr/>
        </p:nvSpPr>
        <p:spPr>
          <a:xfrm>
            <a:off x="1206477" y="293698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981;p28">
            <a:extLst>
              <a:ext uri="{FF2B5EF4-FFF2-40B4-BE49-F238E27FC236}">
                <a16:creationId xmlns:a16="http://schemas.microsoft.com/office/drawing/2014/main" id="{2D4AE45A-B778-4FB1-853C-33C9D0DEDF5F}"/>
              </a:ext>
            </a:extLst>
          </p:cNvPr>
          <p:cNvSpPr/>
          <p:nvPr/>
        </p:nvSpPr>
        <p:spPr>
          <a:xfrm>
            <a:off x="1492227" y="3171935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81;p28">
            <a:extLst>
              <a:ext uri="{FF2B5EF4-FFF2-40B4-BE49-F238E27FC236}">
                <a16:creationId xmlns:a16="http://schemas.microsoft.com/office/drawing/2014/main" id="{C964EB1D-B9D0-4868-A32D-5D242D08DC49}"/>
              </a:ext>
            </a:extLst>
          </p:cNvPr>
          <p:cNvSpPr/>
          <p:nvPr/>
        </p:nvSpPr>
        <p:spPr>
          <a:xfrm>
            <a:off x="1177902" y="3391010"/>
            <a:ext cx="43126" cy="42673"/>
          </a:xfrm>
          <a:custGeom>
            <a:avLst/>
            <a:gdLst/>
            <a:ahLst/>
            <a:cxnLst/>
            <a:rect l="l" t="t" r="r" b="b"/>
            <a:pathLst>
              <a:path w="2382" h="2357" extrusionOk="0">
                <a:moveTo>
                  <a:pt x="1203" y="0"/>
                </a:moveTo>
                <a:cubicBezTo>
                  <a:pt x="552" y="0"/>
                  <a:pt x="0" y="526"/>
                  <a:pt x="0" y="1178"/>
                </a:cubicBezTo>
                <a:cubicBezTo>
                  <a:pt x="0" y="1830"/>
                  <a:pt x="552" y="2356"/>
                  <a:pt x="1203" y="2356"/>
                </a:cubicBezTo>
                <a:cubicBezTo>
                  <a:pt x="1855" y="2356"/>
                  <a:pt x="2381" y="1830"/>
                  <a:pt x="2381" y="1178"/>
                </a:cubicBezTo>
                <a:cubicBezTo>
                  <a:pt x="2381" y="526"/>
                  <a:pt x="1855" y="0"/>
                  <a:pt x="12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80;p28">
            <a:extLst>
              <a:ext uri="{FF2B5EF4-FFF2-40B4-BE49-F238E27FC236}">
                <a16:creationId xmlns:a16="http://schemas.microsoft.com/office/drawing/2014/main" id="{327AD08A-4AF9-477B-A638-2CC8FBD41F90}"/>
              </a:ext>
            </a:extLst>
          </p:cNvPr>
          <p:cNvSpPr/>
          <p:nvPr/>
        </p:nvSpPr>
        <p:spPr>
          <a:xfrm flipV="1">
            <a:off x="1225550" y="3181350"/>
            <a:ext cx="279400" cy="234950"/>
          </a:xfrm>
          <a:custGeom>
            <a:avLst/>
            <a:gdLst/>
            <a:ahLst/>
            <a:cxnLst/>
            <a:rect l="l" t="t" r="r" b="b"/>
            <a:pathLst>
              <a:path w="13761" h="5991" extrusionOk="0">
                <a:moveTo>
                  <a:pt x="327" y="1"/>
                </a:moveTo>
                <a:cubicBezTo>
                  <a:pt x="151" y="1"/>
                  <a:pt x="1" y="151"/>
                  <a:pt x="1" y="327"/>
                </a:cubicBezTo>
                <a:cubicBezTo>
                  <a:pt x="1" y="502"/>
                  <a:pt x="151" y="627"/>
                  <a:pt x="327" y="627"/>
                </a:cubicBezTo>
                <a:cubicBezTo>
                  <a:pt x="3835" y="627"/>
                  <a:pt x="5464" y="2006"/>
                  <a:pt x="7069" y="3359"/>
                </a:cubicBezTo>
                <a:cubicBezTo>
                  <a:pt x="8622" y="4663"/>
                  <a:pt x="10226" y="5991"/>
                  <a:pt x="13434" y="5991"/>
                </a:cubicBezTo>
                <a:cubicBezTo>
                  <a:pt x="13610" y="5991"/>
                  <a:pt x="13760" y="5866"/>
                  <a:pt x="13760" y="5690"/>
                </a:cubicBezTo>
                <a:cubicBezTo>
                  <a:pt x="13760" y="5515"/>
                  <a:pt x="13610" y="5364"/>
                  <a:pt x="13434" y="5364"/>
                </a:cubicBezTo>
                <a:cubicBezTo>
                  <a:pt x="10452" y="5364"/>
                  <a:pt x="8998" y="4161"/>
                  <a:pt x="7470" y="2858"/>
                </a:cubicBezTo>
                <a:cubicBezTo>
                  <a:pt x="5790" y="1454"/>
                  <a:pt x="4061" y="1"/>
                  <a:pt x="327" y="1"/>
                </a:cubicBezTo>
                <a:close/>
              </a:path>
            </a:pathLst>
          </a:custGeom>
          <a:solidFill>
            <a:schemeClr val="accent6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BDDF83E2-EE34-4697-8AB2-6158C5C6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/>
          <p:nvPr/>
        </p:nvSpPr>
        <p:spPr>
          <a:xfrm>
            <a:off x="919130" y="1113720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2567394" y="1088242"/>
            <a:ext cx="4042411" cy="5661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s-CO" sz="2800" b="1" dirty="0"/>
              <a:t>Descripción del producto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483553" y="2981449"/>
            <a:ext cx="4061887" cy="3101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/>
            <a:r>
              <a:rPr lang="es-CO" b="0" i="0" dirty="0">
                <a:solidFill>
                  <a:srgbClr val="24292E"/>
                </a:solidFill>
                <a:effectLst/>
                <a:latin typeface="-apple-system"/>
              </a:rPr>
              <a:t>        </a:t>
            </a:r>
            <a:r>
              <a:rPr lang="es-CO" b="0" i="0" dirty="0" err="1">
                <a:solidFill>
                  <a:srgbClr val="24292E"/>
                </a:solidFill>
                <a:effectLst/>
                <a:latin typeface="-apple-system"/>
              </a:rPr>
              <a:t>MarketHub</a:t>
            </a:r>
            <a:r>
              <a:rPr lang="es-CO" b="0" i="0" dirty="0">
                <a:solidFill>
                  <a:srgbClr val="24292E"/>
                </a:solidFill>
                <a:effectLst/>
                <a:latin typeface="-apple-system"/>
              </a:rPr>
              <a:t> ayuda a los vendedores a tener una herramienta útil y segura para realizar sus ventas, además de brindar la posibilidad de realizar compras al por mayor.</a:t>
            </a:r>
          </a:p>
          <a:p>
            <a:pPr marL="0" indent="0" algn="just"/>
            <a:endParaRPr lang="es-CO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grpSp>
        <p:nvGrpSpPr>
          <p:cNvPr id="899" name="Google Shape;899;p27"/>
          <p:cNvGrpSpPr/>
          <p:nvPr/>
        </p:nvGrpSpPr>
        <p:grpSpPr>
          <a:xfrm>
            <a:off x="6247964" y="1288583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2">
            <a:extLst>
              <a:ext uri="{FF2B5EF4-FFF2-40B4-BE49-F238E27FC236}">
                <a16:creationId xmlns:a16="http://schemas.microsoft.com/office/drawing/2014/main" id="{4A18564B-44D4-4DEB-A373-54BACAFD9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grpSp>
        <p:nvGrpSpPr>
          <p:cNvPr id="163" name="Google Shape;1724;p38">
            <a:extLst>
              <a:ext uri="{FF2B5EF4-FFF2-40B4-BE49-F238E27FC236}">
                <a16:creationId xmlns:a16="http://schemas.microsoft.com/office/drawing/2014/main" id="{F6A4427B-BE6F-476E-9D98-1893527B89FB}"/>
              </a:ext>
            </a:extLst>
          </p:cNvPr>
          <p:cNvGrpSpPr/>
          <p:nvPr/>
        </p:nvGrpSpPr>
        <p:grpSpPr>
          <a:xfrm>
            <a:off x="5090211" y="1679628"/>
            <a:ext cx="3603313" cy="3463872"/>
            <a:chOff x="5076905" y="915580"/>
            <a:chExt cx="3603313" cy="3463872"/>
          </a:xfrm>
        </p:grpSpPr>
        <p:grpSp>
          <p:nvGrpSpPr>
            <p:cNvPr id="164" name="Google Shape;1725;p38">
              <a:extLst>
                <a:ext uri="{FF2B5EF4-FFF2-40B4-BE49-F238E27FC236}">
                  <a16:creationId xmlns:a16="http://schemas.microsoft.com/office/drawing/2014/main" id="{587660CF-6599-4C99-9372-90FB68300548}"/>
                </a:ext>
              </a:extLst>
            </p:cNvPr>
            <p:cNvGrpSpPr/>
            <p:nvPr/>
          </p:nvGrpSpPr>
          <p:grpSpPr>
            <a:xfrm>
              <a:off x="5076905" y="915580"/>
              <a:ext cx="3486734" cy="3432346"/>
              <a:chOff x="242155" y="855580"/>
              <a:chExt cx="3486734" cy="3432346"/>
            </a:xfrm>
          </p:grpSpPr>
          <p:sp>
            <p:nvSpPr>
              <p:cNvPr id="318" name="Google Shape;1726;p38">
                <a:extLst>
                  <a:ext uri="{FF2B5EF4-FFF2-40B4-BE49-F238E27FC236}">
                    <a16:creationId xmlns:a16="http://schemas.microsoft.com/office/drawing/2014/main" id="{29958E6B-EF6A-4AD0-AD8C-BFCC5957BB17}"/>
                  </a:ext>
                </a:extLst>
              </p:cNvPr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727;p38">
                <a:extLst>
                  <a:ext uri="{FF2B5EF4-FFF2-40B4-BE49-F238E27FC236}">
                    <a16:creationId xmlns:a16="http://schemas.microsoft.com/office/drawing/2014/main" id="{268BB4C0-9E9B-4BBB-9005-0C3D8EDF7A06}"/>
                  </a:ext>
                </a:extLst>
              </p:cNvPr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728;p38">
                <a:extLst>
                  <a:ext uri="{FF2B5EF4-FFF2-40B4-BE49-F238E27FC236}">
                    <a16:creationId xmlns:a16="http://schemas.microsoft.com/office/drawing/2014/main" id="{A104B438-E924-493F-B36B-7F49D97F4555}"/>
                  </a:ext>
                </a:extLst>
              </p:cNvPr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729;p38">
                <a:extLst>
                  <a:ext uri="{FF2B5EF4-FFF2-40B4-BE49-F238E27FC236}">
                    <a16:creationId xmlns:a16="http://schemas.microsoft.com/office/drawing/2014/main" id="{4FAF473E-B7E8-4010-81FA-90E70375D973}"/>
                  </a:ext>
                </a:extLst>
              </p:cNvPr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730;p38">
                <a:extLst>
                  <a:ext uri="{FF2B5EF4-FFF2-40B4-BE49-F238E27FC236}">
                    <a16:creationId xmlns:a16="http://schemas.microsoft.com/office/drawing/2014/main" id="{89808FE4-37F8-44E2-8597-0DFA6E1D797F}"/>
                  </a:ext>
                </a:extLst>
              </p:cNvPr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731;p38">
                <a:extLst>
                  <a:ext uri="{FF2B5EF4-FFF2-40B4-BE49-F238E27FC236}">
                    <a16:creationId xmlns:a16="http://schemas.microsoft.com/office/drawing/2014/main" id="{D479A037-6FA0-49B6-9A12-24D868141239}"/>
                  </a:ext>
                </a:extLst>
              </p:cNvPr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732;p38">
                <a:extLst>
                  <a:ext uri="{FF2B5EF4-FFF2-40B4-BE49-F238E27FC236}">
                    <a16:creationId xmlns:a16="http://schemas.microsoft.com/office/drawing/2014/main" id="{1EF4EE27-36C7-4091-A930-3AB5897E1F9C}"/>
                  </a:ext>
                </a:extLst>
              </p:cNvPr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733;p38">
                <a:extLst>
                  <a:ext uri="{FF2B5EF4-FFF2-40B4-BE49-F238E27FC236}">
                    <a16:creationId xmlns:a16="http://schemas.microsoft.com/office/drawing/2014/main" id="{D9E42106-D7D5-4015-8FDA-4E890FA70C7F}"/>
                  </a:ext>
                </a:extLst>
              </p:cNvPr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734;p38">
                <a:extLst>
                  <a:ext uri="{FF2B5EF4-FFF2-40B4-BE49-F238E27FC236}">
                    <a16:creationId xmlns:a16="http://schemas.microsoft.com/office/drawing/2014/main" id="{AA9C33A3-481E-4162-AFB5-89AEDC943DDF}"/>
                  </a:ext>
                </a:extLst>
              </p:cNvPr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735;p38">
                <a:extLst>
                  <a:ext uri="{FF2B5EF4-FFF2-40B4-BE49-F238E27FC236}">
                    <a16:creationId xmlns:a16="http://schemas.microsoft.com/office/drawing/2014/main" id="{46331DE7-F71E-48E3-A63A-F18F8FBCCA88}"/>
                  </a:ext>
                </a:extLst>
              </p:cNvPr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736;p38">
                <a:extLst>
                  <a:ext uri="{FF2B5EF4-FFF2-40B4-BE49-F238E27FC236}">
                    <a16:creationId xmlns:a16="http://schemas.microsoft.com/office/drawing/2014/main" id="{FC7147AC-F63F-4649-A6E5-751AD0C6A77C}"/>
                  </a:ext>
                </a:extLst>
              </p:cNvPr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737;p38">
                <a:extLst>
                  <a:ext uri="{FF2B5EF4-FFF2-40B4-BE49-F238E27FC236}">
                    <a16:creationId xmlns:a16="http://schemas.microsoft.com/office/drawing/2014/main" id="{122C7AAE-1AA4-48AA-918D-7BAF8260C210}"/>
                  </a:ext>
                </a:extLst>
              </p:cNvPr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738;p38">
                <a:extLst>
                  <a:ext uri="{FF2B5EF4-FFF2-40B4-BE49-F238E27FC236}">
                    <a16:creationId xmlns:a16="http://schemas.microsoft.com/office/drawing/2014/main" id="{EF30F9EF-E05A-43D7-B4E0-FEA0833F114F}"/>
                  </a:ext>
                </a:extLst>
              </p:cNvPr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739;p38">
                <a:extLst>
                  <a:ext uri="{FF2B5EF4-FFF2-40B4-BE49-F238E27FC236}">
                    <a16:creationId xmlns:a16="http://schemas.microsoft.com/office/drawing/2014/main" id="{E84564BA-D834-4B93-8044-BB2A5F9876EA}"/>
                  </a:ext>
                </a:extLst>
              </p:cNvPr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740;p38">
                <a:extLst>
                  <a:ext uri="{FF2B5EF4-FFF2-40B4-BE49-F238E27FC236}">
                    <a16:creationId xmlns:a16="http://schemas.microsoft.com/office/drawing/2014/main" id="{F08C594C-AB97-49A7-BCF3-AB9D51848C57}"/>
                  </a:ext>
                </a:extLst>
              </p:cNvPr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741;p38">
                <a:extLst>
                  <a:ext uri="{FF2B5EF4-FFF2-40B4-BE49-F238E27FC236}">
                    <a16:creationId xmlns:a16="http://schemas.microsoft.com/office/drawing/2014/main" id="{1BE0032B-83B9-46F6-9AC2-600923F3F9F0}"/>
                  </a:ext>
                </a:extLst>
              </p:cNvPr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742;p38">
                <a:extLst>
                  <a:ext uri="{FF2B5EF4-FFF2-40B4-BE49-F238E27FC236}">
                    <a16:creationId xmlns:a16="http://schemas.microsoft.com/office/drawing/2014/main" id="{1E282821-1A03-4729-B6E3-4654A19028D4}"/>
                  </a:ext>
                </a:extLst>
              </p:cNvPr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743;p38">
                <a:extLst>
                  <a:ext uri="{FF2B5EF4-FFF2-40B4-BE49-F238E27FC236}">
                    <a16:creationId xmlns:a16="http://schemas.microsoft.com/office/drawing/2014/main" id="{8E1A3D05-8011-4DB4-A28A-299DE5FF869F}"/>
                  </a:ext>
                </a:extLst>
              </p:cNvPr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744;p38">
                <a:extLst>
                  <a:ext uri="{FF2B5EF4-FFF2-40B4-BE49-F238E27FC236}">
                    <a16:creationId xmlns:a16="http://schemas.microsoft.com/office/drawing/2014/main" id="{73B7104E-5F37-4853-A497-B4286E51487A}"/>
                  </a:ext>
                </a:extLst>
              </p:cNvPr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745;p38">
                <a:extLst>
                  <a:ext uri="{FF2B5EF4-FFF2-40B4-BE49-F238E27FC236}">
                    <a16:creationId xmlns:a16="http://schemas.microsoft.com/office/drawing/2014/main" id="{7920A83A-15E7-4925-B41C-A29CD72CD9FC}"/>
                  </a:ext>
                </a:extLst>
              </p:cNvPr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" name="Google Shape;1746;p38">
              <a:extLst>
                <a:ext uri="{FF2B5EF4-FFF2-40B4-BE49-F238E27FC236}">
                  <a16:creationId xmlns:a16="http://schemas.microsoft.com/office/drawing/2014/main" id="{DB73C1E9-FEB5-4FE7-90FF-2F494DCB9B84}"/>
                </a:ext>
              </a:extLst>
            </p:cNvPr>
            <p:cNvSpPr/>
            <p:nvPr/>
          </p:nvSpPr>
          <p:spPr>
            <a:xfrm>
              <a:off x="54245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47;p38">
              <a:extLst>
                <a:ext uri="{FF2B5EF4-FFF2-40B4-BE49-F238E27FC236}">
                  <a16:creationId xmlns:a16="http://schemas.microsoft.com/office/drawing/2014/main" id="{884C3F64-DEB7-4D96-B915-8E57D747B0BE}"/>
                </a:ext>
              </a:extLst>
            </p:cNvPr>
            <p:cNvSpPr/>
            <p:nvPr/>
          </p:nvSpPr>
          <p:spPr>
            <a:xfrm>
              <a:off x="5483403" y="2170210"/>
              <a:ext cx="875793" cy="625691"/>
            </a:xfrm>
            <a:custGeom>
              <a:avLst/>
              <a:gdLst/>
              <a:ahLst/>
              <a:cxnLst/>
              <a:rect l="l" t="t" r="r" b="b"/>
              <a:pathLst>
                <a:path w="48373" h="34559" extrusionOk="0">
                  <a:moveTo>
                    <a:pt x="20270" y="0"/>
                  </a:moveTo>
                  <a:cubicBezTo>
                    <a:pt x="8446" y="0"/>
                    <a:pt x="1" y="4998"/>
                    <a:pt x="779" y="12704"/>
                  </a:cubicBezTo>
                  <a:cubicBezTo>
                    <a:pt x="2082" y="25837"/>
                    <a:pt x="30954" y="20900"/>
                    <a:pt x="38799" y="32203"/>
                  </a:cubicBezTo>
                  <a:lnTo>
                    <a:pt x="48373" y="34559"/>
                  </a:lnTo>
                  <a:lnTo>
                    <a:pt x="48373" y="8318"/>
                  </a:lnTo>
                  <a:cubicBezTo>
                    <a:pt x="38694" y="2502"/>
                    <a:pt x="28636" y="0"/>
                    <a:pt x="20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48;p38">
              <a:extLst>
                <a:ext uri="{FF2B5EF4-FFF2-40B4-BE49-F238E27FC236}">
                  <a16:creationId xmlns:a16="http://schemas.microsoft.com/office/drawing/2014/main" id="{1F43CBC4-DAD2-4BB0-A65F-7EDEA8D477F1}"/>
                </a:ext>
              </a:extLst>
            </p:cNvPr>
            <p:cNvSpPr/>
            <p:nvPr/>
          </p:nvSpPr>
          <p:spPr>
            <a:xfrm>
              <a:off x="5654043" y="2410644"/>
              <a:ext cx="711508" cy="170169"/>
            </a:xfrm>
            <a:custGeom>
              <a:avLst/>
              <a:gdLst/>
              <a:ahLst/>
              <a:cxnLst/>
              <a:rect l="l" t="t" r="r" b="b"/>
              <a:pathLst>
                <a:path w="39299" h="9399" extrusionOk="0">
                  <a:moveTo>
                    <a:pt x="326" y="0"/>
                  </a:moveTo>
                  <a:cubicBezTo>
                    <a:pt x="151" y="25"/>
                    <a:pt x="0" y="151"/>
                    <a:pt x="0" y="326"/>
                  </a:cubicBezTo>
                  <a:cubicBezTo>
                    <a:pt x="0" y="502"/>
                    <a:pt x="151" y="627"/>
                    <a:pt x="301" y="627"/>
                  </a:cubicBezTo>
                  <a:cubicBezTo>
                    <a:pt x="577" y="652"/>
                    <a:pt x="27068" y="1228"/>
                    <a:pt x="38747" y="9349"/>
                  </a:cubicBezTo>
                  <a:cubicBezTo>
                    <a:pt x="38823" y="9374"/>
                    <a:pt x="38873" y="9399"/>
                    <a:pt x="38948" y="9399"/>
                  </a:cubicBezTo>
                  <a:cubicBezTo>
                    <a:pt x="39048" y="9399"/>
                    <a:pt x="39123" y="9349"/>
                    <a:pt x="39199" y="9249"/>
                  </a:cubicBezTo>
                  <a:cubicBezTo>
                    <a:pt x="39299" y="9123"/>
                    <a:pt x="39249" y="8923"/>
                    <a:pt x="39123" y="8823"/>
                  </a:cubicBezTo>
                  <a:cubicBezTo>
                    <a:pt x="27269" y="627"/>
                    <a:pt x="602" y="25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49;p38">
              <a:extLst>
                <a:ext uri="{FF2B5EF4-FFF2-40B4-BE49-F238E27FC236}">
                  <a16:creationId xmlns:a16="http://schemas.microsoft.com/office/drawing/2014/main" id="{01A12ACD-B821-45EA-BA35-94961809316D}"/>
                </a:ext>
              </a:extLst>
            </p:cNvPr>
            <p:cNvSpPr/>
            <p:nvPr/>
          </p:nvSpPr>
          <p:spPr>
            <a:xfrm>
              <a:off x="5914642" y="924405"/>
              <a:ext cx="613959" cy="858702"/>
            </a:xfrm>
            <a:custGeom>
              <a:avLst/>
              <a:gdLst/>
              <a:ahLst/>
              <a:cxnLst/>
              <a:rect l="l" t="t" r="r" b="b"/>
              <a:pathLst>
                <a:path w="33911" h="47429" extrusionOk="0">
                  <a:moveTo>
                    <a:pt x="11167" y="0"/>
                  </a:moveTo>
                  <a:cubicBezTo>
                    <a:pt x="8344" y="0"/>
                    <a:pt x="5919" y="1445"/>
                    <a:pt x="4512" y="4571"/>
                  </a:cubicBezTo>
                  <a:cubicBezTo>
                    <a:pt x="1" y="14596"/>
                    <a:pt x="11329" y="22291"/>
                    <a:pt x="9675" y="30336"/>
                  </a:cubicBezTo>
                  <a:cubicBezTo>
                    <a:pt x="8021" y="38381"/>
                    <a:pt x="13209" y="45875"/>
                    <a:pt x="21154" y="47429"/>
                  </a:cubicBezTo>
                  <a:lnTo>
                    <a:pt x="31379" y="44546"/>
                  </a:lnTo>
                  <a:cubicBezTo>
                    <a:pt x="31379" y="44546"/>
                    <a:pt x="33911" y="35298"/>
                    <a:pt x="28973" y="18556"/>
                  </a:cubicBezTo>
                  <a:cubicBezTo>
                    <a:pt x="25558" y="7035"/>
                    <a:pt x="17396" y="0"/>
                    <a:pt x="1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0;p38">
              <a:extLst>
                <a:ext uri="{FF2B5EF4-FFF2-40B4-BE49-F238E27FC236}">
                  <a16:creationId xmlns:a16="http://schemas.microsoft.com/office/drawing/2014/main" id="{BC111F58-2396-4E5F-ACBB-513E937F2A2F}"/>
                </a:ext>
              </a:extLst>
            </p:cNvPr>
            <p:cNvSpPr/>
            <p:nvPr/>
          </p:nvSpPr>
          <p:spPr>
            <a:xfrm>
              <a:off x="6167388" y="1132956"/>
              <a:ext cx="223271" cy="631086"/>
            </a:xfrm>
            <a:custGeom>
              <a:avLst/>
              <a:gdLst/>
              <a:ahLst/>
              <a:cxnLst/>
              <a:rect l="l" t="t" r="r" b="b"/>
              <a:pathLst>
                <a:path w="12332" h="34857" extrusionOk="0">
                  <a:moveTo>
                    <a:pt x="373" y="1"/>
                  </a:moveTo>
                  <a:cubicBezTo>
                    <a:pt x="295" y="1"/>
                    <a:pt x="214" y="32"/>
                    <a:pt x="151" y="95"/>
                  </a:cubicBezTo>
                  <a:cubicBezTo>
                    <a:pt x="1" y="195"/>
                    <a:pt x="1" y="396"/>
                    <a:pt x="126" y="521"/>
                  </a:cubicBezTo>
                  <a:cubicBezTo>
                    <a:pt x="226" y="646"/>
                    <a:pt x="10402" y="12050"/>
                    <a:pt x="11705" y="34556"/>
                  </a:cubicBezTo>
                  <a:cubicBezTo>
                    <a:pt x="11705" y="34732"/>
                    <a:pt x="11855" y="34857"/>
                    <a:pt x="12031" y="34857"/>
                  </a:cubicBezTo>
                  <a:cubicBezTo>
                    <a:pt x="12206" y="34857"/>
                    <a:pt x="12332" y="34707"/>
                    <a:pt x="12332" y="34531"/>
                  </a:cubicBezTo>
                  <a:cubicBezTo>
                    <a:pt x="11028" y="11774"/>
                    <a:pt x="677" y="220"/>
                    <a:pt x="577" y="95"/>
                  </a:cubicBezTo>
                  <a:cubicBezTo>
                    <a:pt x="527" y="32"/>
                    <a:pt x="452" y="1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51;p38">
              <a:extLst>
                <a:ext uri="{FF2B5EF4-FFF2-40B4-BE49-F238E27FC236}">
                  <a16:creationId xmlns:a16="http://schemas.microsoft.com/office/drawing/2014/main" id="{AFFAA8D0-DEC0-458C-B58A-25067E15E6A6}"/>
                </a:ext>
              </a:extLst>
            </p:cNvPr>
            <p:cNvGrpSpPr/>
            <p:nvPr/>
          </p:nvGrpSpPr>
          <p:grpSpPr>
            <a:xfrm>
              <a:off x="7307009" y="2129347"/>
              <a:ext cx="968020" cy="838986"/>
              <a:chOff x="7307009" y="2129347"/>
              <a:chExt cx="968020" cy="838986"/>
            </a:xfrm>
          </p:grpSpPr>
          <p:sp>
            <p:nvSpPr>
              <p:cNvPr id="316" name="Google Shape;1752;p38">
                <a:extLst>
                  <a:ext uri="{FF2B5EF4-FFF2-40B4-BE49-F238E27FC236}">
                    <a16:creationId xmlns:a16="http://schemas.microsoft.com/office/drawing/2014/main" id="{F5A7D224-E303-45BD-B5F7-C5E35285B2F4}"/>
                  </a:ext>
                </a:extLst>
              </p:cNvPr>
              <p:cNvSpPr/>
              <p:nvPr/>
            </p:nvSpPr>
            <p:spPr>
              <a:xfrm>
                <a:off x="7307009" y="2129347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753;p38">
                <a:extLst>
                  <a:ext uri="{FF2B5EF4-FFF2-40B4-BE49-F238E27FC236}">
                    <a16:creationId xmlns:a16="http://schemas.microsoft.com/office/drawing/2014/main" id="{B956E84F-8E3A-42FA-A8B5-7789BDCBCF18}"/>
                  </a:ext>
                </a:extLst>
              </p:cNvPr>
              <p:cNvSpPr/>
              <p:nvPr/>
            </p:nvSpPr>
            <p:spPr>
              <a:xfrm>
                <a:off x="7359640" y="2331906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" name="Google Shape;1754;p38">
              <a:extLst>
                <a:ext uri="{FF2B5EF4-FFF2-40B4-BE49-F238E27FC236}">
                  <a16:creationId xmlns:a16="http://schemas.microsoft.com/office/drawing/2014/main" id="{741FD367-FB91-4918-AE90-F44AE4AAF8B2}"/>
                </a:ext>
              </a:extLst>
            </p:cNvPr>
            <p:cNvSpPr/>
            <p:nvPr/>
          </p:nvSpPr>
          <p:spPr>
            <a:xfrm>
              <a:off x="6276012" y="1489603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5;p38">
              <a:extLst>
                <a:ext uri="{FF2B5EF4-FFF2-40B4-BE49-F238E27FC236}">
                  <a16:creationId xmlns:a16="http://schemas.microsoft.com/office/drawing/2014/main" id="{D4701855-A934-4C03-920F-F2D52851C12B}"/>
                </a:ext>
              </a:extLst>
            </p:cNvPr>
            <p:cNvSpPr/>
            <p:nvPr/>
          </p:nvSpPr>
          <p:spPr>
            <a:xfrm>
              <a:off x="618306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56;p38">
              <a:extLst>
                <a:ext uri="{FF2B5EF4-FFF2-40B4-BE49-F238E27FC236}">
                  <a16:creationId xmlns:a16="http://schemas.microsoft.com/office/drawing/2014/main" id="{081CAA5E-EF5D-4695-87B9-0C8C7C95BD3E}"/>
                </a:ext>
              </a:extLst>
            </p:cNvPr>
            <p:cNvSpPr/>
            <p:nvPr/>
          </p:nvSpPr>
          <p:spPr>
            <a:xfrm>
              <a:off x="6142570" y="2107377"/>
              <a:ext cx="19123" cy="54123"/>
            </a:xfrm>
            <a:custGeom>
              <a:avLst/>
              <a:gdLst/>
              <a:ahLst/>
              <a:cxnLst/>
              <a:rect l="l" t="t" r="r" b="b"/>
              <a:pathLst>
                <a:path w="960" h="2717" extrusionOk="0">
                  <a:moveTo>
                    <a:pt x="480" y="0"/>
                  </a:moveTo>
                  <a:cubicBezTo>
                    <a:pt x="206" y="0"/>
                    <a:pt x="1" y="206"/>
                    <a:pt x="1" y="480"/>
                  </a:cubicBezTo>
                  <a:lnTo>
                    <a:pt x="1" y="2237"/>
                  </a:lnTo>
                  <a:cubicBezTo>
                    <a:pt x="1" y="2511"/>
                    <a:pt x="206" y="2717"/>
                    <a:pt x="480" y="2717"/>
                  </a:cubicBezTo>
                  <a:cubicBezTo>
                    <a:pt x="731" y="2717"/>
                    <a:pt x="959" y="2511"/>
                    <a:pt x="959" y="2237"/>
                  </a:cubicBezTo>
                  <a:lnTo>
                    <a:pt x="959" y="480"/>
                  </a:lnTo>
                  <a:cubicBezTo>
                    <a:pt x="959" y="206"/>
                    <a:pt x="731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57;p38">
              <a:extLst>
                <a:ext uri="{FF2B5EF4-FFF2-40B4-BE49-F238E27FC236}">
                  <a16:creationId xmlns:a16="http://schemas.microsoft.com/office/drawing/2014/main" id="{D0BB15FB-5D3C-46A1-A90C-EFB66C9C44C2}"/>
                </a:ext>
              </a:extLst>
            </p:cNvPr>
            <p:cNvSpPr/>
            <p:nvPr/>
          </p:nvSpPr>
          <p:spPr>
            <a:xfrm>
              <a:off x="7231995" y="1395794"/>
              <a:ext cx="205535" cy="260095"/>
            </a:xfrm>
            <a:custGeom>
              <a:avLst/>
              <a:gdLst/>
              <a:ahLst/>
              <a:cxnLst/>
              <a:rect l="l" t="t" r="r" b="b"/>
              <a:pathLst>
                <a:path w="10318" h="13057" extrusionOk="0">
                  <a:moveTo>
                    <a:pt x="10157" y="1"/>
                  </a:moveTo>
                  <a:lnTo>
                    <a:pt x="0" y="12943"/>
                  </a:lnTo>
                  <a:lnTo>
                    <a:pt x="160" y="13057"/>
                  </a:lnTo>
                  <a:lnTo>
                    <a:pt x="10317" y="138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8;p38">
              <a:extLst>
                <a:ext uri="{FF2B5EF4-FFF2-40B4-BE49-F238E27FC236}">
                  <a16:creationId xmlns:a16="http://schemas.microsoft.com/office/drawing/2014/main" id="{F6877FFD-9A30-46C2-99D5-579920E6154D}"/>
                </a:ext>
              </a:extLst>
            </p:cNvPr>
            <p:cNvSpPr/>
            <p:nvPr/>
          </p:nvSpPr>
          <p:spPr>
            <a:xfrm>
              <a:off x="5594691" y="3746494"/>
              <a:ext cx="2458008" cy="3665"/>
            </a:xfrm>
            <a:custGeom>
              <a:avLst/>
              <a:gdLst/>
              <a:ahLst/>
              <a:cxnLst/>
              <a:rect l="l" t="t" r="r" b="b"/>
              <a:pathLst>
                <a:path w="12339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94" y="183"/>
                  </a:lnTo>
                  <a:lnTo>
                    <a:pt x="12339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9;p38">
              <a:extLst>
                <a:ext uri="{FF2B5EF4-FFF2-40B4-BE49-F238E27FC236}">
                  <a16:creationId xmlns:a16="http://schemas.microsoft.com/office/drawing/2014/main" id="{0FE44B8A-4277-4CF7-9224-3FEBB4258DAF}"/>
                </a:ext>
              </a:extLst>
            </p:cNvPr>
            <p:cNvSpPr/>
            <p:nvPr/>
          </p:nvSpPr>
          <p:spPr>
            <a:xfrm>
              <a:off x="613211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0;p38">
              <a:extLst>
                <a:ext uri="{FF2B5EF4-FFF2-40B4-BE49-F238E27FC236}">
                  <a16:creationId xmlns:a16="http://schemas.microsoft.com/office/drawing/2014/main" id="{8C57942C-FAD3-46BD-9968-84E4E424612B}"/>
                </a:ext>
              </a:extLst>
            </p:cNvPr>
            <p:cNvSpPr/>
            <p:nvPr/>
          </p:nvSpPr>
          <p:spPr>
            <a:xfrm>
              <a:off x="6195777" y="1646328"/>
              <a:ext cx="1260398" cy="1823278"/>
            </a:xfrm>
            <a:custGeom>
              <a:avLst/>
              <a:gdLst/>
              <a:ahLst/>
              <a:cxnLst/>
              <a:rect l="l" t="t" r="r" b="b"/>
              <a:pathLst>
                <a:path w="63273" h="91530" extrusionOk="0">
                  <a:moveTo>
                    <a:pt x="0" y="1"/>
                  </a:moveTo>
                  <a:lnTo>
                    <a:pt x="0" y="91530"/>
                  </a:lnTo>
                  <a:lnTo>
                    <a:pt x="63272" y="91530"/>
                  </a:lnTo>
                  <a:lnTo>
                    <a:pt x="632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1;p38">
              <a:extLst>
                <a:ext uri="{FF2B5EF4-FFF2-40B4-BE49-F238E27FC236}">
                  <a16:creationId xmlns:a16="http://schemas.microsoft.com/office/drawing/2014/main" id="{73CBD406-ACA2-493F-8C34-8D6C47414365}"/>
                </a:ext>
              </a:extLst>
            </p:cNvPr>
            <p:cNvSpPr/>
            <p:nvPr/>
          </p:nvSpPr>
          <p:spPr>
            <a:xfrm>
              <a:off x="6295795" y="1651341"/>
              <a:ext cx="1060342" cy="190993"/>
            </a:xfrm>
            <a:custGeom>
              <a:avLst/>
              <a:gdLst/>
              <a:ahLst/>
              <a:cxnLst/>
              <a:rect l="l" t="t" r="r" b="b"/>
              <a:pathLst>
                <a:path w="53230" h="9588" extrusionOk="0">
                  <a:moveTo>
                    <a:pt x="1" y="1"/>
                  </a:moveTo>
                  <a:lnTo>
                    <a:pt x="1" y="9587"/>
                  </a:lnTo>
                  <a:lnTo>
                    <a:pt x="53230" y="9587"/>
                  </a:lnTo>
                  <a:lnTo>
                    <a:pt x="5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2;p38">
              <a:extLst>
                <a:ext uri="{FF2B5EF4-FFF2-40B4-BE49-F238E27FC236}">
                  <a16:creationId xmlns:a16="http://schemas.microsoft.com/office/drawing/2014/main" id="{FB9E9524-F0BF-42AB-95A0-8D9706B1EEDA}"/>
                </a:ext>
              </a:extLst>
            </p:cNvPr>
            <p:cNvSpPr/>
            <p:nvPr/>
          </p:nvSpPr>
          <p:spPr>
            <a:xfrm>
              <a:off x="6295795" y="2454303"/>
              <a:ext cx="1060342" cy="969845"/>
            </a:xfrm>
            <a:custGeom>
              <a:avLst/>
              <a:gdLst/>
              <a:ahLst/>
              <a:cxnLst/>
              <a:rect l="l" t="t" r="r" b="b"/>
              <a:pathLst>
                <a:path w="53230" h="48687" extrusionOk="0">
                  <a:moveTo>
                    <a:pt x="1" y="0"/>
                  </a:moveTo>
                  <a:lnTo>
                    <a:pt x="1" y="48686"/>
                  </a:lnTo>
                  <a:lnTo>
                    <a:pt x="53230" y="48686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3;p38">
              <a:extLst>
                <a:ext uri="{FF2B5EF4-FFF2-40B4-BE49-F238E27FC236}">
                  <a16:creationId xmlns:a16="http://schemas.microsoft.com/office/drawing/2014/main" id="{1F79B394-44F4-46DB-9D0C-A3428BAFAAAA}"/>
                </a:ext>
              </a:extLst>
            </p:cNvPr>
            <p:cNvSpPr/>
            <p:nvPr/>
          </p:nvSpPr>
          <p:spPr>
            <a:xfrm>
              <a:off x="6508142" y="3969140"/>
              <a:ext cx="218263" cy="410312"/>
            </a:xfrm>
            <a:custGeom>
              <a:avLst/>
              <a:gdLst/>
              <a:ahLst/>
              <a:cxnLst/>
              <a:rect l="l" t="t" r="r" b="b"/>
              <a:pathLst>
                <a:path w="10957" h="20598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183" y="8476"/>
                    <a:pt x="137" y="11786"/>
                    <a:pt x="1027" y="14867"/>
                  </a:cubicBezTo>
                  <a:cubicBezTo>
                    <a:pt x="1621" y="16899"/>
                    <a:pt x="2671" y="19683"/>
                    <a:pt x="4862" y="20437"/>
                  </a:cubicBezTo>
                  <a:cubicBezTo>
                    <a:pt x="5189" y="20545"/>
                    <a:pt x="5532" y="20598"/>
                    <a:pt x="5872" y="20598"/>
                  </a:cubicBezTo>
                  <a:cubicBezTo>
                    <a:pt x="6102" y="20598"/>
                    <a:pt x="6330" y="20574"/>
                    <a:pt x="6551" y="20528"/>
                  </a:cubicBezTo>
                  <a:cubicBezTo>
                    <a:pt x="10956" y="19592"/>
                    <a:pt x="8286" y="10736"/>
                    <a:pt x="8286" y="10736"/>
                  </a:cubicBezTo>
                  <a:cubicBezTo>
                    <a:pt x="8286" y="10736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4;p38">
              <a:extLst>
                <a:ext uri="{FF2B5EF4-FFF2-40B4-BE49-F238E27FC236}">
                  <a16:creationId xmlns:a16="http://schemas.microsoft.com/office/drawing/2014/main" id="{6452F0B4-056B-4E79-B36C-4018C1479CB1}"/>
                </a:ext>
              </a:extLst>
            </p:cNvPr>
            <p:cNvSpPr/>
            <p:nvPr/>
          </p:nvSpPr>
          <p:spPr>
            <a:xfrm>
              <a:off x="6508142" y="3969140"/>
              <a:ext cx="173702" cy="330274"/>
            </a:xfrm>
            <a:custGeom>
              <a:avLst/>
              <a:gdLst/>
              <a:ahLst/>
              <a:cxnLst/>
              <a:rect l="l" t="t" r="r" b="b"/>
              <a:pathLst>
                <a:path w="8720" h="16580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92" y="5828"/>
                    <a:pt x="92" y="6330"/>
                    <a:pt x="114" y="6833"/>
                  </a:cubicBezTo>
                  <a:cubicBezTo>
                    <a:pt x="160" y="6855"/>
                    <a:pt x="183" y="6924"/>
                    <a:pt x="183" y="6992"/>
                  </a:cubicBezTo>
                  <a:cubicBezTo>
                    <a:pt x="206" y="7586"/>
                    <a:pt x="320" y="8157"/>
                    <a:pt x="388" y="8750"/>
                  </a:cubicBezTo>
                  <a:cubicBezTo>
                    <a:pt x="457" y="9343"/>
                    <a:pt x="502" y="9937"/>
                    <a:pt x="571" y="10530"/>
                  </a:cubicBezTo>
                  <a:cubicBezTo>
                    <a:pt x="662" y="11147"/>
                    <a:pt x="731" y="11740"/>
                    <a:pt x="799" y="12356"/>
                  </a:cubicBezTo>
                  <a:cubicBezTo>
                    <a:pt x="822" y="12470"/>
                    <a:pt x="822" y="12562"/>
                    <a:pt x="845" y="12676"/>
                  </a:cubicBezTo>
                  <a:cubicBezTo>
                    <a:pt x="845" y="12699"/>
                    <a:pt x="868" y="12744"/>
                    <a:pt x="868" y="12767"/>
                  </a:cubicBezTo>
                  <a:cubicBezTo>
                    <a:pt x="868" y="13155"/>
                    <a:pt x="1073" y="13498"/>
                    <a:pt x="1187" y="13840"/>
                  </a:cubicBezTo>
                  <a:cubicBezTo>
                    <a:pt x="1301" y="14205"/>
                    <a:pt x="1393" y="14548"/>
                    <a:pt x="1530" y="14913"/>
                  </a:cubicBezTo>
                  <a:cubicBezTo>
                    <a:pt x="1735" y="15438"/>
                    <a:pt x="1895" y="16008"/>
                    <a:pt x="2055" y="16579"/>
                  </a:cubicBezTo>
                  <a:cubicBezTo>
                    <a:pt x="2511" y="16031"/>
                    <a:pt x="3447" y="15255"/>
                    <a:pt x="5159" y="14844"/>
                  </a:cubicBezTo>
                  <a:cubicBezTo>
                    <a:pt x="5659" y="14734"/>
                    <a:pt x="6114" y="14690"/>
                    <a:pt x="6524" y="14690"/>
                  </a:cubicBezTo>
                  <a:cubicBezTo>
                    <a:pt x="7555" y="14690"/>
                    <a:pt x="8295" y="14968"/>
                    <a:pt x="8720" y="15164"/>
                  </a:cubicBezTo>
                  <a:cubicBezTo>
                    <a:pt x="8720" y="15050"/>
                    <a:pt x="8697" y="14936"/>
                    <a:pt x="8697" y="14821"/>
                  </a:cubicBezTo>
                  <a:cubicBezTo>
                    <a:pt x="8674" y="14685"/>
                    <a:pt x="8651" y="14548"/>
                    <a:pt x="8651" y="14411"/>
                  </a:cubicBezTo>
                  <a:cubicBezTo>
                    <a:pt x="8628" y="14000"/>
                    <a:pt x="8628" y="13612"/>
                    <a:pt x="8560" y="13201"/>
                  </a:cubicBezTo>
                  <a:cubicBezTo>
                    <a:pt x="8446" y="12425"/>
                    <a:pt x="8172" y="10097"/>
                    <a:pt x="7989" y="9184"/>
                  </a:cubicBezTo>
                  <a:cubicBezTo>
                    <a:pt x="7533" y="6787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5;p38">
              <a:extLst>
                <a:ext uri="{FF2B5EF4-FFF2-40B4-BE49-F238E27FC236}">
                  <a16:creationId xmlns:a16="http://schemas.microsoft.com/office/drawing/2014/main" id="{D1549261-200A-4DB4-A1D7-14F50ADE0C74}"/>
                </a:ext>
              </a:extLst>
            </p:cNvPr>
            <p:cNvSpPr/>
            <p:nvPr/>
          </p:nvSpPr>
          <p:spPr>
            <a:xfrm>
              <a:off x="6507684" y="4067943"/>
              <a:ext cx="189160" cy="292844"/>
            </a:xfrm>
            <a:custGeom>
              <a:avLst/>
              <a:gdLst/>
              <a:ahLst/>
              <a:cxnLst/>
              <a:rect l="l" t="t" r="r" b="b"/>
              <a:pathLst>
                <a:path w="9496" h="14701" extrusionOk="0">
                  <a:moveTo>
                    <a:pt x="183" y="1"/>
                  </a:moveTo>
                  <a:lnTo>
                    <a:pt x="0" y="24"/>
                  </a:lnTo>
                  <a:cubicBezTo>
                    <a:pt x="160" y="3197"/>
                    <a:pt x="434" y="5730"/>
                    <a:pt x="822" y="7762"/>
                  </a:cubicBezTo>
                  <a:cubicBezTo>
                    <a:pt x="868" y="7967"/>
                    <a:pt x="1758" y="12669"/>
                    <a:pt x="4086" y="14221"/>
                  </a:cubicBezTo>
                  <a:cubicBezTo>
                    <a:pt x="4566" y="14541"/>
                    <a:pt x="5091" y="14700"/>
                    <a:pt x="5616" y="14700"/>
                  </a:cubicBezTo>
                  <a:cubicBezTo>
                    <a:pt x="5821" y="14700"/>
                    <a:pt x="6026" y="14678"/>
                    <a:pt x="6232" y="14655"/>
                  </a:cubicBezTo>
                  <a:cubicBezTo>
                    <a:pt x="7008" y="14472"/>
                    <a:pt x="7601" y="14039"/>
                    <a:pt x="8035" y="13354"/>
                  </a:cubicBezTo>
                  <a:cubicBezTo>
                    <a:pt x="9496" y="11026"/>
                    <a:pt x="8423" y="6575"/>
                    <a:pt x="8377" y="6392"/>
                  </a:cubicBezTo>
                  <a:lnTo>
                    <a:pt x="8377" y="6392"/>
                  </a:lnTo>
                  <a:lnTo>
                    <a:pt x="8195" y="6438"/>
                  </a:lnTo>
                  <a:cubicBezTo>
                    <a:pt x="8195" y="6483"/>
                    <a:pt x="9290" y="11003"/>
                    <a:pt x="7875" y="13262"/>
                  </a:cubicBezTo>
                  <a:cubicBezTo>
                    <a:pt x="7487" y="13902"/>
                    <a:pt x="6917" y="14312"/>
                    <a:pt x="6186" y="14449"/>
                  </a:cubicBezTo>
                  <a:cubicBezTo>
                    <a:pt x="5994" y="14493"/>
                    <a:pt x="5804" y="14514"/>
                    <a:pt x="5618" y="14514"/>
                  </a:cubicBezTo>
                  <a:cubicBezTo>
                    <a:pt x="5120" y="14514"/>
                    <a:pt x="4643" y="14360"/>
                    <a:pt x="4178" y="14061"/>
                  </a:cubicBezTo>
                  <a:cubicBezTo>
                    <a:pt x="1918" y="12555"/>
                    <a:pt x="1028" y="7784"/>
                    <a:pt x="1005" y="7739"/>
                  </a:cubicBezTo>
                  <a:cubicBezTo>
                    <a:pt x="617" y="5707"/>
                    <a:pt x="343" y="3197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6;p38">
              <a:extLst>
                <a:ext uri="{FF2B5EF4-FFF2-40B4-BE49-F238E27FC236}">
                  <a16:creationId xmlns:a16="http://schemas.microsoft.com/office/drawing/2014/main" id="{DF7E6E06-99B9-4C25-9077-68FECEF06767}"/>
                </a:ext>
              </a:extLst>
            </p:cNvPr>
            <p:cNvSpPr/>
            <p:nvPr/>
          </p:nvSpPr>
          <p:spPr>
            <a:xfrm>
              <a:off x="6507684" y="3924280"/>
              <a:ext cx="128703" cy="157328"/>
            </a:xfrm>
            <a:custGeom>
              <a:avLst/>
              <a:gdLst/>
              <a:ahLst/>
              <a:cxnLst/>
              <a:rect l="l" t="t" r="r" b="b"/>
              <a:pathLst>
                <a:path w="6461" h="7898" extrusionOk="0">
                  <a:moveTo>
                    <a:pt x="6026" y="0"/>
                  </a:moveTo>
                  <a:lnTo>
                    <a:pt x="0" y="297"/>
                  </a:lnTo>
                  <a:lnTo>
                    <a:pt x="982" y="7213"/>
                  </a:lnTo>
                  <a:cubicBezTo>
                    <a:pt x="1028" y="7464"/>
                    <a:pt x="1073" y="7692"/>
                    <a:pt x="1142" y="7898"/>
                  </a:cubicBezTo>
                  <a:cubicBezTo>
                    <a:pt x="1463" y="6442"/>
                    <a:pt x="2651" y="5746"/>
                    <a:pt x="3858" y="5746"/>
                  </a:cubicBezTo>
                  <a:cubicBezTo>
                    <a:pt x="4885" y="5746"/>
                    <a:pt x="5925" y="6248"/>
                    <a:pt x="6460" y="7213"/>
                  </a:cubicBezTo>
                  <a:lnTo>
                    <a:pt x="6026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7;p38">
              <a:extLst>
                <a:ext uri="{FF2B5EF4-FFF2-40B4-BE49-F238E27FC236}">
                  <a16:creationId xmlns:a16="http://schemas.microsoft.com/office/drawing/2014/main" id="{6F3626E5-6852-4477-8340-9C806D4BC8F4}"/>
                </a:ext>
              </a:extLst>
            </p:cNvPr>
            <p:cNvSpPr/>
            <p:nvPr/>
          </p:nvSpPr>
          <p:spPr>
            <a:xfrm>
              <a:off x="6528600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5524" y="1"/>
                  </a:moveTo>
                  <a:lnTo>
                    <a:pt x="5319" y="24"/>
                  </a:lnTo>
                  <a:lnTo>
                    <a:pt x="5798" y="4794"/>
                  </a:lnTo>
                  <a:cubicBezTo>
                    <a:pt x="5798" y="4886"/>
                    <a:pt x="6049" y="7282"/>
                    <a:pt x="3538" y="7602"/>
                  </a:cubicBezTo>
                  <a:cubicBezTo>
                    <a:pt x="3366" y="7634"/>
                    <a:pt x="3205" y="7648"/>
                    <a:pt x="3054" y="7648"/>
                  </a:cubicBezTo>
                  <a:cubicBezTo>
                    <a:pt x="1367" y="7648"/>
                    <a:pt x="980" y="5814"/>
                    <a:pt x="959" y="5730"/>
                  </a:cubicBezTo>
                  <a:lnTo>
                    <a:pt x="183" y="663"/>
                  </a:lnTo>
                  <a:lnTo>
                    <a:pt x="0" y="686"/>
                  </a:lnTo>
                  <a:lnTo>
                    <a:pt x="777" y="5753"/>
                  </a:lnTo>
                  <a:cubicBezTo>
                    <a:pt x="777" y="5776"/>
                    <a:pt x="1210" y="7853"/>
                    <a:pt x="3059" y="7853"/>
                  </a:cubicBezTo>
                  <a:cubicBezTo>
                    <a:pt x="3219" y="7853"/>
                    <a:pt x="3379" y="7830"/>
                    <a:pt x="3561" y="7807"/>
                  </a:cubicBezTo>
                  <a:cubicBezTo>
                    <a:pt x="6255" y="7442"/>
                    <a:pt x="5981" y="4794"/>
                    <a:pt x="5981" y="4771"/>
                  </a:cubicBezTo>
                  <a:lnTo>
                    <a:pt x="5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68;p38">
              <a:extLst>
                <a:ext uri="{FF2B5EF4-FFF2-40B4-BE49-F238E27FC236}">
                  <a16:creationId xmlns:a16="http://schemas.microsoft.com/office/drawing/2014/main" id="{3571ADDF-8344-4BC4-88D5-AB5A4A177FB2}"/>
                </a:ext>
              </a:extLst>
            </p:cNvPr>
            <p:cNvSpPr/>
            <p:nvPr/>
          </p:nvSpPr>
          <p:spPr>
            <a:xfrm>
              <a:off x="6541329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3088" y="0"/>
                  </a:moveTo>
                  <a:cubicBezTo>
                    <a:pt x="1976" y="0"/>
                    <a:pt x="938" y="223"/>
                    <a:pt x="1" y="648"/>
                  </a:cubicBezTo>
                  <a:lnTo>
                    <a:pt x="69" y="831"/>
                  </a:lnTo>
                  <a:cubicBezTo>
                    <a:pt x="1006" y="405"/>
                    <a:pt x="2007" y="183"/>
                    <a:pt x="3090" y="183"/>
                  </a:cubicBezTo>
                  <a:cubicBezTo>
                    <a:pt x="3458" y="183"/>
                    <a:pt x="3835" y="208"/>
                    <a:pt x="4223" y="260"/>
                  </a:cubicBezTo>
                  <a:lnTo>
                    <a:pt x="4246" y="78"/>
                  </a:lnTo>
                  <a:cubicBezTo>
                    <a:pt x="3853" y="26"/>
                    <a:pt x="3466" y="0"/>
                    <a:pt x="3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69;p38">
              <a:extLst>
                <a:ext uri="{FF2B5EF4-FFF2-40B4-BE49-F238E27FC236}">
                  <a16:creationId xmlns:a16="http://schemas.microsoft.com/office/drawing/2014/main" id="{F2AA8C28-0928-4277-9736-98B2964E00AC}"/>
                </a:ext>
              </a:extLst>
            </p:cNvPr>
            <p:cNvSpPr/>
            <p:nvPr/>
          </p:nvSpPr>
          <p:spPr>
            <a:xfrm>
              <a:off x="6545412" y="4096807"/>
              <a:ext cx="85058" cy="16633"/>
            </a:xfrm>
            <a:custGeom>
              <a:avLst/>
              <a:gdLst/>
              <a:ahLst/>
              <a:cxnLst/>
              <a:rect l="l" t="t" r="r" b="b"/>
              <a:pathLst>
                <a:path w="4270" h="835" extrusionOk="0">
                  <a:moveTo>
                    <a:pt x="3061" y="0"/>
                  </a:moveTo>
                  <a:cubicBezTo>
                    <a:pt x="1960" y="0"/>
                    <a:pt x="943" y="214"/>
                    <a:pt x="1" y="652"/>
                  </a:cubicBezTo>
                  <a:lnTo>
                    <a:pt x="92" y="835"/>
                  </a:lnTo>
                  <a:cubicBezTo>
                    <a:pt x="1001" y="397"/>
                    <a:pt x="1984" y="183"/>
                    <a:pt x="3060" y="183"/>
                  </a:cubicBezTo>
                  <a:cubicBezTo>
                    <a:pt x="3444" y="183"/>
                    <a:pt x="3839" y="210"/>
                    <a:pt x="4247" y="264"/>
                  </a:cubicBezTo>
                  <a:lnTo>
                    <a:pt x="4269" y="81"/>
                  </a:lnTo>
                  <a:cubicBezTo>
                    <a:pt x="3856" y="27"/>
                    <a:pt x="3453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70;p38">
              <a:extLst>
                <a:ext uri="{FF2B5EF4-FFF2-40B4-BE49-F238E27FC236}">
                  <a16:creationId xmlns:a16="http://schemas.microsoft.com/office/drawing/2014/main" id="{127F16D9-D1F8-4F3A-ACFC-525DD20BB552}"/>
                </a:ext>
              </a:extLst>
            </p:cNvPr>
            <p:cNvSpPr/>
            <p:nvPr/>
          </p:nvSpPr>
          <p:spPr>
            <a:xfrm>
              <a:off x="6548600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3135" y="1"/>
                  </a:moveTo>
                  <a:cubicBezTo>
                    <a:pt x="2006" y="1"/>
                    <a:pt x="964" y="214"/>
                    <a:pt x="1" y="662"/>
                  </a:cubicBezTo>
                  <a:lnTo>
                    <a:pt x="92" y="822"/>
                  </a:lnTo>
                  <a:cubicBezTo>
                    <a:pt x="998" y="402"/>
                    <a:pt x="1979" y="192"/>
                    <a:pt x="3051" y="192"/>
                  </a:cubicBezTo>
                  <a:cubicBezTo>
                    <a:pt x="3437" y="192"/>
                    <a:pt x="3835" y="219"/>
                    <a:pt x="4246" y="274"/>
                  </a:cubicBezTo>
                  <a:lnTo>
                    <a:pt x="4269" y="68"/>
                  </a:lnTo>
                  <a:cubicBezTo>
                    <a:pt x="3881" y="23"/>
                    <a:pt x="3503" y="1"/>
                    <a:pt x="3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71;p38">
              <a:extLst>
                <a:ext uri="{FF2B5EF4-FFF2-40B4-BE49-F238E27FC236}">
                  <a16:creationId xmlns:a16="http://schemas.microsoft.com/office/drawing/2014/main" id="{24AE0387-62A0-41AB-83E2-0224987C08ED}"/>
                </a:ext>
              </a:extLst>
            </p:cNvPr>
            <p:cNvSpPr/>
            <p:nvPr/>
          </p:nvSpPr>
          <p:spPr>
            <a:xfrm>
              <a:off x="6551787" y="4143260"/>
              <a:ext cx="85038" cy="16554"/>
            </a:xfrm>
            <a:custGeom>
              <a:avLst/>
              <a:gdLst/>
              <a:ahLst/>
              <a:cxnLst/>
              <a:rect l="l" t="t" r="r" b="b"/>
              <a:pathLst>
                <a:path w="4269" h="831" extrusionOk="0">
                  <a:moveTo>
                    <a:pt x="3109" y="0"/>
                  </a:moveTo>
                  <a:cubicBezTo>
                    <a:pt x="1990" y="0"/>
                    <a:pt x="957" y="227"/>
                    <a:pt x="1" y="671"/>
                  </a:cubicBezTo>
                  <a:lnTo>
                    <a:pt x="92" y="831"/>
                  </a:lnTo>
                  <a:cubicBezTo>
                    <a:pt x="1019" y="402"/>
                    <a:pt x="2023" y="192"/>
                    <a:pt x="3124" y="192"/>
                  </a:cubicBezTo>
                  <a:cubicBezTo>
                    <a:pt x="3487" y="192"/>
                    <a:pt x="3861" y="215"/>
                    <a:pt x="4246" y="260"/>
                  </a:cubicBezTo>
                  <a:lnTo>
                    <a:pt x="4269" y="77"/>
                  </a:lnTo>
                  <a:cubicBezTo>
                    <a:pt x="3872" y="26"/>
                    <a:pt x="3486" y="0"/>
                    <a:pt x="3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72;p38">
              <a:extLst>
                <a:ext uri="{FF2B5EF4-FFF2-40B4-BE49-F238E27FC236}">
                  <a16:creationId xmlns:a16="http://schemas.microsoft.com/office/drawing/2014/main" id="{9B8FCA83-85A8-4665-A08C-259155F2B92E}"/>
                </a:ext>
              </a:extLst>
            </p:cNvPr>
            <p:cNvSpPr/>
            <p:nvPr/>
          </p:nvSpPr>
          <p:spPr>
            <a:xfrm>
              <a:off x="6553599" y="4168459"/>
              <a:ext cx="85058" cy="16812"/>
            </a:xfrm>
            <a:custGeom>
              <a:avLst/>
              <a:gdLst/>
              <a:ahLst/>
              <a:cxnLst/>
              <a:rect l="l" t="t" r="r" b="b"/>
              <a:pathLst>
                <a:path w="4270" h="844" extrusionOk="0">
                  <a:moveTo>
                    <a:pt x="3135" y="0"/>
                  </a:moveTo>
                  <a:cubicBezTo>
                    <a:pt x="2006" y="0"/>
                    <a:pt x="964" y="214"/>
                    <a:pt x="1" y="661"/>
                  </a:cubicBezTo>
                  <a:lnTo>
                    <a:pt x="92" y="844"/>
                  </a:lnTo>
                  <a:cubicBezTo>
                    <a:pt x="1001" y="406"/>
                    <a:pt x="1984" y="192"/>
                    <a:pt x="3060" y="192"/>
                  </a:cubicBezTo>
                  <a:cubicBezTo>
                    <a:pt x="3444" y="192"/>
                    <a:pt x="3839" y="219"/>
                    <a:pt x="4246" y="273"/>
                  </a:cubicBezTo>
                  <a:lnTo>
                    <a:pt x="4269" y="68"/>
                  </a:lnTo>
                  <a:cubicBezTo>
                    <a:pt x="3881" y="23"/>
                    <a:pt x="3503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73;p38">
              <a:extLst>
                <a:ext uri="{FF2B5EF4-FFF2-40B4-BE49-F238E27FC236}">
                  <a16:creationId xmlns:a16="http://schemas.microsoft.com/office/drawing/2014/main" id="{4EE2DE13-DCE1-4B2F-9680-458D38B0F7EB}"/>
                </a:ext>
              </a:extLst>
            </p:cNvPr>
            <p:cNvSpPr/>
            <p:nvPr/>
          </p:nvSpPr>
          <p:spPr>
            <a:xfrm>
              <a:off x="6549516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4553" y="0"/>
                  </a:moveTo>
                  <a:cubicBezTo>
                    <a:pt x="3913" y="0"/>
                    <a:pt x="3260" y="102"/>
                    <a:pt x="2694" y="246"/>
                  </a:cubicBezTo>
                  <a:cubicBezTo>
                    <a:pt x="1347" y="612"/>
                    <a:pt x="320" y="1273"/>
                    <a:pt x="0" y="1958"/>
                  </a:cubicBezTo>
                  <a:lnTo>
                    <a:pt x="183" y="2050"/>
                  </a:lnTo>
                  <a:cubicBezTo>
                    <a:pt x="457" y="1388"/>
                    <a:pt x="1438" y="771"/>
                    <a:pt x="2739" y="429"/>
                  </a:cubicBezTo>
                  <a:cubicBezTo>
                    <a:pt x="3348" y="265"/>
                    <a:pt x="3950" y="185"/>
                    <a:pt x="4504" y="185"/>
                  </a:cubicBezTo>
                  <a:cubicBezTo>
                    <a:pt x="5342" y="185"/>
                    <a:pt x="6071" y="369"/>
                    <a:pt x="6551" y="726"/>
                  </a:cubicBezTo>
                  <a:lnTo>
                    <a:pt x="6643" y="566"/>
                  </a:lnTo>
                  <a:cubicBezTo>
                    <a:pt x="6091" y="152"/>
                    <a:pt x="5332" y="0"/>
                    <a:pt x="455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74;p38">
              <a:extLst>
                <a:ext uri="{FF2B5EF4-FFF2-40B4-BE49-F238E27FC236}">
                  <a16:creationId xmlns:a16="http://schemas.microsoft.com/office/drawing/2014/main" id="{90ED4FCE-D874-44C1-9233-7455472B0956}"/>
                </a:ext>
              </a:extLst>
            </p:cNvPr>
            <p:cNvSpPr/>
            <p:nvPr/>
          </p:nvSpPr>
          <p:spPr>
            <a:xfrm>
              <a:off x="6976461" y="3969140"/>
              <a:ext cx="218722" cy="410312"/>
            </a:xfrm>
            <a:custGeom>
              <a:avLst/>
              <a:gdLst/>
              <a:ahLst/>
              <a:cxnLst/>
              <a:rect l="l" t="t" r="r" b="b"/>
              <a:pathLst>
                <a:path w="10980" h="20598" extrusionOk="0">
                  <a:moveTo>
                    <a:pt x="7379" y="0"/>
                  </a:moveTo>
                  <a:cubicBezTo>
                    <a:pt x="5953" y="0"/>
                    <a:pt x="4527" y="920"/>
                    <a:pt x="4246" y="2405"/>
                  </a:cubicBezTo>
                  <a:cubicBezTo>
                    <a:pt x="4246" y="2405"/>
                    <a:pt x="2671" y="10736"/>
                    <a:pt x="2671" y="10736"/>
                  </a:cubicBezTo>
                  <a:cubicBezTo>
                    <a:pt x="2671" y="10736"/>
                    <a:pt x="0" y="19592"/>
                    <a:pt x="4406" y="20528"/>
                  </a:cubicBezTo>
                  <a:cubicBezTo>
                    <a:pt x="4636" y="20574"/>
                    <a:pt x="4866" y="20598"/>
                    <a:pt x="5094" y="20598"/>
                  </a:cubicBezTo>
                  <a:cubicBezTo>
                    <a:pt x="5433" y="20598"/>
                    <a:pt x="5768" y="20545"/>
                    <a:pt x="6095" y="20437"/>
                  </a:cubicBezTo>
                  <a:cubicBezTo>
                    <a:pt x="8286" y="19683"/>
                    <a:pt x="9336" y="16899"/>
                    <a:pt x="9929" y="14867"/>
                  </a:cubicBezTo>
                  <a:cubicBezTo>
                    <a:pt x="10842" y="11786"/>
                    <a:pt x="10797" y="8476"/>
                    <a:pt x="10888" y="5303"/>
                  </a:cubicBezTo>
                  <a:cubicBezTo>
                    <a:pt x="10911" y="4801"/>
                    <a:pt x="10979" y="3158"/>
                    <a:pt x="10454" y="1880"/>
                  </a:cubicBezTo>
                  <a:cubicBezTo>
                    <a:pt x="9952" y="944"/>
                    <a:pt x="9039" y="236"/>
                    <a:pt x="7966" y="54"/>
                  </a:cubicBezTo>
                  <a:cubicBezTo>
                    <a:pt x="7773" y="18"/>
                    <a:pt x="7576" y="0"/>
                    <a:pt x="7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75;p38">
              <a:extLst>
                <a:ext uri="{FF2B5EF4-FFF2-40B4-BE49-F238E27FC236}">
                  <a16:creationId xmlns:a16="http://schemas.microsoft.com/office/drawing/2014/main" id="{D5B7A8A1-0F79-4252-A601-439BFC12C9CB}"/>
                </a:ext>
              </a:extLst>
            </p:cNvPr>
            <p:cNvSpPr/>
            <p:nvPr/>
          </p:nvSpPr>
          <p:spPr>
            <a:xfrm>
              <a:off x="7021022" y="3969140"/>
              <a:ext cx="174161" cy="330274"/>
            </a:xfrm>
            <a:custGeom>
              <a:avLst/>
              <a:gdLst/>
              <a:ahLst/>
              <a:cxnLst/>
              <a:rect l="l" t="t" r="r" b="b"/>
              <a:pathLst>
                <a:path w="8743" h="16580" extrusionOk="0">
                  <a:moveTo>
                    <a:pt x="5142" y="0"/>
                  </a:moveTo>
                  <a:cubicBezTo>
                    <a:pt x="3716" y="0"/>
                    <a:pt x="2290" y="920"/>
                    <a:pt x="2009" y="2405"/>
                  </a:cubicBezTo>
                  <a:cubicBezTo>
                    <a:pt x="2009" y="2405"/>
                    <a:pt x="1187" y="6787"/>
                    <a:pt x="731" y="9184"/>
                  </a:cubicBezTo>
                  <a:cubicBezTo>
                    <a:pt x="571" y="10097"/>
                    <a:pt x="274" y="12425"/>
                    <a:pt x="160" y="13201"/>
                  </a:cubicBezTo>
                  <a:cubicBezTo>
                    <a:pt x="92" y="13612"/>
                    <a:pt x="114" y="14000"/>
                    <a:pt x="69" y="14411"/>
                  </a:cubicBezTo>
                  <a:cubicBezTo>
                    <a:pt x="69" y="14548"/>
                    <a:pt x="46" y="14685"/>
                    <a:pt x="23" y="14821"/>
                  </a:cubicBezTo>
                  <a:cubicBezTo>
                    <a:pt x="23" y="14936"/>
                    <a:pt x="23" y="15050"/>
                    <a:pt x="0" y="15164"/>
                  </a:cubicBezTo>
                  <a:cubicBezTo>
                    <a:pt x="425" y="14968"/>
                    <a:pt x="1165" y="14690"/>
                    <a:pt x="2204" y="14690"/>
                  </a:cubicBezTo>
                  <a:cubicBezTo>
                    <a:pt x="2617" y="14690"/>
                    <a:pt x="3077" y="14734"/>
                    <a:pt x="3584" y="14844"/>
                  </a:cubicBezTo>
                  <a:cubicBezTo>
                    <a:pt x="5296" y="15255"/>
                    <a:pt x="6232" y="16031"/>
                    <a:pt x="6665" y="16579"/>
                  </a:cubicBezTo>
                  <a:cubicBezTo>
                    <a:pt x="6848" y="16008"/>
                    <a:pt x="6985" y="15438"/>
                    <a:pt x="7190" y="14913"/>
                  </a:cubicBezTo>
                  <a:cubicBezTo>
                    <a:pt x="7327" y="14548"/>
                    <a:pt x="7418" y="14205"/>
                    <a:pt x="7533" y="13840"/>
                  </a:cubicBezTo>
                  <a:cubicBezTo>
                    <a:pt x="7647" y="13498"/>
                    <a:pt x="7875" y="13155"/>
                    <a:pt x="7875" y="12767"/>
                  </a:cubicBezTo>
                  <a:cubicBezTo>
                    <a:pt x="7875" y="12744"/>
                    <a:pt x="7875" y="12699"/>
                    <a:pt x="7898" y="12676"/>
                  </a:cubicBezTo>
                  <a:cubicBezTo>
                    <a:pt x="7898" y="12562"/>
                    <a:pt x="7921" y="12470"/>
                    <a:pt x="7921" y="12356"/>
                  </a:cubicBezTo>
                  <a:cubicBezTo>
                    <a:pt x="8012" y="11740"/>
                    <a:pt x="8080" y="11147"/>
                    <a:pt x="8149" y="10530"/>
                  </a:cubicBezTo>
                  <a:cubicBezTo>
                    <a:pt x="8240" y="9937"/>
                    <a:pt x="8263" y="9343"/>
                    <a:pt x="8332" y="8750"/>
                  </a:cubicBezTo>
                  <a:cubicBezTo>
                    <a:pt x="8400" y="8157"/>
                    <a:pt x="8537" y="7586"/>
                    <a:pt x="8537" y="6992"/>
                  </a:cubicBezTo>
                  <a:cubicBezTo>
                    <a:pt x="8537" y="6924"/>
                    <a:pt x="8560" y="6855"/>
                    <a:pt x="8605" y="6833"/>
                  </a:cubicBezTo>
                  <a:cubicBezTo>
                    <a:pt x="8628" y="6330"/>
                    <a:pt x="8651" y="5828"/>
                    <a:pt x="8651" y="5303"/>
                  </a:cubicBezTo>
                  <a:cubicBezTo>
                    <a:pt x="8674" y="4801"/>
                    <a:pt x="8742" y="3158"/>
                    <a:pt x="8217" y="1880"/>
                  </a:cubicBezTo>
                  <a:cubicBezTo>
                    <a:pt x="7715" y="944"/>
                    <a:pt x="6802" y="236"/>
                    <a:pt x="5729" y="54"/>
                  </a:cubicBezTo>
                  <a:cubicBezTo>
                    <a:pt x="5536" y="18"/>
                    <a:pt x="5339" y="0"/>
                    <a:pt x="5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76;p38">
              <a:extLst>
                <a:ext uri="{FF2B5EF4-FFF2-40B4-BE49-F238E27FC236}">
                  <a16:creationId xmlns:a16="http://schemas.microsoft.com/office/drawing/2014/main" id="{64DA00B1-565F-47CF-9548-406F2F3BE63F}"/>
                </a:ext>
              </a:extLst>
            </p:cNvPr>
            <p:cNvSpPr/>
            <p:nvPr/>
          </p:nvSpPr>
          <p:spPr>
            <a:xfrm>
              <a:off x="7006023" y="4067943"/>
              <a:ext cx="189618" cy="292844"/>
            </a:xfrm>
            <a:custGeom>
              <a:avLst/>
              <a:gdLst/>
              <a:ahLst/>
              <a:cxnLst/>
              <a:rect l="l" t="t" r="r" b="b"/>
              <a:pathLst>
                <a:path w="9519" h="14701" extrusionOk="0">
                  <a:moveTo>
                    <a:pt x="9336" y="1"/>
                  </a:moveTo>
                  <a:cubicBezTo>
                    <a:pt x="9153" y="3242"/>
                    <a:pt x="8879" y="5684"/>
                    <a:pt x="8491" y="7739"/>
                  </a:cubicBezTo>
                  <a:cubicBezTo>
                    <a:pt x="8491" y="7784"/>
                    <a:pt x="7578" y="12555"/>
                    <a:pt x="5318" y="14061"/>
                  </a:cubicBezTo>
                  <a:cubicBezTo>
                    <a:pt x="4870" y="14360"/>
                    <a:pt x="4385" y="14514"/>
                    <a:pt x="3881" y="14514"/>
                  </a:cubicBezTo>
                  <a:cubicBezTo>
                    <a:pt x="3693" y="14514"/>
                    <a:pt x="3502" y="14493"/>
                    <a:pt x="3310" y="14449"/>
                  </a:cubicBezTo>
                  <a:cubicBezTo>
                    <a:pt x="2602" y="14312"/>
                    <a:pt x="2031" y="13902"/>
                    <a:pt x="1621" y="13262"/>
                  </a:cubicBezTo>
                  <a:cubicBezTo>
                    <a:pt x="205" y="11003"/>
                    <a:pt x="1301" y="6483"/>
                    <a:pt x="1324" y="6438"/>
                  </a:cubicBezTo>
                  <a:lnTo>
                    <a:pt x="1118" y="6392"/>
                  </a:lnTo>
                  <a:lnTo>
                    <a:pt x="1118" y="6392"/>
                  </a:lnTo>
                  <a:cubicBezTo>
                    <a:pt x="1073" y="6575"/>
                    <a:pt x="0" y="11026"/>
                    <a:pt x="1461" y="13354"/>
                  </a:cubicBezTo>
                  <a:cubicBezTo>
                    <a:pt x="1895" y="14039"/>
                    <a:pt x="2511" y="14472"/>
                    <a:pt x="3287" y="14655"/>
                  </a:cubicBezTo>
                  <a:cubicBezTo>
                    <a:pt x="3469" y="14678"/>
                    <a:pt x="3675" y="14700"/>
                    <a:pt x="3880" y="14700"/>
                  </a:cubicBezTo>
                  <a:cubicBezTo>
                    <a:pt x="4428" y="14700"/>
                    <a:pt x="4930" y="14541"/>
                    <a:pt x="5432" y="14221"/>
                  </a:cubicBezTo>
                  <a:cubicBezTo>
                    <a:pt x="7761" y="12669"/>
                    <a:pt x="8651" y="7967"/>
                    <a:pt x="8674" y="7762"/>
                  </a:cubicBezTo>
                  <a:cubicBezTo>
                    <a:pt x="9085" y="5707"/>
                    <a:pt x="9336" y="3242"/>
                    <a:pt x="9518" y="24"/>
                  </a:cubicBezTo>
                  <a:lnTo>
                    <a:pt x="9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77;p38">
              <a:extLst>
                <a:ext uri="{FF2B5EF4-FFF2-40B4-BE49-F238E27FC236}">
                  <a16:creationId xmlns:a16="http://schemas.microsoft.com/office/drawing/2014/main" id="{2265F011-CAB9-4AD6-A2D4-DFD0BA79BB34}"/>
                </a:ext>
              </a:extLst>
            </p:cNvPr>
            <p:cNvSpPr/>
            <p:nvPr/>
          </p:nvSpPr>
          <p:spPr>
            <a:xfrm>
              <a:off x="7066480" y="3924280"/>
              <a:ext cx="129161" cy="157328"/>
            </a:xfrm>
            <a:custGeom>
              <a:avLst/>
              <a:gdLst/>
              <a:ahLst/>
              <a:cxnLst/>
              <a:rect l="l" t="t" r="r" b="b"/>
              <a:pathLst>
                <a:path w="6484" h="7898" extrusionOk="0">
                  <a:moveTo>
                    <a:pt x="457" y="0"/>
                  </a:moveTo>
                  <a:lnTo>
                    <a:pt x="1" y="7213"/>
                  </a:lnTo>
                  <a:cubicBezTo>
                    <a:pt x="536" y="6248"/>
                    <a:pt x="1576" y="5746"/>
                    <a:pt x="2602" y="5746"/>
                  </a:cubicBezTo>
                  <a:cubicBezTo>
                    <a:pt x="3810" y="5746"/>
                    <a:pt x="4998" y="6442"/>
                    <a:pt x="5319" y="7898"/>
                  </a:cubicBezTo>
                  <a:cubicBezTo>
                    <a:pt x="5388" y="7692"/>
                    <a:pt x="5456" y="7464"/>
                    <a:pt x="5479" y="7213"/>
                  </a:cubicBezTo>
                  <a:lnTo>
                    <a:pt x="6483" y="29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78;p38">
              <a:extLst>
                <a:ext uri="{FF2B5EF4-FFF2-40B4-BE49-F238E27FC236}">
                  <a16:creationId xmlns:a16="http://schemas.microsoft.com/office/drawing/2014/main" id="{936B8B05-DC69-4076-80AE-5C5154D8567A}"/>
                </a:ext>
              </a:extLst>
            </p:cNvPr>
            <p:cNvSpPr/>
            <p:nvPr/>
          </p:nvSpPr>
          <p:spPr>
            <a:xfrm>
              <a:off x="7049667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753" y="1"/>
                  </a:moveTo>
                  <a:lnTo>
                    <a:pt x="274" y="4771"/>
                  </a:lnTo>
                  <a:cubicBezTo>
                    <a:pt x="274" y="4794"/>
                    <a:pt x="0" y="7442"/>
                    <a:pt x="2694" y="7807"/>
                  </a:cubicBezTo>
                  <a:cubicBezTo>
                    <a:pt x="2876" y="7830"/>
                    <a:pt x="3036" y="7853"/>
                    <a:pt x="3196" y="7853"/>
                  </a:cubicBezTo>
                  <a:cubicBezTo>
                    <a:pt x="5045" y="7853"/>
                    <a:pt x="5501" y="5776"/>
                    <a:pt x="5501" y="5753"/>
                  </a:cubicBezTo>
                  <a:lnTo>
                    <a:pt x="6254" y="686"/>
                  </a:lnTo>
                  <a:lnTo>
                    <a:pt x="6072" y="663"/>
                  </a:lnTo>
                  <a:lnTo>
                    <a:pt x="5319" y="5730"/>
                  </a:lnTo>
                  <a:cubicBezTo>
                    <a:pt x="5298" y="5814"/>
                    <a:pt x="4892" y="7648"/>
                    <a:pt x="3201" y="7648"/>
                  </a:cubicBezTo>
                  <a:cubicBezTo>
                    <a:pt x="3050" y="7648"/>
                    <a:pt x="2889" y="7634"/>
                    <a:pt x="2716" y="7602"/>
                  </a:cubicBezTo>
                  <a:cubicBezTo>
                    <a:pt x="206" y="7282"/>
                    <a:pt x="457" y="4886"/>
                    <a:pt x="480" y="4794"/>
                  </a:cubicBezTo>
                  <a:lnTo>
                    <a:pt x="936" y="2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79;p38">
              <a:extLst>
                <a:ext uri="{FF2B5EF4-FFF2-40B4-BE49-F238E27FC236}">
                  <a16:creationId xmlns:a16="http://schemas.microsoft.com/office/drawing/2014/main" id="{E7577E5D-512B-462B-B5AC-93F305B3AEE9}"/>
                </a:ext>
              </a:extLst>
            </p:cNvPr>
            <p:cNvSpPr/>
            <p:nvPr/>
          </p:nvSpPr>
          <p:spPr>
            <a:xfrm>
              <a:off x="7076938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1158" y="0"/>
                  </a:moveTo>
                  <a:cubicBezTo>
                    <a:pt x="781" y="0"/>
                    <a:pt x="394" y="26"/>
                    <a:pt x="1" y="78"/>
                  </a:cubicBezTo>
                  <a:lnTo>
                    <a:pt x="24" y="260"/>
                  </a:lnTo>
                  <a:cubicBezTo>
                    <a:pt x="417" y="208"/>
                    <a:pt x="798" y="183"/>
                    <a:pt x="1167" y="183"/>
                  </a:cubicBezTo>
                  <a:cubicBezTo>
                    <a:pt x="2253" y="183"/>
                    <a:pt x="3241" y="405"/>
                    <a:pt x="4178" y="831"/>
                  </a:cubicBezTo>
                  <a:lnTo>
                    <a:pt x="4246" y="648"/>
                  </a:lnTo>
                  <a:cubicBezTo>
                    <a:pt x="3309" y="223"/>
                    <a:pt x="2270" y="0"/>
                    <a:pt x="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80;p38">
              <a:extLst>
                <a:ext uri="{FF2B5EF4-FFF2-40B4-BE49-F238E27FC236}">
                  <a16:creationId xmlns:a16="http://schemas.microsoft.com/office/drawing/2014/main" id="{ECB1E9AD-3B2F-4E31-A42B-5EF466015448}"/>
                </a:ext>
              </a:extLst>
            </p:cNvPr>
            <p:cNvSpPr/>
            <p:nvPr/>
          </p:nvSpPr>
          <p:spPr>
            <a:xfrm>
              <a:off x="7072396" y="4096807"/>
              <a:ext cx="85038" cy="16633"/>
            </a:xfrm>
            <a:custGeom>
              <a:avLst/>
              <a:gdLst/>
              <a:ahLst/>
              <a:cxnLst/>
              <a:rect l="l" t="t" r="r" b="b"/>
              <a:pathLst>
                <a:path w="4269" h="835" extrusionOk="0">
                  <a:moveTo>
                    <a:pt x="1212" y="0"/>
                  </a:moveTo>
                  <a:cubicBezTo>
                    <a:pt x="818" y="0"/>
                    <a:pt x="414" y="27"/>
                    <a:pt x="1" y="81"/>
                  </a:cubicBezTo>
                  <a:lnTo>
                    <a:pt x="23" y="264"/>
                  </a:lnTo>
                  <a:cubicBezTo>
                    <a:pt x="431" y="210"/>
                    <a:pt x="826" y="183"/>
                    <a:pt x="1209" y="183"/>
                  </a:cubicBezTo>
                  <a:cubicBezTo>
                    <a:pt x="2286" y="183"/>
                    <a:pt x="3269" y="397"/>
                    <a:pt x="4178" y="835"/>
                  </a:cubicBezTo>
                  <a:lnTo>
                    <a:pt x="4269" y="652"/>
                  </a:lnTo>
                  <a:cubicBezTo>
                    <a:pt x="3343" y="214"/>
                    <a:pt x="2318" y="0"/>
                    <a:pt x="1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81;p38">
              <a:extLst>
                <a:ext uri="{FF2B5EF4-FFF2-40B4-BE49-F238E27FC236}">
                  <a16:creationId xmlns:a16="http://schemas.microsoft.com/office/drawing/2014/main" id="{E9D446C9-8C65-4FA9-99A0-6B835E7A392E}"/>
                </a:ext>
              </a:extLst>
            </p:cNvPr>
            <p:cNvSpPr/>
            <p:nvPr/>
          </p:nvSpPr>
          <p:spPr>
            <a:xfrm>
              <a:off x="7069209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1138" y="1"/>
                  </a:moveTo>
                  <a:cubicBezTo>
                    <a:pt x="768" y="1"/>
                    <a:pt x="389" y="23"/>
                    <a:pt x="1" y="68"/>
                  </a:cubicBezTo>
                  <a:lnTo>
                    <a:pt x="24" y="274"/>
                  </a:lnTo>
                  <a:cubicBezTo>
                    <a:pt x="434" y="219"/>
                    <a:pt x="832" y="192"/>
                    <a:pt x="1219" y="192"/>
                  </a:cubicBezTo>
                  <a:cubicBezTo>
                    <a:pt x="2291" y="192"/>
                    <a:pt x="3271" y="402"/>
                    <a:pt x="4178" y="822"/>
                  </a:cubicBezTo>
                  <a:lnTo>
                    <a:pt x="4269" y="662"/>
                  </a:lnTo>
                  <a:cubicBezTo>
                    <a:pt x="3323" y="214"/>
                    <a:pt x="2273" y="1"/>
                    <a:pt x="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82;p38">
              <a:extLst>
                <a:ext uri="{FF2B5EF4-FFF2-40B4-BE49-F238E27FC236}">
                  <a16:creationId xmlns:a16="http://schemas.microsoft.com/office/drawing/2014/main" id="{C4E7F6C9-395D-4AB3-B2B3-14C9E5CA5BD1}"/>
                </a:ext>
              </a:extLst>
            </p:cNvPr>
            <p:cNvSpPr/>
            <p:nvPr/>
          </p:nvSpPr>
          <p:spPr>
            <a:xfrm>
              <a:off x="7066022" y="4143260"/>
              <a:ext cx="85058" cy="16554"/>
            </a:xfrm>
            <a:custGeom>
              <a:avLst/>
              <a:gdLst/>
              <a:ahLst/>
              <a:cxnLst/>
              <a:rect l="l" t="t" r="r" b="b"/>
              <a:pathLst>
                <a:path w="4270" h="831" extrusionOk="0">
                  <a:moveTo>
                    <a:pt x="1164" y="0"/>
                  </a:moveTo>
                  <a:cubicBezTo>
                    <a:pt x="785" y="0"/>
                    <a:pt x="397" y="26"/>
                    <a:pt x="1" y="77"/>
                  </a:cubicBezTo>
                  <a:lnTo>
                    <a:pt x="24" y="260"/>
                  </a:lnTo>
                  <a:cubicBezTo>
                    <a:pt x="409" y="215"/>
                    <a:pt x="783" y="192"/>
                    <a:pt x="1146" y="192"/>
                  </a:cubicBezTo>
                  <a:cubicBezTo>
                    <a:pt x="2247" y="192"/>
                    <a:pt x="3251" y="402"/>
                    <a:pt x="4178" y="831"/>
                  </a:cubicBezTo>
                  <a:lnTo>
                    <a:pt x="4269" y="671"/>
                  </a:lnTo>
                  <a:cubicBezTo>
                    <a:pt x="3330" y="227"/>
                    <a:pt x="2288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83;p38">
              <a:extLst>
                <a:ext uri="{FF2B5EF4-FFF2-40B4-BE49-F238E27FC236}">
                  <a16:creationId xmlns:a16="http://schemas.microsoft.com/office/drawing/2014/main" id="{5EE24178-B613-4179-9462-004DC28635D6}"/>
                </a:ext>
              </a:extLst>
            </p:cNvPr>
            <p:cNvSpPr/>
            <p:nvPr/>
          </p:nvSpPr>
          <p:spPr>
            <a:xfrm>
              <a:off x="7064209" y="4168459"/>
              <a:ext cx="85038" cy="16812"/>
            </a:xfrm>
            <a:custGeom>
              <a:avLst/>
              <a:gdLst/>
              <a:ahLst/>
              <a:cxnLst/>
              <a:rect l="l" t="t" r="r" b="b"/>
              <a:pathLst>
                <a:path w="4269" h="844" extrusionOk="0">
                  <a:moveTo>
                    <a:pt x="1138" y="0"/>
                  </a:moveTo>
                  <a:cubicBezTo>
                    <a:pt x="768" y="0"/>
                    <a:pt x="388" y="23"/>
                    <a:pt x="1" y="68"/>
                  </a:cubicBezTo>
                  <a:lnTo>
                    <a:pt x="23" y="273"/>
                  </a:lnTo>
                  <a:cubicBezTo>
                    <a:pt x="431" y="219"/>
                    <a:pt x="826" y="192"/>
                    <a:pt x="1210" y="192"/>
                  </a:cubicBezTo>
                  <a:cubicBezTo>
                    <a:pt x="2286" y="192"/>
                    <a:pt x="3269" y="406"/>
                    <a:pt x="4178" y="844"/>
                  </a:cubicBezTo>
                  <a:lnTo>
                    <a:pt x="4269" y="661"/>
                  </a:lnTo>
                  <a:cubicBezTo>
                    <a:pt x="3323" y="214"/>
                    <a:pt x="2273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84;p38">
              <a:extLst>
                <a:ext uri="{FF2B5EF4-FFF2-40B4-BE49-F238E27FC236}">
                  <a16:creationId xmlns:a16="http://schemas.microsoft.com/office/drawing/2014/main" id="{CD4B3504-B95D-4FFE-B83B-017E37B8ECBC}"/>
                </a:ext>
              </a:extLst>
            </p:cNvPr>
            <p:cNvSpPr/>
            <p:nvPr/>
          </p:nvSpPr>
          <p:spPr>
            <a:xfrm>
              <a:off x="7021022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2103" y="0"/>
                  </a:moveTo>
                  <a:cubicBezTo>
                    <a:pt x="1317" y="0"/>
                    <a:pt x="552" y="152"/>
                    <a:pt x="0" y="566"/>
                  </a:cubicBezTo>
                  <a:lnTo>
                    <a:pt x="114" y="726"/>
                  </a:lnTo>
                  <a:cubicBezTo>
                    <a:pt x="581" y="369"/>
                    <a:pt x="1313" y="185"/>
                    <a:pt x="2155" y="185"/>
                  </a:cubicBezTo>
                  <a:cubicBezTo>
                    <a:pt x="2712" y="185"/>
                    <a:pt x="3317" y="265"/>
                    <a:pt x="3926" y="429"/>
                  </a:cubicBezTo>
                  <a:cubicBezTo>
                    <a:pt x="5204" y="771"/>
                    <a:pt x="6186" y="1388"/>
                    <a:pt x="6483" y="2050"/>
                  </a:cubicBezTo>
                  <a:lnTo>
                    <a:pt x="6642" y="1958"/>
                  </a:lnTo>
                  <a:cubicBezTo>
                    <a:pt x="6346" y="1273"/>
                    <a:pt x="5319" y="612"/>
                    <a:pt x="3972" y="246"/>
                  </a:cubicBezTo>
                  <a:cubicBezTo>
                    <a:pt x="3406" y="102"/>
                    <a:pt x="2748" y="0"/>
                    <a:pt x="210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85;p38">
              <a:extLst>
                <a:ext uri="{FF2B5EF4-FFF2-40B4-BE49-F238E27FC236}">
                  <a16:creationId xmlns:a16="http://schemas.microsoft.com/office/drawing/2014/main" id="{3D083862-E1BE-4159-9994-8AB34C8B2877}"/>
                </a:ext>
              </a:extLst>
            </p:cNvPr>
            <p:cNvSpPr/>
            <p:nvPr/>
          </p:nvSpPr>
          <p:spPr>
            <a:xfrm>
              <a:off x="6349001" y="3185427"/>
              <a:ext cx="995761" cy="812975"/>
            </a:xfrm>
            <a:custGeom>
              <a:avLst/>
              <a:gdLst/>
              <a:ahLst/>
              <a:cxnLst/>
              <a:rect l="l" t="t" r="r" b="b"/>
              <a:pathLst>
                <a:path w="49988" h="40812" extrusionOk="0">
                  <a:moveTo>
                    <a:pt x="14243" y="0"/>
                  </a:moveTo>
                  <a:lnTo>
                    <a:pt x="8765" y="2100"/>
                  </a:lnTo>
                  <a:lnTo>
                    <a:pt x="6140" y="2967"/>
                  </a:lnTo>
                  <a:cubicBezTo>
                    <a:pt x="1667" y="4337"/>
                    <a:pt x="0" y="7738"/>
                    <a:pt x="1028" y="12371"/>
                  </a:cubicBezTo>
                  <a:lnTo>
                    <a:pt x="6848" y="40812"/>
                  </a:lnTo>
                  <a:lnTo>
                    <a:pt x="15248" y="39944"/>
                  </a:lnTo>
                  <a:lnTo>
                    <a:pt x="12965" y="14357"/>
                  </a:lnTo>
                  <a:lnTo>
                    <a:pt x="37023" y="14357"/>
                  </a:lnTo>
                  <a:lnTo>
                    <a:pt x="34832" y="38894"/>
                  </a:lnTo>
                  <a:cubicBezTo>
                    <a:pt x="36643" y="39752"/>
                    <a:pt x="38576" y="40212"/>
                    <a:pt x="40639" y="40212"/>
                  </a:cubicBezTo>
                  <a:cubicBezTo>
                    <a:pt x="41539" y="40212"/>
                    <a:pt x="42464" y="40125"/>
                    <a:pt x="43414" y="39944"/>
                  </a:cubicBezTo>
                  <a:lnTo>
                    <a:pt x="48961" y="12371"/>
                  </a:lnTo>
                  <a:cubicBezTo>
                    <a:pt x="49988" y="7738"/>
                    <a:pt x="48322" y="4337"/>
                    <a:pt x="43848" y="2967"/>
                  </a:cubicBezTo>
                  <a:lnTo>
                    <a:pt x="40835" y="2283"/>
                  </a:lnTo>
                  <a:lnTo>
                    <a:pt x="35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86;p38">
              <a:extLst>
                <a:ext uri="{FF2B5EF4-FFF2-40B4-BE49-F238E27FC236}">
                  <a16:creationId xmlns:a16="http://schemas.microsoft.com/office/drawing/2014/main" id="{64343919-CD39-44C0-8971-26B3B41A9CF4}"/>
                </a:ext>
              </a:extLst>
            </p:cNvPr>
            <p:cNvSpPr/>
            <p:nvPr/>
          </p:nvSpPr>
          <p:spPr>
            <a:xfrm>
              <a:off x="6500413" y="3281820"/>
              <a:ext cx="108684" cy="190077"/>
            </a:xfrm>
            <a:custGeom>
              <a:avLst/>
              <a:gdLst/>
              <a:ahLst/>
              <a:cxnLst/>
              <a:rect l="l" t="t" r="r" b="b"/>
              <a:pathLst>
                <a:path w="5456" h="9542" extrusionOk="0">
                  <a:moveTo>
                    <a:pt x="23" y="0"/>
                  </a:moveTo>
                  <a:lnTo>
                    <a:pt x="0" y="183"/>
                  </a:lnTo>
                  <a:cubicBezTo>
                    <a:pt x="1575" y="297"/>
                    <a:pt x="2785" y="936"/>
                    <a:pt x="3630" y="2123"/>
                  </a:cubicBezTo>
                  <a:cubicBezTo>
                    <a:pt x="4246" y="2990"/>
                    <a:pt x="4383" y="3858"/>
                    <a:pt x="4383" y="3858"/>
                  </a:cubicBezTo>
                  <a:lnTo>
                    <a:pt x="5273" y="9541"/>
                  </a:lnTo>
                  <a:lnTo>
                    <a:pt x="5456" y="9495"/>
                  </a:lnTo>
                  <a:lnTo>
                    <a:pt x="4588" y="3835"/>
                  </a:lnTo>
                  <a:cubicBezTo>
                    <a:pt x="4565" y="3812"/>
                    <a:pt x="4428" y="2922"/>
                    <a:pt x="3789" y="2009"/>
                  </a:cubicBezTo>
                  <a:cubicBezTo>
                    <a:pt x="3196" y="1164"/>
                    <a:pt x="2055" y="137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87;p38">
              <a:extLst>
                <a:ext uri="{FF2B5EF4-FFF2-40B4-BE49-F238E27FC236}">
                  <a16:creationId xmlns:a16="http://schemas.microsoft.com/office/drawing/2014/main" id="{8EDD5615-E142-424B-9D12-163442F5CCCF}"/>
                </a:ext>
              </a:extLst>
            </p:cNvPr>
            <p:cNvSpPr/>
            <p:nvPr/>
          </p:nvSpPr>
          <p:spPr>
            <a:xfrm>
              <a:off x="7084209" y="3281820"/>
              <a:ext cx="108703" cy="190077"/>
            </a:xfrm>
            <a:custGeom>
              <a:avLst/>
              <a:gdLst/>
              <a:ahLst/>
              <a:cxnLst/>
              <a:rect l="l" t="t" r="r" b="b"/>
              <a:pathLst>
                <a:path w="5457" h="9542" extrusionOk="0">
                  <a:moveTo>
                    <a:pt x="5433" y="0"/>
                  </a:moveTo>
                  <a:cubicBezTo>
                    <a:pt x="3402" y="137"/>
                    <a:pt x="2261" y="1164"/>
                    <a:pt x="1667" y="2009"/>
                  </a:cubicBezTo>
                  <a:cubicBezTo>
                    <a:pt x="1028" y="2922"/>
                    <a:pt x="868" y="3812"/>
                    <a:pt x="868" y="3835"/>
                  </a:cubicBezTo>
                  <a:lnTo>
                    <a:pt x="1" y="9495"/>
                  </a:lnTo>
                  <a:lnTo>
                    <a:pt x="184" y="9541"/>
                  </a:lnTo>
                  <a:lnTo>
                    <a:pt x="1051" y="3880"/>
                  </a:lnTo>
                  <a:cubicBezTo>
                    <a:pt x="1051" y="3858"/>
                    <a:pt x="1211" y="2990"/>
                    <a:pt x="1827" y="2123"/>
                  </a:cubicBezTo>
                  <a:cubicBezTo>
                    <a:pt x="2672" y="936"/>
                    <a:pt x="3881" y="297"/>
                    <a:pt x="5456" y="183"/>
                  </a:cubicBez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88;p38">
              <a:extLst>
                <a:ext uri="{FF2B5EF4-FFF2-40B4-BE49-F238E27FC236}">
                  <a16:creationId xmlns:a16="http://schemas.microsoft.com/office/drawing/2014/main" id="{C37EA48F-587A-48B2-B6CC-2E51AB37175E}"/>
                </a:ext>
              </a:extLst>
            </p:cNvPr>
            <p:cNvSpPr/>
            <p:nvPr/>
          </p:nvSpPr>
          <p:spPr>
            <a:xfrm>
              <a:off x="6782759" y="3283633"/>
              <a:ext cx="25498" cy="68226"/>
            </a:xfrm>
            <a:custGeom>
              <a:avLst/>
              <a:gdLst/>
              <a:ahLst/>
              <a:cxnLst/>
              <a:rect l="l" t="t" r="r" b="b"/>
              <a:pathLst>
                <a:path w="1280" h="3425" extrusionOk="0">
                  <a:moveTo>
                    <a:pt x="1" y="0"/>
                  </a:moveTo>
                  <a:cubicBezTo>
                    <a:pt x="1" y="137"/>
                    <a:pt x="24" y="3242"/>
                    <a:pt x="1233" y="3424"/>
                  </a:cubicBezTo>
                  <a:lnTo>
                    <a:pt x="1279" y="3219"/>
                  </a:lnTo>
                  <a:cubicBezTo>
                    <a:pt x="389" y="3105"/>
                    <a:pt x="206" y="868"/>
                    <a:pt x="20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89;p38">
              <a:extLst>
                <a:ext uri="{FF2B5EF4-FFF2-40B4-BE49-F238E27FC236}">
                  <a16:creationId xmlns:a16="http://schemas.microsoft.com/office/drawing/2014/main" id="{FAF0A6CE-951C-4C50-8A03-BAB3B609D0CD}"/>
                </a:ext>
              </a:extLst>
            </p:cNvPr>
            <p:cNvSpPr/>
            <p:nvPr/>
          </p:nvSpPr>
          <p:spPr>
            <a:xfrm>
              <a:off x="6806862" y="3281820"/>
              <a:ext cx="12749" cy="189618"/>
            </a:xfrm>
            <a:custGeom>
              <a:avLst/>
              <a:gdLst/>
              <a:ahLst/>
              <a:cxnLst/>
              <a:rect l="l" t="t" r="r" b="b"/>
              <a:pathLst>
                <a:path w="640" h="9519" extrusionOk="0">
                  <a:moveTo>
                    <a:pt x="1" y="0"/>
                  </a:moveTo>
                  <a:lnTo>
                    <a:pt x="457" y="9518"/>
                  </a:lnTo>
                  <a:lnTo>
                    <a:pt x="640" y="951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90;p38">
              <a:extLst>
                <a:ext uri="{FF2B5EF4-FFF2-40B4-BE49-F238E27FC236}">
                  <a16:creationId xmlns:a16="http://schemas.microsoft.com/office/drawing/2014/main" id="{873509DC-76A2-4492-9560-5249E9DF3A53}"/>
                </a:ext>
              </a:extLst>
            </p:cNvPr>
            <p:cNvSpPr/>
            <p:nvPr/>
          </p:nvSpPr>
          <p:spPr>
            <a:xfrm>
              <a:off x="6523600" y="3185427"/>
              <a:ext cx="638834" cy="154440"/>
            </a:xfrm>
            <a:custGeom>
              <a:avLst/>
              <a:gdLst/>
              <a:ahLst/>
              <a:cxnLst/>
              <a:rect l="l" t="t" r="r" b="b"/>
              <a:pathLst>
                <a:path w="32070" h="7753" extrusionOk="0">
                  <a:moveTo>
                    <a:pt x="5478" y="0"/>
                  </a:moveTo>
                  <a:lnTo>
                    <a:pt x="0" y="2100"/>
                  </a:lnTo>
                  <a:cubicBezTo>
                    <a:pt x="0" y="2100"/>
                    <a:pt x="5068" y="5387"/>
                    <a:pt x="6551" y="5889"/>
                  </a:cubicBezTo>
                  <a:cubicBezTo>
                    <a:pt x="9108" y="6756"/>
                    <a:pt x="11801" y="7259"/>
                    <a:pt x="14472" y="7532"/>
                  </a:cubicBezTo>
                  <a:cubicBezTo>
                    <a:pt x="15762" y="7672"/>
                    <a:pt x="17058" y="7752"/>
                    <a:pt x="18354" y="7752"/>
                  </a:cubicBezTo>
                  <a:cubicBezTo>
                    <a:pt x="19603" y="7752"/>
                    <a:pt x="20852" y="7678"/>
                    <a:pt x="22095" y="7510"/>
                  </a:cubicBezTo>
                  <a:cubicBezTo>
                    <a:pt x="24606" y="7167"/>
                    <a:pt x="32070" y="2283"/>
                    <a:pt x="32070" y="2283"/>
                  </a:cubicBezTo>
                  <a:lnTo>
                    <a:pt x="27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91;p38">
              <a:extLst>
                <a:ext uri="{FF2B5EF4-FFF2-40B4-BE49-F238E27FC236}">
                  <a16:creationId xmlns:a16="http://schemas.microsoft.com/office/drawing/2014/main" id="{5A640C4D-606F-4341-9ED2-4C7092BF60E0}"/>
                </a:ext>
              </a:extLst>
            </p:cNvPr>
            <p:cNvSpPr/>
            <p:nvPr/>
          </p:nvSpPr>
          <p:spPr>
            <a:xfrm>
              <a:off x="6815966" y="3356839"/>
              <a:ext cx="98684" cy="66393"/>
            </a:xfrm>
            <a:custGeom>
              <a:avLst/>
              <a:gdLst/>
              <a:ahLst/>
              <a:cxnLst/>
              <a:rect l="l" t="t" r="r" b="b"/>
              <a:pathLst>
                <a:path w="4954" h="3333" extrusionOk="0">
                  <a:moveTo>
                    <a:pt x="4907" y="0"/>
                  </a:moveTo>
                  <a:cubicBezTo>
                    <a:pt x="1940" y="594"/>
                    <a:pt x="23" y="3196"/>
                    <a:pt x="0" y="3219"/>
                  </a:cubicBezTo>
                  <a:lnTo>
                    <a:pt x="160" y="3333"/>
                  </a:lnTo>
                  <a:cubicBezTo>
                    <a:pt x="183" y="3310"/>
                    <a:pt x="2054" y="776"/>
                    <a:pt x="4953" y="183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92;p38">
              <a:extLst>
                <a:ext uri="{FF2B5EF4-FFF2-40B4-BE49-F238E27FC236}">
                  <a16:creationId xmlns:a16="http://schemas.microsoft.com/office/drawing/2014/main" id="{AFC49942-F51E-4F9D-8E40-449A40E7EE77}"/>
                </a:ext>
              </a:extLst>
            </p:cNvPr>
            <p:cNvSpPr/>
            <p:nvPr/>
          </p:nvSpPr>
          <p:spPr>
            <a:xfrm>
              <a:off x="6596348" y="3375026"/>
              <a:ext cx="501984" cy="60039"/>
            </a:xfrm>
            <a:custGeom>
              <a:avLst/>
              <a:gdLst/>
              <a:ahLst/>
              <a:cxnLst/>
              <a:rect l="l" t="t" r="r" b="b"/>
              <a:pathLst>
                <a:path w="25200" h="3014" extrusionOk="0">
                  <a:moveTo>
                    <a:pt x="25177" y="0"/>
                  </a:moveTo>
                  <a:lnTo>
                    <a:pt x="10888" y="2808"/>
                  </a:lnTo>
                  <a:lnTo>
                    <a:pt x="23" y="1233"/>
                  </a:lnTo>
                  <a:lnTo>
                    <a:pt x="0" y="1415"/>
                  </a:lnTo>
                  <a:lnTo>
                    <a:pt x="10865" y="3013"/>
                  </a:lnTo>
                  <a:lnTo>
                    <a:pt x="10888" y="3013"/>
                  </a:lnTo>
                  <a:lnTo>
                    <a:pt x="25200" y="183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93;p38">
              <a:extLst>
                <a:ext uri="{FF2B5EF4-FFF2-40B4-BE49-F238E27FC236}">
                  <a16:creationId xmlns:a16="http://schemas.microsoft.com/office/drawing/2014/main" id="{7045134C-6A6D-42DC-8116-0F73AA2AE4C3}"/>
                </a:ext>
              </a:extLst>
            </p:cNvPr>
            <p:cNvSpPr/>
            <p:nvPr/>
          </p:nvSpPr>
          <p:spPr>
            <a:xfrm>
              <a:off x="6351372" y="2577509"/>
              <a:ext cx="281828" cy="621345"/>
            </a:xfrm>
            <a:custGeom>
              <a:avLst/>
              <a:gdLst/>
              <a:ahLst/>
              <a:cxnLst/>
              <a:rect l="l" t="t" r="r" b="b"/>
              <a:pathLst>
                <a:path w="14148" h="31192" extrusionOk="0">
                  <a:moveTo>
                    <a:pt x="12892" y="1"/>
                  </a:moveTo>
                  <a:cubicBezTo>
                    <a:pt x="9696" y="731"/>
                    <a:pt x="7300" y="1804"/>
                    <a:pt x="6181" y="4840"/>
                  </a:cubicBezTo>
                  <a:cubicBezTo>
                    <a:pt x="3168" y="12007"/>
                    <a:pt x="1023" y="21730"/>
                    <a:pt x="635" y="24835"/>
                  </a:cubicBezTo>
                  <a:cubicBezTo>
                    <a:pt x="1" y="28882"/>
                    <a:pt x="2384" y="31192"/>
                    <a:pt x="4995" y="31192"/>
                  </a:cubicBezTo>
                  <a:cubicBezTo>
                    <a:pt x="5580" y="31192"/>
                    <a:pt x="6176" y="31076"/>
                    <a:pt x="6752" y="30838"/>
                  </a:cubicBezTo>
                  <a:cubicBezTo>
                    <a:pt x="10427" y="29035"/>
                    <a:pt x="12161" y="25976"/>
                    <a:pt x="12161" y="25976"/>
                  </a:cubicBezTo>
                  <a:lnTo>
                    <a:pt x="14147" y="14837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94;p38">
              <a:extLst>
                <a:ext uri="{FF2B5EF4-FFF2-40B4-BE49-F238E27FC236}">
                  <a16:creationId xmlns:a16="http://schemas.microsoft.com/office/drawing/2014/main" id="{D6814AED-7C97-4179-8C4E-171473EEF062}"/>
                </a:ext>
              </a:extLst>
            </p:cNvPr>
            <p:cNvSpPr/>
            <p:nvPr/>
          </p:nvSpPr>
          <p:spPr>
            <a:xfrm>
              <a:off x="7034209" y="2577509"/>
              <a:ext cx="281808" cy="621345"/>
            </a:xfrm>
            <a:custGeom>
              <a:avLst/>
              <a:gdLst/>
              <a:ahLst/>
              <a:cxnLst/>
              <a:rect l="l" t="t" r="r" b="b"/>
              <a:pathLst>
                <a:path w="14147" h="31192" extrusionOk="0">
                  <a:moveTo>
                    <a:pt x="1256" y="1"/>
                  </a:moveTo>
                  <a:lnTo>
                    <a:pt x="0" y="14837"/>
                  </a:lnTo>
                  <a:lnTo>
                    <a:pt x="1986" y="25976"/>
                  </a:lnTo>
                  <a:cubicBezTo>
                    <a:pt x="1986" y="25976"/>
                    <a:pt x="3721" y="29035"/>
                    <a:pt x="7396" y="30838"/>
                  </a:cubicBezTo>
                  <a:cubicBezTo>
                    <a:pt x="7968" y="31076"/>
                    <a:pt x="8561" y="31192"/>
                    <a:pt x="9144" y="31192"/>
                  </a:cubicBezTo>
                  <a:cubicBezTo>
                    <a:pt x="11749" y="31192"/>
                    <a:pt x="14147" y="28882"/>
                    <a:pt x="13513" y="24835"/>
                  </a:cubicBezTo>
                  <a:cubicBezTo>
                    <a:pt x="13125" y="21730"/>
                    <a:pt x="10956" y="12007"/>
                    <a:pt x="7966" y="4840"/>
                  </a:cubicBezTo>
                  <a:cubicBezTo>
                    <a:pt x="6848" y="1804"/>
                    <a:pt x="4451" y="73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95;p38">
              <a:extLst>
                <a:ext uri="{FF2B5EF4-FFF2-40B4-BE49-F238E27FC236}">
                  <a16:creationId xmlns:a16="http://schemas.microsoft.com/office/drawing/2014/main" id="{FCD8E7A1-CD67-4BB5-B768-48166F4C7593}"/>
                </a:ext>
              </a:extLst>
            </p:cNvPr>
            <p:cNvSpPr/>
            <p:nvPr/>
          </p:nvSpPr>
          <p:spPr>
            <a:xfrm>
              <a:off x="6614993" y="2399284"/>
              <a:ext cx="446049" cy="286230"/>
            </a:xfrm>
            <a:custGeom>
              <a:avLst/>
              <a:gdLst/>
              <a:ahLst/>
              <a:cxnLst/>
              <a:rect l="l" t="t" r="r" b="b"/>
              <a:pathLst>
                <a:path w="22392" h="14369" extrusionOk="0">
                  <a:moveTo>
                    <a:pt x="6254" y="0"/>
                  </a:moveTo>
                  <a:lnTo>
                    <a:pt x="6209" y="7418"/>
                  </a:lnTo>
                  <a:lnTo>
                    <a:pt x="0" y="9359"/>
                  </a:lnTo>
                  <a:cubicBezTo>
                    <a:pt x="3743" y="12594"/>
                    <a:pt x="7540" y="14369"/>
                    <a:pt x="11402" y="14369"/>
                  </a:cubicBezTo>
                  <a:cubicBezTo>
                    <a:pt x="15007" y="14369"/>
                    <a:pt x="18667" y="12823"/>
                    <a:pt x="22392" y="9473"/>
                  </a:cubicBezTo>
                  <a:cubicBezTo>
                    <a:pt x="19858" y="8651"/>
                    <a:pt x="16457" y="7533"/>
                    <a:pt x="15773" y="7373"/>
                  </a:cubicBezTo>
                  <a:lnTo>
                    <a:pt x="15681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96;p38">
              <a:extLst>
                <a:ext uri="{FF2B5EF4-FFF2-40B4-BE49-F238E27FC236}">
                  <a16:creationId xmlns:a16="http://schemas.microsoft.com/office/drawing/2014/main" id="{39F6FDB5-2EED-4529-B42F-DA1240BFFE39}"/>
                </a:ext>
              </a:extLst>
            </p:cNvPr>
            <p:cNvSpPr/>
            <p:nvPr/>
          </p:nvSpPr>
          <p:spPr>
            <a:xfrm>
              <a:off x="6614993" y="2577967"/>
              <a:ext cx="446049" cy="107548"/>
            </a:xfrm>
            <a:custGeom>
              <a:avLst/>
              <a:gdLst/>
              <a:ahLst/>
              <a:cxnLst/>
              <a:rect l="l" t="t" r="r" b="b"/>
              <a:pathLst>
                <a:path w="22392" h="5399" extrusionOk="0">
                  <a:moveTo>
                    <a:pt x="1233" y="1"/>
                  </a:moveTo>
                  <a:lnTo>
                    <a:pt x="0" y="389"/>
                  </a:lnTo>
                  <a:cubicBezTo>
                    <a:pt x="3743" y="3624"/>
                    <a:pt x="7540" y="5399"/>
                    <a:pt x="11402" y="5399"/>
                  </a:cubicBezTo>
                  <a:cubicBezTo>
                    <a:pt x="15007" y="5399"/>
                    <a:pt x="18667" y="3853"/>
                    <a:pt x="22392" y="503"/>
                  </a:cubicBezTo>
                  <a:lnTo>
                    <a:pt x="20977" y="1"/>
                  </a:lnTo>
                  <a:cubicBezTo>
                    <a:pt x="17530" y="468"/>
                    <a:pt x="14119" y="720"/>
                    <a:pt x="10750" y="720"/>
                  </a:cubicBezTo>
                  <a:cubicBezTo>
                    <a:pt x="7538" y="720"/>
                    <a:pt x="4364" y="49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97;p38">
              <a:extLst>
                <a:ext uri="{FF2B5EF4-FFF2-40B4-BE49-F238E27FC236}">
                  <a16:creationId xmlns:a16="http://schemas.microsoft.com/office/drawing/2014/main" id="{A4E53665-B81E-4114-84CF-12FFA1C9D66F}"/>
                </a:ext>
              </a:extLst>
            </p:cNvPr>
            <p:cNvSpPr/>
            <p:nvPr/>
          </p:nvSpPr>
          <p:spPr>
            <a:xfrm>
              <a:off x="6493581" y="2555696"/>
              <a:ext cx="685228" cy="726124"/>
            </a:xfrm>
            <a:custGeom>
              <a:avLst/>
              <a:gdLst/>
              <a:ahLst/>
              <a:cxnLst/>
              <a:rect l="l" t="t" r="r" b="b"/>
              <a:pathLst>
                <a:path w="34399" h="36452" extrusionOk="0">
                  <a:moveTo>
                    <a:pt x="10044" y="0"/>
                  </a:moveTo>
                  <a:lnTo>
                    <a:pt x="3584" y="1781"/>
                  </a:lnTo>
                  <a:cubicBezTo>
                    <a:pt x="366" y="2945"/>
                    <a:pt x="1" y="6140"/>
                    <a:pt x="845" y="8788"/>
                  </a:cubicBezTo>
                  <a:cubicBezTo>
                    <a:pt x="1576" y="12052"/>
                    <a:pt x="2306" y="15293"/>
                    <a:pt x="3037" y="18557"/>
                  </a:cubicBezTo>
                  <a:cubicBezTo>
                    <a:pt x="3653" y="21342"/>
                    <a:pt x="3014" y="30700"/>
                    <a:pt x="2443" y="33279"/>
                  </a:cubicBezTo>
                  <a:cubicBezTo>
                    <a:pt x="6078" y="35591"/>
                    <a:pt x="10721" y="36452"/>
                    <a:pt x="15530" y="36452"/>
                  </a:cubicBezTo>
                  <a:cubicBezTo>
                    <a:pt x="21595" y="36452"/>
                    <a:pt x="27923" y="35084"/>
                    <a:pt x="32824" y="33530"/>
                  </a:cubicBezTo>
                  <a:cubicBezTo>
                    <a:pt x="32253" y="31316"/>
                    <a:pt x="31911" y="29011"/>
                    <a:pt x="31545" y="26751"/>
                  </a:cubicBezTo>
                  <a:cubicBezTo>
                    <a:pt x="31089" y="23738"/>
                    <a:pt x="30952" y="20634"/>
                    <a:pt x="31386" y="17598"/>
                  </a:cubicBezTo>
                  <a:cubicBezTo>
                    <a:pt x="31842" y="14608"/>
                    <a:pt x="32824" y="11710"/>
                    <a:pt x="33554" y="8788"/>
                  </a:cubicBezTo>
                  <a:cubicBezTo>
                    <a:pt x="34399" y="6140"/>
                    <a:pt x="34033" y="2945"/>
                    <a:pt x="30815" y="1781"/>
                  </a:cubicBezTo>
                  <a:lnTo>
                    <a:pt x="23922" y="662"/>
                  </a:lnTo>
                  <a:cubicBezTo>
                    <a:pt x="22484" y="1781"/>
                    <a:pt x="18352" y="3561"/>
                    <a:pt x="17234" y="3584"/>
                  </a:cubicBezTo>
                  <a:cubicBezTo>
                    <a:pt x="17229" y="3584"/>
                    <a:pt x="17224" y="3584"/>
                    <a:pt x="17219" y="3584"/>
                  </a:cubicBezTo>
                  <a:cubicBezTo>
                    <a:pt x="16074" y="3584"/>
                    <a:pt x="11544" y="1091"/>
                    <a:pt x="10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98;p38">
              <a:extLst>
                <a:ext uri="{FF2B5EF4-FFF2-40B4-BE49-F238E27FC236}">
                  <a16:creationId xmlns:a16="http://schemas.microsoft.com/office/drawing/2014/main" id="{F9954543-9EA2-4CC0-9A55-FEB2EBB9D630}"/>
                </a:ext>
              </a:extLst>
            </p:cNvPr>
            <p:cNvSpPr/>
            <p:nvPr/>
          </p:nvSpPr>
          <p:spPr>
            <a:xfrm>
              <a:off x="6600890" y="3084134"/>
              <a:ext cx="388320" cy="149500"/>
            </a:xfrm>
            <a:custGeom>
              <a:avLst/>
              <a:gdLst/>
              <a:ahLst/>
              <a:cxnLst/>
              <a:rect l="l" t="t" r="r" b="b"/>
              <a:pathLst>
                <a:path w="19494" h="7505" extrusionOk="0">
                  <a:moveTo>
                    <a:pt x="11245" y="1"/>
                  </a:moveTo>
                  <a:cubicBezTo>
                    <a:pt x="8720" y="1"/>
                    <a:pt x="6266" y="189"/>
                    <a:pt x="3904" y="566"/>
                  </a:cubicBezTo>
                  <a:lnTo>
                    <a:pt x="3813" y="589"/>
                  </a:lnTo>
                  <a:lnTo>
                    <a:pt x="3813" y="680"/>
                  </a:lnTo>
                  <a:cubicBezTo>
                    <a:pt x="3881" y="4446"/>
                    <a:pt x="46" y="7322"/>
                    <a:pt x="1" y="7345"/>
                  </a:cubicBezTo>
                  <a:lnTo>
                    <a:pt x="115" y="7505"/>
                  </a:lnTo>
                  <a:cubicBezTo>
                    <a:pt x="160" y="7482"/>
                    <a:pt x="4018" y="4583"/>
                    <a:pt x="4018" y="748"/>
                  </a:cubicBezTo>
                  <a:cubicBezTo>
                    <a:pt x="6358" y="383"/>
                    <a:pt x="8777" y="201"/>
                    <a:pt x="11262" y="201"/>
                  </a:cubicBezTo>
                  <a:cubicBezTo>
                    <a:pt x="13747" y="201"/>
                    <a:pt x="16298" y="383"/>
                    <a:pt x="18900" y="748"/>
                  </a:cubicBezTo>
                  <a:cubicBezTo>
                    <a:pt x="18946" y="977"/>
                    <a:pt x="19037" y="1616"/>
                    <a:pt x="19311" y="2460"/>
                  </a:cubicBezTo>
                  <a:lnTo>
                    <a:pt x="19493" y="2392"/>
                  </a:lnTo>
                  <a:cubicBezTo>
                    <a:pt x="19174" y="1410"/>
                    <a:pt x="19083" y="657"/>
                    <a:pt x="19083" y="657"/>
                  </a:cubicBezTo>
                  <a:lnTo>
                    <a:pt x="19083" y="589"/>
                  </a:lnTo>
                  <a:lnTo>
                    <a:pt x="19014" y="566"/>
                  </a:lnTo>
                  <a:cubicBezTo>
                    <a:pt x="16366" y="189"/>
                    <a:pt x="13770" y="1"/>
                    <a:pt x="11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99;p38">
              <a:extLst>
                <a:ext uri="{FF2B5EF4-FFF2-40B4-BE49-F238E27FC236}">
                  <a16:creationId xmlns:a16="http://schemas.microsoft.com/office/drawing/2014/main" id="{BAFBD30D-9F14-46D8-85E8-438078841F21}"/>
                </a:ext>
              </a:extLst>
            </p:cNvPr>
            <p:cNvSpPr/>
            <p:nvPr/>
          </p:nvSpPr>
          <p:spPr>
            <a:xfrm>
              <a:off x="6563161" y="2415200"/>
              <a:ext cx="281470" cy="245992"/>
            </a:xfrm>
            <a:custGeom>
              <a:avLst/>
              <a:gdLst/>
              <a:ahLst/>
              <a:cxnLst/>
              <a:rect l="l" t="t" r="r" b="b"/>
              <a:pathLst>
                <a:path w="14130" h="12349" extrusionOk="0">
                  <a:moveTo>
                    <a:pt x="8856" y="0"/>
                  </a:moveTo>
                  <a:cubicBezTo>
                    <a:pt x="8856" y="0"/>
                    <a:pt x="0" y="3264"/>
                    <a:pt x="731" y="8856"/>
                  </a:cubicBezTo>
                  <a:cubicBezTo>
                    <a:pt x="1666" y="11869"/>
                    <a:pt x="8149" y="11983"/>
                    <a:pt x="14129" y="12349"/>
                  </a:cubicBezTo>
                  <a:lnTo>
                    <a:pt x="13741" y="11093"/>
                  </a:lnTo>
                  <a:cubicBezTo>
                    <a:pt x="13741" y="11093"/>
                    <a:pt x="7875" y="8286"/>
                    <a:pt x="7852" y="7396"/>
                  </a:cubicBezTo>
                  <a:cubicBezTo>
                    <a:pt x="7829" y="6802"/>
                    <a:pt x="8811" y="6619"/>
                    <a:pt x="8811" y="6619"/>
                  </a:cubicBezTo>
                  <a:lnTo>
                    <a:pt x="8834" y="822"/>
                  </a:lnTo>
                  <a:cubicBezTo>
                    <a:pt x="8742" y="639"/>
                    <a:pt x="8925" y="183"/>
                    <a:pt x="8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800;p38">
              <a:extLst>
                <a:ext uri="{FF2B5EF4-FFF2-40B4-BE49-F238E27FC236}">
                  <a16:creationId xmlns:a16="http://schemas.microsoft.com/office/drawing/2014/main" id="{176AB0C4-28A9-47F5-9850-C896E082CB78}"/>
                </a:ext>
              </a:extLst>
            </p:cNvPr>
            <p:cNvSpPr/>
            <p:nvPr/>
          </p:nvSpPr>
          <p:spPr>
            <a:xfrm>
              <a:off x="6829591" y="2421555"/>
              <a:ext cx="281011" cy="239638"/>
            </a:xfrm>
            <a:custGeom>
              <a:avLst/>
              <a:gdLst/>
              <a:ahLst/>
              <a:cxnLst/>
              <a:rect l="l" t="t" r="r" b="b"/>
              <a:pathLst>
                <a:path w="14107" h="12030" extrusionOk="0">
                  <a:moveTo>
                    <a:pt x="6004" y="1"/>
                  </a:moveTo>
                  <a:cubicBezTo>
                    <a:pt x="5935" y="183"/>
                    <a:pt x="4931" y="412"/>
                    <a:pt x="4931" y="412"/>
                  </a:cubicBezTo>
                  <a:lnTo>
                    <a:pt x="5000" y="6255"/>
                  </a:lnTo>
                  <a:cubicBezTo>
                    <a:pt x="5000" y="6255"/>
                    <a:pt x="6552" y="6574"/>
                    <a:pt x="6575" y="7077"/>
                  </a:cubicBezTo>
                  <a:cubicBezTo>
                    <a:pt x="6552" y="7967"/>
                    <a:pt x="389" y="10774"/>
                    <a:pt x="389" y="10774"/>
                  </a:cubicBezTo>
                  <a:lnTo>
                    <a:pt x="1" y="12030"/>
                  </a:lnTo>
                  <a:cubicBezTo>
                    <a:pt x="5958" y="11664"/>
                    <a:pt x="12463" y="11550"/>
                    <a:pt x="13376" y="8537"/>
                  </a:cubicBezTo>
                  <a:cubicBezTo>
                    <a:pt x="14107" y="2945"/>
                    <a:pt x="6004" y="1"/>
                    <a:pt x="6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801;p38">
              <a:extLst>
                <a:ext uri="{FF2B5EF4-FFF2-40B4-BE49-F238E27FC236}">
                  <a16:creationId xmlns:a16="http://schemas.microsoft.com/office/drawing/2014/main" id="{8739B005-BBA7-41F5-A029-CD8927783128}"/>
                </a:ext>
              </a:extLst>
            </p:cNvPr>
            <p:cNvSpPr/>
            <p:nvPr/>
          </p:nvSpPr>
          <p:spPr>
            <a:xfrm>
              <a:off x="6576348" y="2590237"/>
              <a:ext cx="521067" cy="72768"/>
            </a:xfrm>
            <a:custGeom>
              <a:avLst/>
              <a:gdLst/>
              <a:ahLst/>
              <a:cxnLst/>
              <a:rect l="l" t="t" r="r" b="b"/>
              <a:pathLst>
                <a:path w="26158" h="3653" extrusionOk="0">
                  <a:moveTo>
                    <a:pt x="26021" y="1"/>
                  </a:moveTo>
                  <a:cubicBezTo>
                    <a:pt x="24674" y="1530"/>
                    <a:pt x="19881" y="2329"/>
                    <a:pt x="15247" y="3105"/>
                  </a:cubicBezTo>
                  <a:cubicBezTo>
                    <a:pt x="14494" y="3219"/>
                    <a:pt x="13764" y="3333"/>
                    <a:pt x="13033" y="3470"/>
                  </a:cubicBezTo>
                  <a:lnTo>
                    <a:pt x="11846" y="3311"/>
                  </a:lnTo>
                  <a:cubicBezTo>
                    <a:pt x="6619" y="2626"/>
                    <a:pt x="1233" y="1918"/>
                    <a:pt x="160" y="24"/>
                  </a:cubicBezTo>
                  <a:lnTo>
                    <a:pt x="0" y="115"/>
                  </a:lnTo>
                  <a:cubicBezTo>
                    <a:pt x="1096" y="2101"/>
                    <a:pt x="6300" y="2763"/>
                    <a:pt x="11824" y="3493"/>
                  </a:cubicBezTo>
                  <a:lnTo>
                    <a:pt x="13056" y="3653"/>
                  </a:lnTo>
                  <a:cubicBezTo>
                    <a:pt x="13787" y="3539"/>
                    <a:pt x="14540" y="3402"/>
                    <a:pt x="15270" y="3288"/>
                  </a:cubicBezTo>
                  <a:cubicBezTo>
                    <a:pt x="20155" y="2466"/>
                    <a:pt x="24766" y="1713"/>
                    <a:pt x="26158" y="115"/>
                  </a:cubicBez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02;p38">
              <a:extLst>
                <a:ext uri="{FF2B5EF4-FFF2-40B4-BE49-F238E27FC236}">
                  <a16:creationId xmlns:a16="http://schemas.microsoft.com/office/drawing/2014/main" id="{13869745-86B9-4203-BC99-1E2B80E8D91B}"/>
                </a:ext>
              </a:extLst>
            </p:cNvPr>
            <p:cNvSpPr/>
            <p:nvPr/>
          </p:nvSpPr>
          <p:spPr>
            <a:xfrm>
              <a:off x="6690012" y="2512490"/>
              <a:ext cx="31852" cy="54123"/>
            </a:xfrm>
            <a:custGeom>
              <a:avLst/>
              <a:gdLst/>
              <a:ahLst/>
              <a:cxnLst/>
              <a:rect l="l" t="t" r="r" b="b"/>
              <a:pathLst>
                <a:path w="1599" h="2717" extrusionOk="0">
                  <a:moveTo>
                    <a:pt x="1210" y="1"/>
                  </a:moveTo>
                  <a:lnTo>
                    <a:pt x="1210" y="1"/>
                  </a:lnTo>
                  <a:cubicBezTo>
                    <a:pt x="1187" y="24"/>
                    <a:pt x="0" y="1416"/>
                    <a:pt x="1461" y="2717"/>
                  </a:cubicBezTo>
                  <a:lnTo>
                    <a:pt x="1598" y="2580"/>
                  </a:lnTo>
                  <a:cubicBezTo>
                    <a:pt x="252" y="1393"/>
                    <a:pt x="1301" y="183"/>
                    <a:pt x="1347" y="138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03;p38">
              <a:extLst>
                <a:ext uri="{FF2B5EF4-FFF2-40B4-BE49-F238E27FC236}">
                  <a16:creationId xmlns:a16="http://schemas.microsoft.com/office/drawing/2014/main" id="{CC3FBADA-1D4A-486D-AA62-683109647F82}"/>
                </a:ext>
              </a:extLst>
            </p:cNvPr>
            <p:cNvSpPr/>
            <p:nvPr/>
          </p:nvSpPr>
          <p:spPr>
            <a:xfrm>
              <a:off x="6958274" y="2522948"/>
              <a:ext cx="24561" cy="43665"/>
            </a:xfrm>
            <a:custGeom>
              <a:avLst/>
              <a:gdLst/>
              <a:ahLst/>
              <a:cxnLst/>
              <a:rect l="l" t="t" r="r" b="b"/>
              <a:pathLst>
                <a:path w="1233" h="2192" extrusionOk="0">
                  <a:moveTo>
                    <a:pt x="320" y="1"/>
                  </a:moveTo>
                  <a:lnTo>
                    <a:pt x="183" y="115"/>
                  </a:lnTo>
                  <a:cubicBezTo>
                    <a:pt x="206" y="161"/>
                    <a:pt x="959" y="1256"/>
                    <a:pt x="0" y="2055"/>
                  </a:cubicBezTo>
                  <a:lnTo>
                    <a:pt x="137" y="2192"/>
                  </a:lnTo>
                  <a:cubicBezTo>
                    <a:pt x="1233" y="1279"/>
                    <a:pt x="343" y="24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04;p38">
              <a:extLst>
                <a:ext uri="{FF2B5EF4-FFF2-40B4-BE49-F238E27FC236}">
                  <a16:creationId xmlns:a16="http://schemas.microsoft.com/office/drawing/2014/main" id="{32FDF0CB-9E6A-4FA9-8B91-8532E536DECF}"/>
                </a:ext>
              </a:extLst>
            </p:cNvPr>
            <p:cNvSpPr/>
            <p:nvPr/>
          </p:nvSpPr>
          <p:spPr>
            <a:xfrm>
              <a:off x="6801404" y="2637986"/>
              <a:ext cx="4562" cy="231450"/>
            </a:xfrm>
            <a:custGeom>
              <a:avLst/>
              <a:gdLst/>
              <a:ahLst/>
              <a:cxnLst/>
              <a:rect l="l" t="t" r="r" b="b"/>
              <a:pathLst>
                <a:path w="229" h="11619" extrusionOk="0">
                  <a:moveTo>
                    <a:pt x="1" y="1"/>
                  </a:moveTo>
                  <a:lnTo>
                    <a:pt x="1" y="11619"/>
                  </a:lnTo>
                  <a:lnTo>
                    <a:pt x="229" y="1161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05;p38">
              <a:extLst>
                <a:ext uri="{FF2B5EF4-FFF2-40B4-BE49-F238E27FC236}">
                  <a16:creationId xmlns:a16="http://schemas.microsoft.com/office/drawing/2014/main" id="{6C523E62-60F5-4D2E-A75B-B48A80CB6468}"/>
                </a:ext>
              </a:extLst>
            </p:cNvPr>
            <p:cNvSpPr/>
            <p:nvPr/>
          </p:nvSpPr>
          <p:spPr>
            <a:xfrm>
              <a:off x="6800050" y="2865333"/>
              <a:ext cx="7291" cy="20020"/>
            </a:xfrm>
            <a:custGeom>
              <a:avLst/>
              <a:gdLst/>
              <a:ahLst/>
              <a:cxnLst/>
              <a:rect l="l" t="t" r="r" b="b"/>
              <a:pathLst>
                <a:path w="366" h="1005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1" y="1004"/>
                    <a:pt x="183" y="1004"/>
                  </a:cubicBezTo>
                  <a:cubicBezTo>
                    <a:pt x="297" y="1004"/>
                    <a:pt x="365" y="936"/>
                    <a:pt x="365" y="822"/>
                  </a:cubicBezTo>
                  <a:lnTo>
                    <a:pt x="365" y="183"/>
                  </a:lnTo>
                  <a:cubicBezTo>
                    <a:pt x="365" y="69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06;p38">
              <a:extLst>
                <a:ext uri="{FF2B5EF4-FFF2-40B4-BE49-F238E27FC236}">
                  <a16:creationId xmlns:a16="http://schemas.microsoft.com/office/drawing/2014/main" id="{3A50DC60-77EA-4EB8-86DC-84F996E604DC}"/>
                </a:ext>
              </a:extLst>
            </p:cNvPr>
            <p:cNvSpPr/>
            <p:nvPr/>
          </p:nvSpPr>
          <p:spPr>
            <a:xfrm>
              <a:off x="6863694" y="2718462"/>
              <a:ext cx="4562" cy="183722"/>
            </a:xfrm>
            <a:custGeom>
              <a:avLst/>
              <a:gdLst/>
              <a:ahLst/>
              <a:cxnLst/>
              <a:rect l="l" t="t" r="r" b="b"/>
              <a:pathLst>
                <a:path w="229" h="9223" extrusionOk="0">
                  <a:moveTo>
                    <a:pt x="1" y="1"/>
                  </a:moveTo>
                  <a:lnTo>
                    <a:pt x="1" y="9222"/>
                  </a:lnTo>
                  <a:lnTo>
                    <a:pt x="229" y="92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07;p38">
              <a:extLst>
                <a:ext uri="{FF2B5EF4-FFF2-40B4-BE49-F238E27FC236}">
                  <a16:creationId xmlns:a16="http://schemas.microsoft.com/office/drawing/2014/main" id="{D3715D22-15BD-482A-98C1-7A4218F0EE09}"/>
                </a:ext>
              </a:extLst>
            </p:cNvPr>
            <p:cNvSpPr/>
            <p:nvPr/>
          </p:nvSpPr>
          <p:spPr>
            <a:xfrm>
              <a:off x="6862340" y="2898061"/>
              <a:ext cx="7749" cy="20478"/>
            </a:xfrm>
            <a:custGeom>
              <a:avLst/>
              <a:gdLst/>
              <a:ahLst/>
              <a:cxnLst/>
              <a:rect l="l" t="t" r="r" b="b"/>
              <a:pathLst>
                <a:path w="389" h="1028" extrusionOk="0">
                  <a:moveTo>
                    <a:pt x="183" y="1"/>
                  </a:moveTo>
                  <a:cubicBezTo>
                    <a:pt x="92" y="1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2" y="1028"/>
                    <a:pt x="183" y="1028"/>
                  </a:cubicBezTo>
                  <a:cubicBezTo>
                    <a:pt x="297" y="1028"/>
                    <a:pt x="388" y="936"/>
                    <a:pt x="388" y="822"/>
                  </a:cubicBezTo>
                  <a:lnTo>
                    <a:pt x="388" y="183"/>
                  </a:lnTo>
                  <a:cubicBezTo>
                    <a:pt x="388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08;p38">
              <a:extLst>
                <a:ext uri="{FF2B5EF4-FFF2-40B4-BE49-F238E27FC236}">
                  <a16:creationId xmlns:a16="http://schemas.microsoft.com/office/drawing/2014/main" id="{4C90C181-6861-4DF7-9425-EE929327CFE5}"/>
                </a:ext>
              </a:extLst>
            </p:cNvPr>
            <p:cNvSpPr/>
            <p:nvPr/>
          </p:nvSpPr>
          <p:spPr>
            <a:xfrm>
              <a:off x="6737302" y="2554780"/>
              <a:ext cx="155515" cy="289199"/>
            </a:xfrm>
            <a:custGeom>
              <a:avLst/>
              <a:gdLst/>
              <a:ahLst/>
              <a:cxnLst/>
              <a:rect l="l" t="t" r="r" b="b"/>
              <a:pathLst>
                <a:path w="7807" h="14518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13947"/>
                  </a:lnTo>
                  <a:cubicBezTo>
                    <a:pt x="0" y="14266"/>
                    <a:pt x="229" y="14517"/>
                    <a:pt x="502" y="14517"/>
                  </a:cubicBezTo>
                  <a:lnTo>
                    <a:pt x="7167" y="14517"/>
                  </a:lnTo>
                  <a:cubicBezTo>
                    <a:pt x="7441" y="14517"/>
                    <a:pt x="7670" y="14266"/>
                    <a:pt x="7670" y="13947"/>
                  </a:cubicBezTo>
                  <a:lnTo>
                    <a:pt x="7670" y="3949"/>
                  </a:lnTo>
                  <a:lnTo>
                    <a:pt x="7807" y="3949"/>
                  </a:lnTo>
                  <a:lnTo>
                    <a:pt x="7807" y="2854"/>
                  </a:lnTo>
                  <a:lnTo>
                    <a:pt x="7670" y="2854"/>
                  </a:lnTo>
                  <a:lnTo>
                    <a:pt x="7670" y="2374"/>
                  </a:lnTo>
                  <a:lnTo>
                    <a:pt x="7807" y="2374"/>
                  </a:lnTo>
                  <a:lnTo>
                    <a:pt x="7807" y="1279"/>
                  </a:lnTo>
                  <a:lnTo>
                    <a:pt x="7670" y="1279"/>
                  </a:ln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09;p38">
              <a:extLst>
                <a:ext uri="{FF2B5EF4-FFF2-40B4-BE49-F238E27FC236}">
                  <a16:creationId xmlns:a16="http://schemas.microsoft.com/office/drawing/2014/main" id="{9DE7357A-EB3E-423F-9CA8-98031ED72C45}"/>
                </a:ext>
              </a:extLst>
            </p:cNvPr>
            <p:cNvSpPr/>
            <p:nvPr/>
          </p:nvSpPr>
          <p:spPr>
            <a:xfrm>
              <a:off x="6890068" y="2611612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10;p38">
              <a:extLst>
                <a:ext uri="{FF2B5EF4-FFF2-40B4-BE49-F238E27FC236}">
                  <a16:creationId xmlns:a16="http://schemas.microsoft.com/office/drawing/2014/main" id="{B64EF18E-AF92-42A2-A8C9-70FAB3A5B7DC}"/>
                </a:ext>
              </a:extLst>
            </p:cNvPr>
            <p:cNvSpPr/>
            <p:nvPr/>
          </p:nvSpPr>
          <p:spPr>
            <a:xfrm>
              <a:off x="6737302" y="2554780"/>
              <a:ext cx="152786" cy="19123"/>
            </a:xfrm>
            <a:custGeom>
              <a:avLst/>
              <a:gdLst/>
              <a:ahLst/>
              <a:cxnLst/>
              <a:rect l="l" t="t" r="r" b="b"/>
              <a:pathLst>
                <a:path w="7670" h="960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959"/>
                  </a:lnTo>
                  <a:cubicBezTo>
                    <a:pt x="0" y="640"/>
                    <a:pt x="229" y="389"/>
                    <a:pt x="502" y="389"/>
                  </a:cubicBezTo>
                  <a:lnTo>
                    <a:pt x="7167" y="389"/>
                  </a:lnTo>
                  <a:cubicBezTo>
                    <a:pt x="7441" y="389"/>
                    <a:pt x="7670" y="640"/>
                    <a:pt x="7670" y="959"/>
                  </a:cubicBez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11;p38">
              <a:extLst>
                <a:ext uri="{FF2B5EF4-FFF2-40B4-BE49-F238E27FC236}">
                  <a16:creationId xmlns:a16="http://schemas.microsoft.com/office/drawing/2014/main" id="{0764BD99-9F7F-4DF8-97DF-CA768CBFEF09}"/>
                </a:ext>
              </a:extLst>
            </p:cNvPr>
            <p:cNvSpPr/>
            <p:nvPr/>
          </p:nvSpPr>
          <p:spPr>
            <a:xfrm>
              <a:off x="6890068" y="2580238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812;p38">
              <a:extLst>
                <a:ext uri="{FF2B5EF4-FFF2-40B4-BE49-F238E27FC236}">
                  <a16:creationId xmlns:a16="http://schemas.microsoft.com/office/drawing/2014/main" id="{E7C50400-35C3-4808-9356-EC64B4AEEFF9}"/>
                </a:ext>
              </a:extLst>
            </p:cNvPr>
            <p:cNvSpPr/>
            <p:nvPr/>
          </p:nvSpPr>
          <p:spPr>
            <a:xfrm>
              <a:off x="6675908" y="2680734"/>
              <a:ext cx="192806" cy="176890"/>
            </a:xfrm>
            <a:custGeom>
              <a:avLst/>
              <a:gdLst/>
              <a:ahLst/>
              <a:cxnLst/>
              <a:rect l="l" t="t" r="r" b="b"/>
              <a:pathLst>
                <a:path w="9679" h="8880" extrusionOk="0">
                  <a:moveTo>
                    <a:pt x="3082" y="0"/>
                  </a:moveTo>
                  <a:cubicBezTo>
                    <a:pt x="1736" y="1073"/>
                    <a:pt x="480" y="3173"/>
                    <a:pt x="1" y="4314"/>
                  </a:cubicBezTo>
                  <a:cubicBezTo>
                    <a:pt x="389" y="6528"/>
                    <a:pt x="2831" y="8788"/>
                    <a:pt x="3653" y="8879"/>
                  </a:cubicBezTo>
                  <a:cubicBezTo>
                    <a:pt x="3653" y="8879"/>
                    <a:pt x="8652" y="5821"/>
                    <a:pt x="9108" y="4908"/>
                  </a:cubicBezTo>
                  <a:cubicBezTo>
                    <a:pt x="9565" y="3995"/>
                    <a:pt x="9679" y="1666"/>
                    <a:pt x="9245" y="708"/>
                  </a:cubicBezTo>
                  <a:cubicBezTo>
                    <a:pt x="9155" y="513"/>
                    <a:pt x="8835" y="436"/>
                    <a:pt x="8386" y="436"/>
                  </a:cubicBezTo>
                  <a:cubicBezTo>
                    <a:pt x="6675" y="436"/>
                    <a:pt x="3082" y="1552"/>
                    <a:pt x="3082" y="1552"/>
                  </a:cubicBezTo>
                  <a:lnTo>
                    <a:pt x="3082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813;p38">
              <a:extLst>
                <a:ext uri="{FF2B5EF4-FFF2-40B4-BE49-F238E27FC236}">
                  <a16:creationId xmlns:a16="http://schemas.microsoft.com/office/drawing/2014/main" id="{D794E8E0-792A-4A7F-9808-7D2338A9CA11}"/>
                </a:ext>
              </a:extLst>
            </p:cNvPr>
            <p:cNvSpPr/>
            <p:nvPr/>
          </p:nvSpPr>
          <p:spPr>
            <a:xfrm>
              <a:off x="6757760" y="2702546"/>
              <a:ext cx="105954" cy="33665"/>
            </a:xfrm>
            <a:custGeom>
              <a:avLst/>
              <a:gdLst/>
              <a:ahLst/>
              <a:cxnLst/>
              <a:rect l="l" t="t" r="r" b="b"/>
              <a:pathLst>
                <a:path w="5319" h="1690" extrusionOk="0">
                  <a:moveTo>
                    <a:pt x="5273" y="1"/>
                  </a:moveTo>
                  <a:lnTo>
                    <a:pt x="0" y="1507"/>
                  </a:lnTo>
                  <a:lnTo>
                    <a:pt x="69" y="1690"/>
                  </a:lnTo>
                  <a:lnTo>
                    <a:pt x="5319" y="183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814;p38">
              <a:extLst>
                <a:ext uri="{FF2B5EF4-FFF2-40B4-BE49-F238E27FC236}">
                  <a16:creationId xmlns:a16="http://schemas.microsoft.com/office/drawing/2014/main" id="{6610BF9B-9E1A-4A43-BB22-4BD876FC382F}"/>
                </a:ext>
              </a:extLst>
            </p:cNvPr>
            <p:cNvSpPr/>
            <p:nvPr/>
          </p:nvSpPr>
          <p:spPr>
            <a:xfrm>
              <a:off x="6774572" y="2725275"/>
              <a:ext cx="91413" cy="37310"/>
            </a:xfrm>
            <a:custGeom>
              <a:avLst/>
              <a:gdLst/>
              <a:ahLst/>
              <a:cxnLst/>
              <a:rect l="l" t="t" r="r" b="b"/>
              <a:pathLst>
                <a:path w="4589" h="1873" extrusionOk="0">
                  <a:moveTo>
                    <a:pt x="4520" y="1"/>
                  </a:moveTo>
                  <a:lnTo>
                    <a:pt x="1" y="1690"/>
                  </a:lnTo>
                  <a:lnTo>
                    <a:pt x="69" y="1873"/>
                  </a:lnTo>
                  <a:lnTo>
                    <a:pt x="4589" y="184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815;p38">
              <a:extLst>
                <a:ext uri="{FF2B5EF4-FFF2-40B4-BE49-F238E27FC236}">
                  <a16:creationId xmlns:a16="http://schemas.microsoft.com/office/drawing/2014/main" id="{CFC5A754-5D9F-413A-B4A1-C43BC5D28E38}"/>
                </a:ext>
              </a:extLst>
            </p:cNvPr>
            <p:cNvSpPr/>
            <p:nvPr/>
          </p:nvSpPr>
          <p:spPr>
            <a:xfrm>
              <a:off x="6790050" y="2751211"/>
              <a:ext cx="74580" cy="36394"/>
            </a:xfrm>
            <a:custGeom>
              <a:avLst/>
              <a:gdLst/>
              <a:ahLst/>
              <a:cxnLst/>
              <a:rect l="l" t="t" r="r" b="b"/>
              <a:pathLst>
                <a:path w="3744" h="1827" extrusionOk="0">
                  <a:moveTo>
                    <a:pt x="3675" y="0"/>
                  </a:moveTo>
                  <a:lnTo>
                    <a:pt x="0" y="1666"/>
                  </a:lnTo>
                  <a:lnTo>
                    <a:pt x="91" y="1826"/>
                  </a:lnTo>
                  <a:lnTo>
                    <a:pt x="3743" y="183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816;p38">
              <a:extLst>
                <a:ext uri="{FF2B5EF4-FFF2-40B4-BE49-F238E27FC236}">
                  <a16:creationId xmlns:a16="http://schemas.microsoft.com/office/drawing/2014/main" id="{03F159CC-5BE1-4CFB-ADD5-21783D61ACF0}"/>
                </a:ext>
              </a:extLst>
            </p:cNvPr>
            <p:cNvSpPr/>
            <p:nvPr/>
          </p:nvSpPr>
          <p:spPr>
            <a:xfrm>
              <a:off x="6420394" y="2761211"/>
              <a:ext cx="243263" cy="239179"/>
            </a:xfrm>
            <a:custGeom>
              <a:avLst/>
              <a:gdLst/>
              <a:ahLst/>
              <a:cxnLst/>
              <a:rect l="l" t="t" r="r" b="b"/>
              <a:pathLst>
                <a:path w="12212" h="12007" extrusionOk="0">
                  <a:moveTo>
                    <a:pt x="12075" y="0"/>
                  </a:moveTo>
                  <a:lnTo>
                    <a:pt x="0" y="11869"/>
                  </a:lnTo>
                  <a:lnTo>
                    <a:pt x="114" y="12006"/>
                  </a:lnTo>
                  <a:lnTo>
                    <a:pt x="12212" y="137"/>
                  </a:lnTo>
                  <a:lnTo>
                    <a:pt x="12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817;p38">
              <a:extLst>
                <a:ext uri="{FF2B5EF4-FFF2-40B4-BE49-F238E27FC236}">
                  <a16:creationId xmlns:a16="http://schemas.microsoft.com/office/drawing/2014/main" id="{317491AF-5A0D-46A6-A3A8-A46E08BF797D}"/>
                </a:ext>
              </a:extLst>
            </p:cNvPr>
            <p:cNvSpPr/>
            <p:nvPr/>
          </p:nvSpPr>
          <p:spPr>
            <a:xfrm>
              <a:off x="6551329" y="2873958"/>
              <a:ext cx="209180" cy="271470"/>
            </a:xfrm>
            <a:custGeom>
              <a:avLst/>
              <a:gdLst/>
              <a:ahLst/>
              <a:cxnLst/>
              <a:rect l="l" t="t" r="r" b="b"/>
              <a:pathLst>
                <a:path w="10501" h="13628" extrusionOk="0">
                  <a:moveTo>
                    <a:pt x="10341" y="1"/>
                  </a:moveTo>
                  <a:lnTo>
                    <a:pt x="1" y="13513"/>
                  </a:lnTo>
                  <a:lnTo>
                    <a:pt x="161" y="13628"/>
                  </a:lnTo>
                  <a:lnTo>
                    <a:pt x="10500" y="11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818;p38">
              <a:extLst>
                <a:ext uri="{FF2B5EF4-FFF2-40B4-BE49-F238E27FC236}">
                  <a16:creationId xmlns:a16="http://schemas.microsoft.com/office/drawing/2014/main" id="{F78AAD65-1CCE-4093-A86C-58FCA242E7C6}"/>
                </a:ext>
              </a:extLst>
            </p:cNvPr>
            <p:cNvSpPr/>
            <p:nvPr/>
          </p:nvSpPr>
          <p:spPr>
            <a:xfrm>
              <a:off x="6682283" y="3209012"/>
              <a:ext cx="264179" cy="189220"/>
            </a:xfrm>
            <a:custGeom>
              <a:avLst/>
              <a:gdLst/>
              <a:ahLst/>
              <a:cxnLst/>
              <a:rect l="l" t="t" r="r" b="b"/>
              <a:pathLst>
                <a:path w="13262" h="9499" extrusionOk="0">
                  <a:moveTo>
                    <a:pt x="5967" y="1"/>
                  </a:moveTo>
                  <a:cubicBezTo>
                    <a:pt x="4853" y="1"/>
                    <a:pt x="3703" y="171"/>
                    <a:pt x="3013" y="756"/>
                  </a:cubicBezTo>
                  <a:cubicBezTo>
                    <a:pt x="3013" y="756"/>
                    <a:pt x="366" y="3609"/>
                    <a:pt x="2055" y="4271"/>
                  </a:cubicBezTo>
                  <a:cubicBezTo>
                    <a:pt x="959" y="5550"/>
                    <a:pt x="0" y="6873"/>
                    <a:pt x="343" y="7330"/>
                  </a:cubicBezTo>
                  <a:cubicBezTo>
                    <a:pt x="1073" y="8289"/>
                    <a:pt x="3493" y="9453"/>
                    <a:pt x="4680" y="9498"/>
                  </a:cubicBezTo>
                  <a:cubicBezTo>
                    <a:pt x="4688" y="9499"/>
                    <a:pt x="4697" y="9499"/>
                    <a:pt x="4705" y="9499"/>
                  </a:cubicBezTo>
                  <a:cubicBezTo>
                    <a:pt x="5915" y="9499"/>
                    <a:pt x="10842" y="6394"/>
                    <a:pt x="10842" y="6394"/>
                  </a:cubicBezTo>
                  <a:cubicBezTo>
                    <a:pt x="13262" y="4271"/>
                    <a:pt x="10934" y="460"/>
                    <a:pt x="8218" y="186"/>
                  </a:cubicBezTo>
                  <a:cubicBezTo>
                    <a:pt x="7629" y="97"/>
                    <a:pt x="6808" y="1"/>
                    <a:pt x="5967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819;p38">
              <a:extLst>
                <a:ext uri="{FF2B5EF4-FFF2-40B4-BE49-F238E27FC236}">
                  <a16:creationId xmlns:a16="http://schemas.microsoft.com/office/drawing/2014/main" id="{366D96C4-2165-45DE-B622-1811D7586AF0}"/>
                </a:ext>
              </a:extLst>
            </p:cNvPr>
            <p:cNvSpPr/>
            <p:nvPr/>
          </p:nvSpPr>
          <p:spPr>
            <a:xfrm>
              <a:off x="6695928" y="3272258"/>
              <a:ext cx="90497" cy="92329"/>
            </a:xfrm>
            <a:custGeom>
              <a:avLst/>
              <a:gdLst/>
              <a:ahLst/>
              <a:cxnLst/>
              <a:rect l="l" t="t" r="r" b="b"/>
              <a:pathLst>
                <a:path w="4543" h="4635" extrusionOk="0">
                  <a:moveTo>
                    <a:pt x="4405" y="1"/>
                  </a:moveTo>
                  <a:lnTo>
                    <a:pt x="0" y="4497"/>
                  </a:lnTo>
                  <a:lnTo>
                    <a:pt x="137" y="4634"/>
                  </a:lnTo>
                  <a:lnTo>
                    <a:pt x="4542" y="138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1820;p38">
              <a:extLst>
                <a:ext uri="{FF2B5EF4-FFF2-40B4-BE49-F238E27FC236}">
                  <a16:creationId xmlns:a16="http://schemas.microsoft.com/office/drawing/2014/main" id="{FC87A292-23AF-4B79-9F07-87E4D8CAED7B}"/>
                </a:ext>
              </a:extLst>
            </p:cNvPr>
            <p:cNvGrpSpPr/>
            <p:nvPr/>
          </p:nvGrpSpPr>
          <p:grpSpPr>
            <a:xfrm>
              <a:off x="6295855" y="1905576"/>
              <a:ext cx="1060334" cy="326723"/>
              <a:chOff x="6316265" y="1730910"/>
              <a:chExt cx="1099933" cy="326723"/>
            </a:xfrm>
          </p:grpSpPr>
          <p:sp>
            <p:nvSpPr>
              <p:cNvPr id="312" name="Google Shape;1821;p38">
                <a:extLst>
                  <a:ext uri="{FF2B5EF4-FFF2-40B4-BE49-F238E27FC236}">
                    <a16:creationId xmlns:a16="http://schemas.microsoft.com/office/drawing/2014/main" id="{728BBF63-B980-4F2D-9E52-8FA544FEB02D}"/>
                  </a:ext>
                </a:extLst>
              </p:cNvPr>
              <p:cNvSpPr/>
              <p:nvPr/>
            </p:nvSpPr>
            <p:spPr>
              <a:xfrm>
                <a:off x="6316265" y="1730910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822;p38">
                <a:extLst>
                  <a:ext uri="{FF2B5EF4-FFF2-40B4-BE49-F238E27FC236}">
                    <a16:creationId xmlns:a16="http://schemas.microsoft.com/office/drawing/2014/main" id="{B8BDC9E6-2642-4A08-8974-E917BE252634}"/>
                  </a:ext>
                </a:extLst>
              </p:cNvPr>
              <p:cNvSpPr/>
              <p:nvPr/>
            </p:nvSpPr>
            <p:spPr>
              <a:xfrm>
                <a:off x="6316265" y="1865684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823;p38">
                <a:extLst>
                  <a:ext uri="{FF2B5EF4-FFF2-40B4-BE49-F238E27FC236}">
                    <a16:creationId xmlns:a16="http://schemas.microsoft.com/office/drawing/2014/main" id="{94804123-BCD7-4977-B763-AB82BABB850E}"/>
                  </a:ext>
                </a:extLst>
              </p:cNvPr>
              <p:cNvSpPr/>
              <p:nvPr/>
            </p:nvSpPr>
            <p:spPr>
              <a:xfrm>
                <a:off x="6316265" y="1945074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824;p38">
                <a:extLst>
                  <a:ext uri="{FF2B5EF4-FFF2-40B4-BE49-F238E27FC236}">
                    <a16:creationId xmlns:a16="http://schemas.microsoft.com/office/drawing/2014/main" id="{7B5FCE58-078E-4A38-A71A-F9712C81E904}"/>
                  </a:ext>
                </a:extLst>
              </p:cNvPr>
              <p:cNvSpPr/>
              <p:nvPr/>
            </p:nvSpPr>
            <p:spPr>
              <a:xfrm>
                <a:off x="6316265" y="2024030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1825;p38">
              <a:extLst>
                <a:ext uri="{FF2B5EF4-FFF2-40B4-BE49-F238E27FC236}">
                  <a16:creationId xmlns:a16="http://schemas.microsoft.com/office/drawing/2014/main" id="{3D70C075-E7AD-4914-90BD-1F4BDF716206}"/>
                </a:ext>
              </a:extLst>
            </p:cNvPr>
            <p:cNvSpPr/>
            <p:nvPr/>
          </p:nvSpPr>
          <p:spPr>
            <a:xfrm>
              <a:off x="6717740" y="3304091"/>
              <a:ext cx="85955" cy="75497"/>
            </a:xfrm>
            <a:custGeom>
              <a:avLst/>
              <a:gdLst/>
              <a:ahLst/>
              <a:cxnLst/>
              <a:rect l="l" t="t" r="r" b="b"/>
              <a:pathLst>
                <a:path w="4315" h="3790" extrusionOk="0">
                  <a:moveTo>
                    <a:pt x="4201" y="1"/>
                  </a:moveTo>
                  <a:lnTo>
                    <a:pt x="1" y="3653"/>
                  </a:lnTo>
                  <a:lnTo>
                    <a:pt x="115" y="3790"/>
                  </a:lnTo>
                  <a:lnTo>
                    <a:pt x="4315" y="137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826;p38">
              <a:extLst>
                <a:ext uri="{FF2B5EF4-FFF2-40B4-BE49-F238E27FC236}">
                  <a16:creationId xmlns:a16="http://schemas.microsoft.com/office/drawing/2014/main" id="{0AC4D470-86B1-4451-8355-4F2CD3F443C3}"/>
                </a:ext>
              </a:extLst>
            </p:cNvPr>
            <p:cNvSpPr/>
            <p:nvPr/>
          </p:nvSpPr>
          <p:spPr>
            <a:xfrm>
              <a:off x="6745031" y="3333652"/>
              <a:ext cx="75497" cy="58664"/>
            </a:xfrm>
            <a:custGeom>
              <a:avLst/>
              <a:gdLst/>
              <a:ahLst/>
              <a:cxnLst/>
              <a:rect l="l" t="t" r="r" b="b"/>
              <a:pathLst>
                <a:path w="3790" h="2945" extrusionOk="0">
                  <a:moveTo>
                    <a:pt x="3675" y="0"/>
                  </a:moveTo>
                  <a:lnTo>
                    <a:pt x="0" y="2808"/>
                  </a:lnTo>
                  <a:lnTo>
                    <a:pt x="114" y="2945"/>
                  </a:lnTo>
                  <a:lnTo>
                    <a:pt x="3789" y="16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827;p38">
              <a:extLst>
                <a:ext uri="{FF2B5EF4-FFF2-40B4-BE49-F238E27FC236}">
                  <a16:creationId xmlns:a16="http://schemas.microsoft.com/office/drawing/2014/main" id="{5D2F98C0-9CAD-479E-8CD2-95C7A7BC3D4A}"/>
                </a:ext>
              </a:extLst>
            </p:cNvPr>
            <p:cNvSpPr/>
            <p:nvPr/>
          </p:nvSpPr>
          <p:spPr>
            <a:xfrm>
              <a:off x="6843236" y="3027641"/>
              <a:ext cx="506088" cy="321947"/>
            </a:xfrm>
            <a:custGeom>
              <a:avLst/>
              <a:gdLst/>
              <a:ahLst/>
              <a:cxnLst/>
              <a:rect l="l" t="t" r="r" b="b"/>
              <a:pathLst>
                <a:path w="25406" h="16162" extrusionOk="0">
                  <a:moveTo>
                    <a:pt x="22735" y="1"/>
                  </a:moveTo>
                  <a:lnTo>
                    <a:pt x="1" y="8971"/>
                  </a:lnTo>
                  <a:cubicBezTo>
                    <a:pt x="1849" y="10204"/>
                    <a:pt x="2762" y="12760"/>
                    <a:pt x="3036" y="16161"/>
                  </a:cubicBezTo>
                  <a:cubicBezTo>
                    <a:pt x="3036" y="16161"/>
                    <a:pt x="14586" y="13080"/>
                    <a:pt x="20018" y="11185"/>
                  </a:cubicBezTo>
                  <a:cubicBezTo>
                    <a:pt x="25405" y="9108"/>
                    <a:pt x="22735" y="1"/>
                    <a:pt x="22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828;p38">
              <a:extLst>
                <a:ext uri="{FF2B5EF4-FFF2-40B4-BE49-F238E27FC236}">
                  <a16:creationId xmlns:a16="http://schemas.microsoft.com/office/drawing/2014/main" id="{3140C9B9-66AC-4706-95C7-7091CB4B806E}"/>
                </a:ext>
              </a:extLst>
            </p:cNvPr>
            <p:cNvSpPr/>
            <p:nvPr/>
          </p:nvSpPr>
          <p:spPr>
            <a:xfrm>
              <a:off x="6721844" y="3255446"/>
              <a:ext cx="35936" cy="40019"/>
            </a:xfrm>
            <a:custGeom>
              <a:avLst/>
              <a:gdLst/>
              <a:ahLst/>
              <a:cxnLst/>
              <a:rect l="l" t="t" r="r" b="b"/>
              <a:pathLst>
                <a:path w="1804" h="2009" extrusionOk="0">
                  <a:moveTo>
                    <a:pt x="1666" y="0"/>
                  </a:moveTo>
                  <a:lnTo>
                    <a:pt x="0" y="1872"/>
                  </a:lnTo>
                  <a:lnTo>
                    <a:pt x="137" y="2009"/>
                  </a:lnTo>
                  <a:lnTo>
                    <a:pt x="1803" y="137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829;p38">
              <a:extLst>
                <a:ext uri="{FF2B5EF4-FFF2-40B4-BE49-F238E27FC236}">
                  <a16:creationId xmlns:a16="http://schemas.microsoft.com/office/drawing/2014/main" id="{70944E08-62A5-4DF1-8917-93E6BCF1A3FB}"/>
                </a:ext>
              </a:extLst>
            </p:cNvPr>
            <p:cNvSpPr/>
            <p:nvPr/>
          </p:nvSpPr>
          <p:spPr>
            <a:xfrm>
              <a:off x="6836424" y="3072481"/>
              <a:ext cx="387404" cy="117966"/>
            </a:xfrm>
            <a:custGeom>
              <a:avLst/>
              <a:gdLst/>
              <a:ahLst/>
              <a:cxnLst/>
              <a:rect l="l" t="t" r="r" b="b"/>
              <a:pathLst>
                <a:path w="19448" h="5922" extrusionOk="0">
                  <a:moveTo>
                    <a:pt x="16555" y="1"/>
                  </a:moveTo>
                  <a:cubicBezTo>
                    <a:pt x="15568" y="1"/>
                    <a:pt x="14780" y="238"/>
                    <a:pt x="14768" y="238"/>
                  </a:cubicBezTo>
                  <a:lnTo>
                    <a:pt x="0" y="5739"/>
                  </a:lnTo>
                  <a:lnTo>
                    <a:pt x="69" y="5921"/>
                  </a:lnTo>
                  <a:lnTo>
                    <a:pt x="14837" y="420"/>
                  </a:lnTo>
                  <a:cubicBezTo>
                    <a:pt x="14848" y="420"/>
                    <a:pt x="15628" y="183"/>
                    <a:pt x="16592" y="183"/>
                  </a:cubicBezTo>
                  <a:cubicBezTo>
                    <a:pt x="17495" y="183"/>
                    <a:pt x="18560" y="391"/>
                    <a:pt x="19310" y="1196"/>
                  </a:cubicBezTo>
                  <a:lnTo>
                    <a:pt x="19447" y="1082"/>
                  </a:lnTo>
                  <a:cubicBezTo>
                    <a:pt x="18641" y="220"/>
                    <a:pt x="17506" y="1"/>
                    <a:pt x="16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830;p38">
              <a:extLst>
                <a:ext uri="{FF2B5EF4-FFF2-40B4-BE49-F238E27FC236}">
                  <a16:creationId xmlns:a16="http://schemas.microsoft.com/office/drawing/2014/main" id="{1698EE26-D812-4046-A5B4-7A25DA4F7D95}"/>
                </a:ext>
              </a:extLst>
            </p:cNvPr>
            <p:cNvSpPr/>
            <p:nvPr/>
          </p:nvSpPr>
          <p:spPr>
            <a:xfrm>
              <a:off x="7094228" y="2708921"/>
              <a:ext cx="49581" cy="373301"/>
            </a:xfrm>
            <a:custGeom>
              <a:avLst/>
              <a:gdLst/>
              <a:ahLst/>
              <a:cxnLst/>
              <a:rect l="l" t="t" r="r" b="b"/>
              <a:pathLst>
                <a:path w="2489" h="18740" extrusionOk="0">
                  <a:moveTo>
                    <a:pt x="2328" y="0"/>
                  </a:moveTo>
                  <a:cubicBezTo>
                    <a:pt x="0" y="4611"/>
                    <a:pt x="525" y="11207"/>
                    <a:pt x="1392" y="18740"/>
                  </a:cubicBezTo>
                  <a:lnTo>
                    <a:pt x="1575" y="18717"/>
                  </a:lnTo>
                  <a:cubicBezTo>
                    <a:pt x="708" y="11230"/>
                    <a:pt x="183" y="4657"/>
                    <a:pt x="2488" y="92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831;p38">
              <a:extLst>
                <a:ext uri="{FF2B5EF4-FFF2-40B4-BE49-F238E27FC236}">
                  <a16:creationId xmlns:a16="http://schemas.microsoft.com/office/drawing/2014/main" id="{A371571C-5CA7-47B6-B1F8-AF8E4422236C}"/>
                </a:ext>
              </a:extLst>
            </p:cNvPr>
            <p:cNvSpPr/>
            <p:nvPr/>
          </p:nvSpPr>
          <p:spPr>
            <a:xfrm>
              <a:off x="6672741" y="2105564"/>
              <a:ext cx="330572" cy="383301"/>
            </a:xfrm>
            <a:custGeom>
              <a:avLst/>
              <a:gdLst/>
              <a:ahLst/>
              <a:cxnLst/>
              <a:rect l="l" t="t" r="r" b="b"/>
              <a:pathLst>
                <a:path w="16595" h="19242" extrusionOk="0">
                  <a:moveTo>
                    <a:pt x="8286" y="0"/>
                  </a:moveTo>
                  <a:cubicBezTo>
                    <a:pt x="3698" y="0"/>
                    <a:pt x="0" y="4314"/>
                    <a:pt x="0" y="9610"/>
                  </a:cubicBezTo>
                  <a:cubicBezTo>
                    <a:pt x="0" y="14928"/>
                    <a:pt x="1575" y="19242"/>
                    <a:pt x="8286" y="19242"/>
                  </a:cubicBezTo>
                  <a:cubicBezTo>
                    <a:pt x="14996" y="19242"/>
                    <a:pt x="16594" y="14928"/>
                    <a:pt x="16594" y="9610"/>
                  </a:cubicBezTo>
                  <a:cubicBezTo>
                    <a:pt x="16594" y="4314"/>
                    <a:pt x="12874" y="0"/>
                    <a:pt x="828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832;p38">
              <a:extLst>
                <a:ext uri="{FF2B5EF4-FFF2-40B4-BE49-F238E27FC236}">
                  <a16:creationId xmlns:a16="http://schemas.microsoft.com/office/drawing/2014/main" id="{E35A494B-6EC1-4198-B55E-3DFF4E690836}"/>
                </a:ext>
              </a:extLst>
            </p:cNvPr>
            <p:cNvSpPr/>
            <p:nvPr/>
          </p:nvSpPr>
          <p:spPr>
            <a:xfrm>
              <a:off x="6613877" y="2095544"/>
              <a:ext cx="448280" cy="422882"/>
            </a:xfrm>
            <a:custGeom>
              <a:avLst/>
              <a:gdLst/>
              <a:ahLst/>
              <a:cxnLst/>
              <a:rect l="l" t="t" r="r" b="b"/>
              <a:pathLst>
                <a:path w="22504" h="21229" extrusionOk="0">
                  <a:moveTo>
                    <a:pt x="11241" y="1"/>
                  </a:moveTo>
                  <a:lnTo>
                    <a:pt x="5740" y="2169"/>
                  </a:lnTo>
                  <a:cubicBezTo>
                    <a:pt x="4370" y="4224"/>
                    <a:pt x="3868" y="7556"/>
                    <a:pt x="3937" y="10706"/>
                  </a:cubicBezTo>
                  <a:cubicBezTo>
                    <a:pt x="3937" y="10706"/>
                    <a:pt x="3150" y="9928"/>
                    <a:pt x="2303" y="9928"/>
                  </a:cubicBezTo>
                  <a:cubicBezTo>
                    <a:pt x="1798" y="9928"/>
                    <a:pt x="1271" y="10206"/>
                    <a:pt x="878" y="11094"/>
                  </a:cubicBezTo>
                  <a:cubicBezTo>
                    <a:pt x="1" y="13778"/>
                    <a:pt x="1995" y="15073"/>
                    <a:pt x="3318" y="15073"/>
                  </a:cubicBezTo>
                  <a:cubicBezTo>
                    <a:pt x="3716" y="15073"/>
                    <a:pt x="4054" y="14956"/>
                    <a:pt x="4233" y="14723"/>
                  </a:cubicBezTo>
                  <a:cubicBezTo>
                    <a:pt x="4233" y="14723"/>
                    <a:pt x="5192" y="21228"/>
                    <a:pt x="11241" y="21228"/>
                  </a:cubicBezTo>
                  <a:cubicBezTo>
                    <a:pt x="17289" y="21228"/>
                    <a:pt x="18248" y="14723"/>
                    <a:pt x="18248" y="14723"/>
                  </a:cubicBezTo>
                  <a:cubicBezTo>
                    <a:pt x="18428" y="14956"/>
                    <a:pt x="18766" y="15073"/>
                    <a:pt x="19167" y="15073"/>
                  </a:cubicBezTo>
                  <a:cubicBezTo>
                    <a:pt x="20495" y="15073"/>
                    <a:pt x="22503" y="13778"/>
                    <a:pt x="21626" y="11094"/>
                  </a:cubicBezTo>
                  <a:cubicBezTo>
                    <a:pt x="21233" y="10206"/>
                    <a:pt x="20703" y="9928"/>
                    <a:pt x="20193" y="9928"/>
                  </a:cubicBezTo>
                  <a:cubicBezTo>
                    <a:pt x="19341" y="9928"/>
                    <a:pt x="18545" y="10706"/>
                    <a:pt x="18545" y="10706"/>
                  </a:cubicBezTo>
                  <a:cubicBezTo>
                    <a:pt x="18613" y="7556"/>
                    <a:pt x="18111" y="4224"/>
                    <a:pt x="16742" y="2169"/>
                  </a:cubicBezTo>
                  <a:lnTo>
                    <a:pt x="11241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833;p38">
              <a:extLst>
                <a:ext uri="{FF2B5EF4-FFF2-40B4-BE49-F238E27FC236}">
                  <a16:creationId xmlns:a16="http://schemas.microsoft.com/office/drawing/2014/main" id="{CFB7CA60-A996-4B7E-9343-6C13DDC16139}"/>
                </a:ext>
              </a:extLst>
            </p:cNvPr>
            <p:cNvSpPr/>
            <p:nvPr/>
          </p:nvSpPr>
          <p:spPr>
            <a:xfrm>
              <a:off x="6763676" y="2494303"/>
              <a:ext cx="150974" cy="25936"/>
            </a:xfrm>
            <a:custGeom>
              <a:avLst/>
              <a:gdLst/>
              <a:ahLst/>
              <a:cxnLst/>
              <a:rect l="l" t="t" r="r" b="b"/>
              <a:pathLst>
                <a:path w="7579" h="1302" extrusionOk="0">
                  <a:moveTo>
                    <a:pt x="7464" y="1"/>
                  </a:moveTo>
                  <a:cubicBezTo>
                    <a:pt x="6414" y="731"/>
                    <a:pt x="5159" y="1119"/>
                    <a:pt x="3721" y="1119"/>
                  </a:cubicBezTo>
                  <a:cubicBezTo>
                    <a:pt x="2351" y="1119"/>
                    <a:pt x="1141" y="777"/>
                    <a:pt x="114" y="92"/>
                  </a:cubicBezTo>
                  <a:lnTo>
                    <a:pt x="0" y="252"/>
                  </a:lnTo>
                  <a:cubicBezTo>
                    <a:pt x="1073" y="959"/>
                    <a:pt x="2328" y="1302"/>
                    <a:pt x="3721" y="1302"/>
                  </a:cubicBezTo>
                  <a:cubicBezTo>
                    <a:pt x="5204" y="1302"/>
                    <a:pt x="6505" y="914"/>
                    <a:pt x="7578" y="161"/>
                  </a:cubicBezTo>
                  <a:lnTo>
                    <a:pt x="7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834;p38">
              <a:extLst>
                <a:ext uri="{FF2B5EF4-FFF2-40B4-BE49-F238E27FC236}">
                  <a16:creationId xmlns:a16="http://schemas.microsoft.com/office/drawing/2014/main" id="{C2CCAE14-EB5B-4761-8DE2-B673AB489827}"/>
                </a:ext>
              </a:extLst>
            </p:cNvPr>
            <p:cNvSpPr/>
            <p:nvPr/>
          </p:nvSpPr>
          <p:spPr>
            <a:xfrm>
              <a:off x="6641805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989" y="0"/>
                  </a:moveTo>
                  <a:cubicBezTo>
                    <a:pt x="483" y="0"/>
                    <a:pt x="91" y="428"/>
                    <a:pt x="47" y="1051"/>
                  </a:cubicBezTo>
                  <a:cubicBezTo>
                    <a:pt x="1" y="1827"/>
                    <a:pt x="503" y="2695"/>
                    <a:pt x="1690" y="2786"/>
                  </a:cubicBezTo>
                  <a:lnTo>
                    <a:pt x="1713" y="2603"/>
                  </a:lnTo>
                  <a:cubicBezTo>
                    <a:pt x="640" y="2535"/>
                    <a:pt x="206" y="1759"/>
                    <a:pt x="252" y="1074"/>
                  </a:cubicBezTo>
                  <a:cubicBezTo>
                    <a:pt x="274" y="650"/>
                    <a:pt x="515" y="183"/>
                    <a:pt x="994" y="183"/>
                  </a:cubicBezTo>
                  <a:cubicBezTo>
                    <a:pt x="1005" y="183"/>
                    <a:pt x="1017" y="183"/>
                    <a:pt x="1028" y="184"/>
                  </a:cubicBezTo>
                  <a:lnTo>
                    <a:pt x="1028" y="1"/>
                  </a:lnTo>
                  <a:cubicBezTo>
                    <a:pt x="1015" y="1"/>
                    <a:pt x="1002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835;p38">
              <a:extLst>
                <a:ext uri="{FF2B5EF4-FFF2-40B4-BE49-F238E27FC236}">
                  <a16:creationId xmlns:a16="http://schemas.microsoft.com/office/drawing/2014/main" id="{2D682EB9-003D-46A3-B9E7-9D4B5BD5065A}"/>
                </a:ext>
              </a:extLst>
            </p:cNvPr>
            <p:cNvSpPr/>
            <p:nvPr/>
          </p:nvSpPr>
          <p:spPr>
            <a:xfrm>
              <a:off x="6648180" y="2348329"/>
              <a:ext cx="31852" cy="7769"/>
            </a:xfrm>
            <a:custGeom>
              <a:avLst/>
              <a:gdLst/>
              <a:ahLst/>
              <a:cxnLst/>
              <a:rect l="l" t="t" r="r" b="b"/>
              <a:pathLst>
                <a:path w="1599" h="390" extrusionOk="0">
                  <a:moveTo>
                    <a:pt x="861" y="1"/>
                  </a:moveTo>
                  <a:cubicBezTo>
                    <a:pt x="361" y="1"/>
                    <a:pt x="16" y="214"/>
                    <a:pt x="1" y="230"/>
                  </a:cubicBezTo>
                  <a:lnTo>
                    <a:pt x="115" y="390"/>
                  </a:lnTo>
                  <a:cubicBezTo>
                    <a:pt x="115" y="390"/>
                    <a:pt x="421" y="193"/>
                    <a:pt x="867" y="193"/>
                  </a:cubicBezTo>
                  <a:cubicBezTo>
                    <a:pt x="1065" y="193"/>
                    <a:pt x="1291" y="232"/>
                    <a:pt x="1530" y="344"/>
                  </a:cubicBezTo>
                  <a:lnTo>
                    <a:pt x="1598" y="162"/>
                  </a:lnTo>
                  <a:cubicBezTo>
                    <a:pt x="1332" y="43"/>
                    <a:pt x="1081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836;p38">
              <a:extLst>
                <a:ext uri="{FF2B5EF4-FFF2-40B4-BE49-F238E27FC236}">
                  <a16:creationId xmlns:a16="http://schemas.microsoft.com/office/drawing/2014/main" id="{31E2346B-F5A7-4934-A5BB-14D824D356DA}"/>
                </a:ext>
              </a:extLst>
            </p:cNvPr>
            <p:cNvSpPr/>
            <p:nvPr/>
          </p:nvSpPr>
          <p:spPr>
            <a:xfrm>
              <a:off x="7001919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725" y="0"/>
                  </a:moveTo>
                  <a:cubicBezTo>
                    <a:pt x="712" y="0"/>
                    <a:pt x="699" y="1"/>
                    <a:pt x="685" y="1"/>
                  </a:cubicBezTo>
                  <a:lnTo>
                    <a:pt x="685" y="184"/>
                  </a:lnTo>
                  <a:lnTo>
                    <a:pt x="731" y="184"/>
                  </a:lnTo>
                  <a:cubicBezTo>
                    <a:pt x="1188" y="184"/>
                    <a:pt x="1439" y="640"/>
                    <a:pt x="1461" y="1074"/>
                  </a:cubicBezTo>
                  <a:cubicBezTo>
                    <a:pt x="1507" y="1759"/>
                    <a:pt x="1073" y="2535"/>
                    <a:pt x="1" y="2603"/>
                  </a:cubicBezTo>
                  <a:lnTo>
                    <a:pt x="23" y="2786"/>
                  </a:lnTo>
                  <a:cubicBezTo>
                    <a:pt x="1210" y="2695"/>
                    <a:pt x="1713" y="1827"/>
                    <a:pt x="1644" y="1051"/>
                  </a:cubicBezTo>
                  <a:cubicBezTo>
                    <a:pt x="1622" y="428"/>
                    <a:pt x="1231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837;p38">
              <a:extLst>
                <a:ext uri="{FF2B5EF4-FFF2-40B4-BE49-F238E27FC236}">
                  <a16:creationId xmlns:a16="http://schemas.microsoft.com/office/drawing/2014/main" id="{0002C34B-61F3-4F3F-9A34-E467B900E54E}"/>
                </a:ext>
              </a:extLst>
            </p:cNvPr>
            <p:cNvSpPr/>
            <p:nvPr/>
          </p:nvSpPr>
          <p:spPr>
            <a:xfrm>
              <a:off x="6997835" y="2348329"/>
              <a:ext cx="31832" cy="7769"/>
            </a:xfrm>
            <a:custGeom>
              <a:avLst/>
              <a:gdLst/>
              <a:ahLst/>
              <a:cxnLst/>
              <a:rect l="l" t="t" r="r" b="b"/>
              <a:pathLst>
                <a:path w="1598" h="390" extrusionOk="0">
                  <a:moveTo>
                    <a:pt x="738" y="1"/>
                  </a:moveTo>
                  <a:cubicBezTo>
                    <a:pt x="517" y="1"/>
                    <a:pt x="266" y="43"/>
                    <a:pt x="0" y="162"/>
                  </a:cubicBezTo>
                  <a:lnTo>
                    <a:pt x="69" y="344"/>
                  </a:lnTo>
                  <a:cubicBezTo>
                    <a:pt x="315" y="228"/>
                    <a:pt x="545" y="188"/>
                    <a:pt x="745" y="188"/>
                  </a:cubicBezTo>
                  <a:cubicBezTo>
                    <a:pt x="1176" y="188"/>
                    <a:pt x="1468" y="374"/>
                    <a:pt x="1484" y="390"/>
                  </a:cubicBezTo>
                  <a:lnTo>
                    <a:pt x="1598" y="230"/>
                  </a:lnTo>
                  <a:cubicBezTo>
                    <a:pt x="1582" y="214"/>
                    <a:pt x="1237" y="1"/>
                    <a:pt x="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838;p38">
              <a:extLst>
                <a:ext uri="{FF2B5EF4-FFF2-40B4-BE49-F238E27FC236}">
                  <a16:creationId xmlns:a16="http://schemas.microsoft.com/office/drawing/2014/main" id="{B4AFA75E-198C-4E87-8EAA-A27750B5E53B}"/>
                </a:ext>
              </a:extLst>
            </p:cNvPr>
            <p:cNvSpPr/>
            <p:nvPr/>
          </p:nvSpPr>
          <p:spPr>
            <a:xfrm>
              <a:off x="6691824" y="2346536"/>
              <a:ext cx="8207" cy="42768"/>
            </a:xfrm>
            <a:custGeom>
              <a:avLst/>
              <a:gdLst/>
              <a:ahLst/>
              <a:cxnLst/>
              <a:rect l="l" t="t" r="r" b="b"/>
              <a:pathLst>
                <a:path w="412" h="2147" extrusionOk="0">
                  <a:moveTo>
                    <a:pt x="1" y="1"/>
                  </a:moveTo>
                  <a:cubicBezTo>
                    <a:pt x="24" y="731"/>
                    <a:pt x="92" y="1439"/>
                    <a:pt x="229" y="2146"/>
                  </a:cubicBezTo>
                  <a:lnTo>
                    <a:pt x="412" y="2100"/>
                  </a:lnTo>
                  <a:cubicBezTo>
                    <a:pt x="275" y="1416"/>
                    <a:pt x="206" y="708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839;p38">
              <a:extLst>
                <a:ext uri="{FF2B5EF4-FFF2-40B4-BE49-F238E27FC236}">
                  <a16:creationId xmlns:a16="http://schemas.microsoft.com/office/drawing/2014/main" id="{D8B1F10C-9E4A-499C-A536-0FE5C6A945AB}"/>
                </a:ext>
              </a:extLst>
            </p:cNvPr>
            <p:cNvSpPr/>
            <p:nvPr/>
          </p:nvSpPr>
          <p:spPr>
            <a:xfrm>
              <a:off x="6975087" y="2346536"/>
              <a:ext cx="8665" cy="42768"/>
            </a:xfrm>
            <a:custGeom>
              <a:avLst/>
              <a:gdLst/>
              <a:ahLst/>
              <a:cxnLst/>
              <a:rect l="l" t="t" r="r" b="b"/>
              <a:pathLst>
                <a:path w="435" h="2147" extrusionOk="0">
                  <a:moveTo>
                    <a:pt x="229" y="1"/>
                  </a:moveTo>
                  <a:cubicBezTo>
                    <a:pt x="229" y="708"/>
                    <a:pt x="138" y="1416"/>
                    <a:pt x="1" y="2100"/>
                  </a:cubicBezTo>
                  <a:lnTo>
                    <a:pt x="184" y="2146"/>
                  </a:lnTo>
                  <a:cubicBezTo>
                    <a:pt x="343" y="1439"/>
                    <a:pt x="412" y="73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840;p38">
              <a:extLst>
                <a:ext uri="{FF2B5EF4-FFF2-40B4-BE49-F238E27FC236}">
                  <a16:creationId xmlns:a16="http://schemas.microsoft.com/office/drawing/2014/main" id="{35941A8F-A3DF-4B8B-A154-10AF2F59B027}"/>
                </a:ext>
              </a:extLst>
            </p:cNvPr>
            <p:cNvSpPr/>
            <p:nvPr/>
          </p:nvSpPr>
          <p:spPr>
            <a:xfrm>
              <a:off x="6796863" y="2405201"/>
              <a:ext cx="85955" cy="15020"/>
            </a:xfrm>
            <a:custGeom>
              <a:avLst/>
              <a:gdLst/>
              <a:ahLst/>
              <a:cxnLst/>
              <a:rect l="l" t="t" r="r" b="b"/>
              <a:pathLst>
                <a:path w="4315" h="754" extrusionOk="0">
                  <a:moveTo>
                    <a:pt x="4223" y="0"/>
                  </a:moveTo>
                  <a:cubicBezTo>
                    <a:pt x="3558" y="385"/>
                    <a:pt x="2868" y="579"/>
                    <a:pt x="2158" y="579"/>
                  </a:cubicBezTo>
                  <a:cubicBezTo>
                    <a:pt x="1480" y="579"/>
                    <a:pt x="782" y="402"/>
                    <a:pt x="69" y="46"/>
                  </a:cubicBezTo>
                  <a:lnTo>
                    <a:pt x="0" y="228"/>
                  </a:lnTo>
                  <a:cubicBezTo>
                    <a:pt x="731" y="593"/>
                    <a:pt x="1438" y="753"/>
                    <a:pt x="2146" y="753"/>
                  </a:cubicBezTo>
                  <a:cubicBezTo>
                    <a:pt x="2899" y="753"/>
                    <a:pt x="3630" y="571"/>
                    <a:pt x="4314" y="160"/>
                  </a:cubicBez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841;p38">
              <a:extLst>
                <a:ext uri="{FF2B5EF4-FFF2-40B4-BE49-F238E27FC236}">
                  <a16:creationId xmlns:a16="http://schemas.microsoft.com/office/drawing/2014/main" id="{1AFA5C0F-DFA9-4DEF-8E58-01A923716024}"/>
                </a:ext>
              </a:extLst>
            </p:cNvPr>
            <p:cNvSpPr/>
            <p:nvPr/>
          </p:nvSpPr>
          <p:spPr>
            <a:xfrm>
              <a:off x="6821862" y="2427013"/>
              <a:ext cx="34581" cy="6833"/>
            </a:xfrm>
            <a:custGeom>
              <a:avLst/>
              <a:gdLst/>
              <a:ahLst/>
              <a:cxnLst/>
              <a:rect l="l" t="t" r="r" b="b"/>
              <a:pathLst>
                <a:path w="1736" h="343" extrusionOk="0">
                  <a:moveTo>
                    <a:pt x="69" y="1"/>
                  </a:moveTo>
                  <a:lnTo>
                    <a:pt x="1" y="183"/>
                  </a:lnTo>
                  <a:cubicBezTo>
                    <a:pt x="320" y="275"/>
                    <a:pt x="617" y="343"/>
                    <a:pt x="891" y="343"/>
                  </a:cubicBezTo>
                  <a:cubicBezTo>
                    <a:pt x="1188" y="343"/>
                    <a:pt x="1462" y="275"/>
                    <a:pt x="1736" y="183"/>
                  </a:cubicBezTo>
                  <a:lnTo>
                    <a:pt x="1690" y="1"/>
                  </a:lnTo>
                  <a:cubicBezTo>
                    <a:pt x="1427" y="92"/>
                    <a:pt x="1165" y="138"/>
                    <a:pt x="897" y="138"/>
                  </a:cubicBezTo>
                  <a:cubicBezTo>
                    <a:pt x="628" y="138"/>
                    <a:pt x="355" y="92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842;p38">
              <a:extLst>
                <a:ext uri="{FF2B5EF4-FFF2-40B4-BE49-F238E27FC236}">
                  <a16:creationId xmlns:a16="http://schemas.microsoft.com/office/drawing/2014/main" id="{756A252A-46CD-4A14-A298-C497B08ADDCA}"/>
                </a:ext>
              </a:extLst>
            </p:cNvPr>
            <p:cNvSpPr/>
            <p:nvPr/>
          </p:nvSpPr>
          <p:spPr>
            <a:xfrm>
              <a:off x="6831424" y="2307891"/>
              <a:ext cx="28665" cy="70955"/>
            </a:xfrm>
            <a:custGeom>
              <a:avLst/>
              <a:gdLst/>
              <a:ahLst/>
              <a:cxnLst/>
              <a:rect l="l" t="t" r="r" b="b"/>
              <a:pathLst>
                <a:path w="1439" h="3562" extrusionOk="0">
                  <a:moveTo>
                    <a:pt x="457" y="0"/>
                  </a:moveTo>
                  <a:lnTo>
                    <a:pt x="274" y="69"/>
                  </a:lnTo>
                  <a:lnTo>
                    <a:pt x="1096" y="2420"/>
                  </a:lnTo>
                  <a:cubicBezTo>
                    <a:pt x="1210" y="2785"/>
                    <a:pt x="1187" y="3059"/>
                    <a:pt x="1073" y="3219"/>
                  </a:cubicBezTo>
                  <a:cubicBezTo>
                    <a:pt x="982" y="3356"/>
                    <a:pt x="822" y="3379"/>
                    <a:pt x="708" y="3379"/>
                  </a:cubicBezTo>
                  <a:lnTo>
                    <a:pt x="0" y="3379"/>
                  </a:lnTo>
                  <a:lnTo>
                    <a:pt x="0" y="3561"/>
                  </a:lnTo>
                  <a:lnTo>
                    <a:pt x="708" y="3561"/>
                  </a:lnTo>
                  <a:cubicBezTo>
                    <a:pt x="936" y="3561"/>
                    <a:pt x="1119" y="3493"/>
                    <a:pt x="1233" y="3333"/>
                  </a:cubicBezTo>
                  <a:cubicBezTo>
                    <a:pt x="1347" y="3173"/>
                    <a:pt x="1438" y="2899"/>
                    <a:pt x="1278" y="2351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843;p38">
              <a:extLst>
                <a:ext uri="{FF2B5EF4-FFF2-40B4-BE49-F238E27FC236}">
                  <a16:creationId xmlns:a16="http://schemas.microsoft.com/office/drawing/2014/main" id="{1CF3B8F1-41FE-411B-86B5-1049596D5490}"/>
                </a:ext>
              </a:extLst>
            </p:cNvPr>
            <p:cNvSpPr/>
            <p:nvPr/>
          </p:nvSpPr>
          <p:spPr>
            <a:xfrm>
              <a:off x="6757301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844;p38">
              <a:extLst>
                <a:ext uri="{FF2B5EF4-FFF2-40B4-BE49-F238E27FC236}">
                  <a16:creationId xmlns:a16="http://schemas.microsoft.com/office/drawing/2014/main" id="{B14D4616-D4EF-46AA-96C7-DE85A37752C5}"/>
                </a:ext>
              </a:extLst>
            </p:cNvPr>
            <p:cNvSpPr/>
            <p:nvPr/>
          </p:nvSpPr>
          <p:spPr>
            <a:xfrm>
              <a:off x="6903255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845;p38">
              <a:extLst>
                <a:ext uri="{FF2B5EF4-FFF2-40B4-BE49-F238E27FC236}">
                  <a16:creationId xmlns:a16="http://schemas.microsoft.com/office/drawing/2014/main" id="{99330C3D-DB87-448A-9DE5-F874F1843561}"/>
                </a:ext>
              </a:extLst>
            </p:cNvPr>
            <p:cNvSpPr/>
            <p:nvPr/>
          </p:nvSpPr>
          <p:spPr>
            <a:xfrm>
              <a:off x="6735927" y="2295621"/>
              <a:ext cx="61872" cy="15020"/>
            </a:xfrm>
            <a:custGeom>
              <a:avLst/>
              <a:gdLst/>
              <a:ahLst/>
              <a:cxnLst/>
              <a:rect l="l" t="t" r="r" b="b"/>
              <a:pathLst>
                <a:path w="3106" h="754" extrusionOk="0">
                  <a:moveTo>
                    <a:pt x="3105" y="0"/>
                  </a:moveTo>
                  <a:cubicBezTo>
                    <a:pt x="2055" y="0"/>
                    <a:pt x="1005" y="91"/>
                    <a:pt x="1" y="320"/>
                  </a:cubicBezTo>
                  <a:lnTo>
                    <a:pt x="69" y="731"/>
                  </a:lnTo>
                  <a:cubicBezTo>
                    <a:pt x="511" y="679"/>
                    <a:pt x="958" y="655"/>
                    <a:pt x="1408" y="655"/>
                  </a:cubicBezTo>
                  <a:cubicBezTo>
                    <a:pt x="1956" y="655"/>
                    <a:pt x="2508" y="691"/>
                    <a:pt x="3059" y="75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846;p38">
              <a:extLst>
                <a:ext uri="{FF2B5EF4-FFF2-40B4-BE49-F238E27FC236}">
                  <a16:creationId xmlns:a16="http://schemas.microsoft.com/office/drawing/2014/main" id="{AA4F242E-1AA4-49E3-AE43-33620EAC4472}"/>
                </a:ext>
              </a:extLst>
            </p:cNvPr>
            <p:cNvSpPr/>
            <p:nvPr/>
          </p:nvSpPr>
          <p:spPr>
            <a:xfrm>
              <a:off x="6880985" y="2295561"/>
              <a:ext cx="61852" cy="15079"/>
            </a:xfrm>
            <a:custGeom>
              <a:avLst/>
              <a:gdLst/>
              <a:ahLst/>
              <a:cxnLst/>
              <a:rect l="l" t="t" r="r" b="b"/>
              <a:pathLst>
                <a:path w="3105" h="757" extrusionOk="0">
                  <a:moveTo>
                    <a:pt x="264" y="0"/>
                  </a:moveTo>
                  <a:cubicBezTo>
                    <a:pt x="176" y="0"/>
                    <a:pt x="88" y="1"/>
                    <a:pt x="0" y="3"/>
                  </a:cubicBezTo>
                  <a:lnTo>
                    <a:pt x="46" y="756"/>
                  </a:lnTo>
                  <a:cubicBezTo>
                    <a:pt x="585" y="694"/>
                    <a:pt x="1131" y="658"/>
                    <a:pt x="1681" y="658"/>
                  </a:cubicBezTo>
                  <a:cubicBezTo>
                    <a:pt x="2131" y="658"/>
                    <a:pt x="2583" y="682"/>
                    <a:pt x="3036" y="734"/>
                  </a:cubicBezTo>
                  <a:lnTo>
                    <a:pt x="3104" y="323"/>
                  </a:lnTo>
                  <a:cubicBezTo>
                    <a:pt x="2184" y="114"/>
                    <a:pt x="1226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847;p38">
              <a:extLst>
                <a:ext uri="{FF2B5EF4-FFF2-40B4-BE49-F238E27FC236}">
                  <a16:creationId xmlns:a16="http://schemas.microsoft.com/office/drawing/2014/main" id="{E85BA1E5-C8CA-43E3-BAC5-63A9E58697E1}"/>
                </a:ext>
              </a:extLst>
            </p:cNvPr>
            <p:cNvSpPr/>
            <p:nvPr/>
          </p:nvSpPr>
          <p:spPr>
            <a:xfrm>
              <a:off x="6636367" y="2158292"/>
              <a:ext cx="130954" cy="150535"/>
            </a:xfrm>
            <a:custGeom>
              <a:avLst/>
              <a:gdLst/>
              <a:ahLst/>
              <a:cxnLst/>
              <a:rect l="l" t="t" r="r" b="b"/>
              <a:pathLst>
                <a:path w="6574" h="7557" extrusionOk="0">
                  <a:moveTo>
                    <a:pt x="6574" y="1"/>
                  </a:moveTo>
                  <a:lnTo>
                    <a:pt x="3036" y="92"/>
                  </a:lnTo>
                  <a:cubicBezTo>
                    <a:pt x="0" y="731"/>
                    <a:pt x="959" y="4452"/>
                    <a:pt x="1849" y="6917"/>
                  </a:cubicBezTo>
                  <a:lnTo>
                    <a:pt x="2830" y="7556"/>
                  </a:lnTo>
                  <a:cubicBezTo>
                    <a:pt x="2602" y="3151"/>
                    <a:pt x="3675" y="435"/>
                    <a:pt x="6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848;p38">
              <a:extLst>
                <a:ext uri="{FF2B5EF4-FFF2-40B4-BE49-F238E27FC236}">
                  <a16:creationId xmlns:a16="http://schemas.microsoft.com/office/drawing/2014/main" id="{71C83429-BBB7-4D09-9051-88B5C5EA62B3}"/>
                </a:ext>
              </a:extLst>
            </p:cNvPr>
            <p:cNvSpPr/>
            <p:nvPr/>
          </p:nvSpPr>
          <p:spPr>
            <a:xfrm>
              <a:off x="6658638" y="2057935"/>
              <a:ext cx="361528" cy="250892"/>
            </a:xfrm>
            <a:custGeom>
              <a:avLst/>
              <a:gdLst/>
              <a:ahLst/>
              <a:cxnLst/>
              <a:rect l="l" t="t" r="r" b="b"/>
              <a:pathLst>
                <a:path w="18149" h="12595" extrusionOk="0">
                  <a:moveTo>
                    <a:pt x="9156" y="1"/>
                  </a:moveTo>
                  <a:cubicBezTo>
                    <a:pt x="8669" y="1"/>
                    <a:pt x="8158" y="21"/>
                    <a:pt x="7624" y="63"/>
                  </a:cubicBezTo>
                  <a:cubicBezTo>
                    <a:pt x="0" y="930"/>
                    <a:pt x="1872" y="5130"/>
                    <a:pt x="1872" y="5130"/>
                  </a:cubicBezTo>
                  <a:lnTo>
                    <a:pt x="3219" y="6089"/>
                  </a:lnTo>
                  <a:cubicBezTo>
                    <a:pt x="4931" y="7106"/>
                    <a:pt x="7991" y="7850"/>
                    <a:pt x="11139" y="7850"/>
                  </a:cubicBezTo>
                  <a:cubicBezTo>
                    <a:pt x="12439" y="7850"/>
                    <a:pt x="13755" y="7723"/>
                    <a:pt x="14997" y="7436"/>
                  </a:cubicBezTo>
                  <a:cubicBezTo>
                    <a:pt x="14997" y="7436"/>
                    <a:pt x="15978" y="8622"/>
                    <a:pt x="16298" y="12594"/>
                  </a:cubicBezTo>
                  <a:cubicBezTo>
                    <a:pt x="16617" y="12320"/>
                    <a:pt x="16891" y="12115"/>
                    <a:pt x="17302" y="11955"/>
                  </a:cubicBezTo>
                  <a:cubicBezTo>
                    <a:pt x="17644" y="10175"/>
                    <a:pt x="17896" y="7892"/>
                    <a:pt x="17553" y="6271"/>
                  </a:cubicBezTo>
                  <a:cubicBezTo>
                    <a:pt x="18149" y="3741"/>
                    <a:pt x="15811" y="1"/>
                    <a:pt x="9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849;p38">
              <a:extLst>
                <a:ext uri="{FF2B5EF4-FFF2-40B4-BE49-F238E27FC236}">
                  <a16:creationId xmlns:a16="http://schemas.microsoft.com/office/drawing/2014/main" id="{07B3737B-0F2C-48AE-A335-7EE24D049A11}"/>
                </a:ext>
              </a:extLst>
            </p:cNvPr>
            <p:cNvSpPr/>
            <p:nvPr/>
          </p:nvSpPr>
          <p:spPr>
            <a:xfrm>
              <a:off x="6956900" y="2181479"/>
              <a:ext cx="52768" cy="26394"/>
            </a:xfrm>
            <a:custGeom>
              <a:avLst/>
              <a:gdLst/>
              <a:ahLst/>
              <a:cxnLst/>
              <a:rect l="l" t="t" r="r" b="b"/>
              <a:pathLst>
                <a:path w="2649" h="1325" extrusionOk="0">
                  <a:moveTo>
                    <a:pt x="2512" y="1"/>
                  </a:moveTo>
                  <a:cubicBezTo>
                    <a:pt x="1599" y="868"/>
                    <a:pt x="24" y="1119"/>
                    <a:pt x="1" y="1119"/>
                  </a:cubicBezTo>
                  <a:lnTo>
                    <a:pt x="24" y="1325"/>
                  </a:lnTo>
                  <a:cubicBezTo>
                    <a:pt x="92" y="1302"/>
                    <a:pt x="1690" y="1051"/>
                    <a:pt x="2649" y="138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850;p38">
              <a:extLst>
                <a:ext uri="{FF2B5EF4-FFF2-40B4-BE49-F238E27FC236}">
                  <a16:creationId xmlns:a16="http://schemas.microsoft.com/office/drawing/2014/main" id="{5DFF6086-5078-4158-8095-3DC9F5D2B22D}"/>
                </a:ext>
              </a:extLst>
            </p:cNvPr>
            <p:cNvSpPr/>
            <p:nvPr/>
          </p:nvSpPr>
          <p:spPr>
            <a:xfrm>
              <a:off x="6749572" y="2165583"/>
              <a:ext cx="217367" cy="29103"/>
            </a:xfrm>
            <a:custGeom>
              <a:avLst/>
              <a:gdLst/>
              <a:ahLst/>
              <a:cxnLst/>
              <a:rect l="l" t="t" r="r" b="b"/>
              <a:pathLst>
                <a:path w="10912" h="1461" extrusionOk="0">
                  <a:moveTo>
                    <a:pt x="69" y="0"/>
                  </a:moveTo>
                  <a:lnTo>
                    <a:pt x="1" y="160"/>
                  </a:lnTo>
                  <a:cubicBezTo>
                    <a:pt x="46" y="183"/>
                    <a:pt x="3059" y="1461"/>
                    <a:pt x="6939" y="1461"/>
                  </a:cubicBezTo>
                  <a:cubicBezTo>
                    <a:pt x="8195" y="1461"/>
                    <a:pt x="9542" y="1324"/>
                    <a:pt x="10911" y="982"/>
                  </a:cubicBezTo>
                  <a:lnTo>
                    <a:pt x="10865" y="799"/>
                  </a:lnTo>
                  <a:cubicBezTo>
                    <a:pt x="9522" y="1149"/>
                    <a:pt x="8197" y="1281"/>
                    <a:pt x="6961" y="1281"/>
                  </a:cubicBezTo>
                  <a:cubicBezTo>
                    <a:pt x="3114" y="1281"/>
                    <a:pt x="121" y="0"/>
                    <a:pt x="69" y="0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851;p38">
              <a:extLst>
                <a:ext uri="{FF2B5EF4-FFF2-40B4-BE49-F238E27FC236}">
                  <a16:creationId xmlns:a16="http://schemas.microsoft.com/office/drawing/2014/main" id="{2E3B9E43-A1C7-49EC-9668-8FBAA8F4F6B9}"/>
                </a:ext>
              </a:extLst>
            </p:cNvPr>
            <p:cNvSpPr/>
            <p:nvPr/>
          </p:nvSpPr>
          <p:spPr>
            <a:xfrm>
              <a:off x="6775030" y="2158292"/>
              <a:ext cx="133245" cy="12749"/>
            </a:xfrm>
            <a:custGeom>
              <a:avLst/>
              <a:gdLst/>
              <a:ahLst/>
              <a:cxnLst/>
              <a:rect l="l" t="t" r="r" b="b"/>
              <a:pathLst>
                <a:path w="6689" h="640" extrusionOk="0">
                  <a:moveTo>
                    <a:pt x="46" y="1"/>
                  </a:moveTo>
                  <a:lnTo>
                    <a:pt x="1" y="183"/>
                  </a:lnTo>
                  <a:cubicBezTo>
                    <a:pt x="24" y="183"/>
                    <a:pt x="1872" y="640"/>
                    <a:pt x="4087" y="640"/>
                  </a:cubicBezTo>
                  <a:cubicBezTo>
                    <a:pt x="4908" y="640"/>
                    <a:pt x="5821" y="594"/>
                    <a:pt x="6689" y="412"/>
                  </a:cubicBezTo>
                  <a:lnTo>
                    <a:pt x="6643" y="229"/>
                  </a:lnTo>
                  <a:cubicBezTo>
                    <a:pt x="5801" y="401"/>
                    <a:pt x="4938" y="464"/>
                    <a:pt x="4124" y="464"/>
                  </a:cubicBezTo>
                  <a:cubicBezTo>
                    <a:pt x="1917" y="464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852;p38">
              <a:extLst>
                <a:ext uri="{FF2B5EF4-FFF2-40B4-BE49-F238E27FC236}">
                  <a16:creationId xmlns:a16="http://schemas.microsoft.com/office/drawing/2014/main" id="{3B9C8392-1072-4EDF-BD8C-C7FE8FC54F23}"/>
                </a:ext>
              </a:extLst>
            </p:cNvPr>
            <p:cNvSpPr/>
            <p:nvPr/>
          </p:nvSpPr>
          <p:spPr>
            <a:xfrm>
              <a:off x="6472226" y="3951092"/>
              <a:ext cx="183702" cy="62350"/>
            </a:xfrm>
            <a:custGeom>
              <a:avLst/>
              <a:gdLst/>
              <a:ahLst/>
              <a:cxnLst/>
              <a:rect l="l" t="t" r="r" b="b"/>
              <a:pathLst>
                <a:path w="9222" h="3130" extrusionOk="0">
                  <a:moveTo>
                    <a:pt x="9222" y="1"/>
                  </a:moveTo>
                  <a:cubicBezTo>
                    <a:pt x="6975" y="583"/>
                    <a:pt x="4728" y="875"/>
                    <a:pt x="2490" y="875"/>
                  </a:cubicBezTo>
                  <a:cubicBezTo>
                    <a:pt x="1659" y="875"/>
                    <a:pt x="828" y="834"/>
                    <a:pt x="0" y="754"/>
                  </a:cubicBezTo>
                  <a:lnTo>
                    <a:pt x="0" y="754"/>
                  </a:lnTo>
                  <a:lnTo>
                    <a:pt x="571" y="3014"/>
                  </a:lnTo>
                  <a:cubicBezTo>
                    <a:pt x="1273" y="3091"/>
                    <a:pt x="1975" y="3130"/>
                    <a:pt x="2675" y="3130"/>
                  </a:cubicBezTo>
                  <a:cubicBezTo>
                    <a:pt x="4864" y="3130"/>
                    <a:pt x="7043" y="2753"/>
                    <a:pt x="9222" y="2010"/>
                  </a:cubicBezTo>
                  <a:lnTo>
                    <a:pt x="9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853;p38">
              <a:extLst>
                <a:ext uri="{FF2B5EF4-FFF2-40B4-BE49-F238E27FC236}">
                  <a16:creationId xmlns:a16="http://schemas.microsoft.com/office/drawing/2014/main" id="{1788A832-F7CE-465F-A4D4-0F9EBE99F93B}"/>
                </a:ext>
              </a:extLst>
            </p:cNvPr>
            <p:cNvSpPr/>
            <p:nvPr/>
          </p:nvSpPr>
          <p:spPr>
            <a:xfrm>
              <a:off x="7038293" y="3951092"/>
              <a:ext cx="183722" cy="62350"/>
            </a:xfrm>
            <a:custGeom>
              <a:avLst/>
              <a:gdLst/>
              <a:ahLst/>
              <a:cxnLst/>
              <a:rect l="l" t="t" r="r" b="b"/>
              <a:pathLst>
                <a:path w="9223" h="3130" extrusionOk="0">
                  <a:moveTo>
                    <a:pt x="1" y="1"/>
                  </a:moveTo>
                  <a:lnTo>
                    <a:pt x="1" y="2010"/>
                  </a:lnTo>
                  <a:cubicBezTo>
                    <a:pt x="2179" y="2753"/>
                    <a:pt x="4358" y="3130"/>
                    <a:pt x="6547" y="3130"/>
                  </a:cubicBezTo>
                  <a:cubicBezTo>
                    <a:pt x="7247" y="3130"/>
                    <a:pt x="7949" y="3091"/>
                    <a:pt x="8651" y="3014"/>
                  </a:cubicBezTo>
                  <a:lnTo>
                    <a:pt x="9222" y="754"/>
                  </a:lnTo>
                  <a:lnTo>
                    <a:pt x="9222" y="754"/>
                  </a:lnTo>
                  <a:cubicBezTo>
                    <a:pt x="8388" y="834"/>
                    <a:pt x="7555" y="875"/>
                    <a:pt x="6723" y="875"/>
                  </a:cubicBezTo>
                  <a:cubicBezTo>
                    <a:pt x="4482" y="875"/>
                    <a:pt x="2247" y="58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1854;p38">
              <a:extLst>
                <a:ext uri="{FF2B5EF4-FFF2-40B4-BE49-F238E27FC236}">
                  <a16:creationId xmlns:a16="http://schemas.microsoft.com/office/drawing/2014/main" id="{4C39BA50-5636-4319-B013-701061330C73}"/>
                </a:ext>
              </a:extLst>
            </p:cNvPr>
            <p:cNvGrpSpPr/>
            <p:nvPr/>
          </p:nvGrpSpPr>
          <p:grpSpPr>
            <a:xfrm>
              <a:off x="6680908" y="974307"/>
              <a:ext cx="264657" cy="310573"/>
              <a:chOff x="6680908" y="974307"/>
              <a:chExt cx="264657" cy="310573"/>
            </a:xfrm>
          </p:grpSpPr>
          <p:sp>
            <p:nvSpPr>
              <p:cNvPr id="303" name="Google Shape;1855;p38">
                <a:extLst>
                  <a:ext uri="{FF2B5EF4-FFF2-40B4-BE49-F238E27FC236}">
                    <a16:creationId xmlns:a16="http://schemas.microsoft.com/office/drawing/2014/main" id="{8AC6E3A3-2E1F-4E07-9BC9-F5ED27D5F8AC}"/>
                  </a:ext>
                </a:extLst>
              </p:cNvPr>
              <p:cNvSpPr/>
              <p:nvPr/>
            </p:nvSpPr>
            <p:spPr>
              <a:xfrm>
                <a:off x="6680908" y="1012056"/>
                <a:ext cx="264657" cy="256450"/>
              </a:xfrm>
              <a:custGeom>
                <a:avLst/>
                <a:gdLst/>
                <a:ahLst/>
                <a:cxnLst/>
                <a:rect l="l" t="t" r="r" b="b"/>
                <a:pathLst>
                  <a:path w="13286" h="12874" extrusionOk="0">
                    <a:moveTo>
                      <a:pt x="6643" y="0"/>
                    </a:moveTo>
                    <a:cubicBezTo>
                      <a:pt x="6392" y="0"/>
                      <a:pt x="6209" y="206"/>
                      <a:pt x="6209" y="434"/>
                    </a:cubicBezTo>
                    <a:lnTo>
                      <a:pt x="6209" y="1142"/>
                    </a:lnTo>
                    <a:cubicBezTo>
                      <a:pt x="4064" y="1370"/>
                      <a:pt x="2375" y="3173"/>
                      <a:pt x="2375" y="5387"/>
                    </a:cubicBezTo>
                    <a:cubicBezTo>
                      <a:pt x="2375" y="10044"/>
                      <a:pt x="1" y="10865"/>
                      <a:pt x="1" y="12874"/>
                    </a:cubicBezTo>
                    <a:lnTo>
                      <a:pt x="13285" y="12874"/>
                    </a:lnTo>
                    <a:cubicBezTo>
                      <a:pt x="13285" y="10865"/>
                      <a:pt x="10911" y="10044"/>
                      <a:pt x="10911" y="5387"/>
                    </a:cubicBezTo>
                    <a:cubicBezTo>
                      <a:pt x="10911" y="3173"/>
                      <a:pt x="9222" y="1370"/>
                      <a:pt x="7054" y="1142"/>
                    </a:cubicBezTo>
                    <a:lnTo>
                      <a:pt x="7054" y="434"/>
                    </a:lnTo>
                    <a:cubicBezTo>
                      <a:pt x="7054" y="206"/>
                      <a:pt x="6871" y="0"/>
                      <a:pt x="6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856;p38">
                <a:extLst>
                  <a:ext uri="{FF2B5EF4-FFF2-40B4-BE49-F238E27FC236}">
                    <a16:creationId xmlns:a16="http://schemas.microsoft.com/office/drawing/2014/main" id="{A540FFAB-7CBF-4E98-A515-116EC832325C}"/>
                  </a:ext>
                </a:extLst>
              </p:cNvPr>
              <p:cNvSpPr/>
              <p:nvPr/>
            </p:nvSpPr>
            <p:spPr>
              <a:xfrm>
                <a:off x="6767301" y="1267589"/>
                <a:ext cx="91413" cy="17291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868" extrusionOk="0">
                    <a:moveTo>
                      <a:pt x="1" y="0"/>
                    </a:moveTo>
                    <a:cubicBezTo>
                      <a:pt x="617" y="548"/>
                      <a:pt x="1416" y="868"/>
                      <a:pt x="2306" y="868"/>
                    </a:cubicBezTo>
                    <a:cubicBezTo>
                      <a:pt x="3173" y="868"/>
                      <a:pt x="3972" y="548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857;p38">
                <a:extLst>
                  <a:ext uri="{FF2B5EF4-FFF2-40B4-BE49-F238E27FC236}">
                    <a16:creationId xmlns:a16="http://schemas.microsoft.com/office/drawing/2014/main" id="{F14858D7-0A2D-414E-9256-58376222289E}"/>
                  </a:ext>
                </a:extLst>
              </p:cNvPr>
              <p:cNvSpPr/>
              <p:nvPr/>
            </p:nvSpPr>
            <p:spPr>
              <a:xfrm>
                <a:off x="6804591" y="1032972"/>
                <a:ext cx="16832" cy="364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45" y="183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858;p38">
                <a:extLst>
                  <a:ext uri="{FF2B5EF4-FFF2-40B4-BE49-F238E27FC236}">
                    <a16:creationId xmlns:a16="http://schemas.microsoft.com/office/drawing/2014/main" id="{8F2784C0-DDDE-4E37-B64D-4FF0C32CB08C}"/>
                  </a:ext>
                </a:extLst>
              </p:cNvPr>
              <p:cNvSpPr/>
              <p:nvPr/>
            </p:nvSpPr>
            <p:spPr>
              <a:xfrm>
                <a:off x="6767301" y="1265757"/>
                <a:ext cx="91413" cy="4123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207" extrusionOk="0">
                    <a:moveTo>
                      <a:pt x="1" y="1"/>
                    </a:moveTo>
                    <a:lnTo>
                      <a:pt x="1" y="206"/>
                    </a:lnTo>
                    <a:lnTo>
                      <a:pt x="4589" y="206"/>
                    </a:lnTo>
                    <a:lnTo>
                      <a:pt x="45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859;p38">
                <a:extLst>
                  <a:ext uri="{FF2B5EF4-FFF2-40B4-BE49-F238E27FC236}">
                    <a16:creationId xmlns:a16="http://schemas.microsoft.com/office/drawing/2014/main" id="{174B4AEC-9D30-4799-95C9-9684E42279C9}"/>
                  </a:ext>
                </a:extLst>
              </p:cNvPr>
              <p:cNvSpPr/>
              <p:nvPr/>
            </p:nvSpPr>
            <p:spPr>
              <a:xfrm>
                <a:off x="6811404" y="974307"/>
                <a:ext cx="3665" cy="2093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51" extrusionOk="0">
                    <a:moveTo>
                      <a:pt x="1" y="1"/>
                    </a:moveTo>
                    <a:lnTo>
                      <a:pt x="1" y="1051"/>
                    </a:lnTo>
                    <a:lnTo>
                      <a:pt x="183" y="1051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860;p38">
                <a:extLst>
                  <a:ext uri="{FF2B5EF4-FFF2-40B4-BE49-F238E27FC236}">
                    <a16:creationId xmlns:a16="http://schemas.microsoft.com/office/drawing/2014/main" id="{7B8C669B-3391-4249-9671-A7749E8AB27B}"/>
                  </a:ext>
                </a:extLst>
              </p:cNvPr>
              <p:cNvSpPr/>
              <p:nvPr/>
            </p:nvSpPr>
            <p:spPr>
              <a:xfrm>
                <a:off x="6904610" y="1084803"/>
                <a:ext cx="20936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051" y="183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861;p38">
                <a:extLst>
                  <a:ext uri="{FF2B5EF4-FFF2-40B4-BE49-F238E27FC236}">
                    <a16:creationId xmlns:a16="http://schemas.microsoft.com/office/drawing/2014/main" id="{83550DF6-7255-48B8-B85E-23779B1697A6}"/>
                  </a:ext>
                </a:extLst>
              </p:cNvPr>
              <p:cNvSpPr/>
              <p:nvPr/>
            </p:nvSpPr>
            <p:spPr>
              <a:xfrm>
                <a:off x="6700928" y="1084803"/>
                <a:ext cx="20478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8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027" y="183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862;p38">
                <a:extLst>
                  <a:ext uri="{FF2B5EF4-FFF2-40B4-BE49-F238E27FC236}">
                    <a16:creationId xmlns:a16="http://schemas.microsoft.com/office/drawing/2014/main" id="{3BB6090B-9920-47D5-9544-F0F12F98F51B}"/>
                  </a:ext>
                </a:extLst>
              </p:cNvPr>
              <p:cNvSpPr/>
              <p:nvPr/>
            </p:nvSpPr>
            <p:spPr>
              <a:xfrm>
                <a:off x="6876423" y="1006139"/>
                <a:ext cx="17310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69" extrusionOk="0">
                    <a:moveTo>
                      <a:pt x="731" y="1"/>
                    </a:moveTo>
                    <a:lnTo>
                      <a:pt x="1" y="731"/>
                    </a:lnTo>
                    <a:lnTo>
                      <a:pt x="138" y="868"/>
                    </a:lnTo>
                    <a:lnTo>
                      <a:pt x="868" y="115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863;p38">
                <a:extLst>
                  <a:ext uri="{FF2B5EF4-FFF2-40B4-BE49-F238E27FC236}">
                    <a16:creationId xmlns:a16="http://schemas.microsoft.com/office/drawing/2014/main" id="{680EA129-FEFD-4879-8448-FE6CEC475F6A}"/>
                  </a:ext>
                </a:extLst>
              </p:cNvPr>
              <p:cNvSpPr/>
              <p:nvPr/>
            </p:nvSpPr>
            <p:spPr>
              <a:xfrm>
                <a:off x="6732302" y="1006139"/>
                <a:ext cx="17291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731" y="868"/>
                    </a:lnTo>
                    <a:lnTo>
                      <a:pt x="868" y="731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1864;p38">
              <a:extLst>
                <a:ext uri="{FF2B5EF4-FFF2-40B4-BE49-F238E27FC236}">
                  <a16:creationId xmlns:a16="http://schemas.microsoft.com/office/drawing/2014/main" id="{D4ED84DD-C4E3-4BED-9A01-B23E8B6088D7}"/>
                </a:ext>
              </a:extLst>
            </p:cNvPr>
            <p:cNvGrpSpPr/>
            <p:nvPr/>
          </p:nvGrpSpPr>
          <p:grpSpPr>
            <a:xfrm flipH="1">
              <a:off x="5078837" y="1806005"/>
              <a:ext cx="1241061" cy="562685"/>
              <a:chOff x="3850236" y="2782268"/>
              <a:chExt cx="1241061" cy="562685"/>
            </a:xfrm>
          </p:grpSpPr>
          <p:sp>
            <p:nvSpPr>
              <p:cNvPr id="292" name="Google Shape;1865;p38">
                <a:extLst>
                  <a:ext uri="{FF2B5EF4-FFF2-40B4-BE49-F238E27FC236}">
                    <a16:creationId xmlns:a16="http://schemas.microsoft.com/office/drawing/2014/main" id="{02EB51B7-A1B9-4F97-B8AA-F5ADAC3D22BA}"/>
                  </a:ext>
                </a:extLst>
              </p:cNvPr>
              <p:cNvSpPr/>
              <p:nvPr/>
            </p:nvSpPr>
            <p:spPr>
              <a:xfrm>
                <a:off x="4138377" y="2828562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866;p38">
                <a:extLst>
                  <a:ext uri="{FF2B5EF4-FFF2-40B4-BE49-F238E27FC236}">
                    <a16:creationId xmlns:a16="http://schemas.microsoft.com/office/drawing/2014/main" id="{7D16786E-8874-4A41-8B7F-DF552DB7E6FA}"/>
                  </a:ext>
                </a:extLst>
              </p:cNvPr>
              <p:cNvSpPr/>
              <p:nvPr/>
            </p:nvSpPr>
            <p:spPr>
              <a:xfrm>
                <a:off x="4097985" y="2788170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867;p38">
                <a:extLst>
                  <a:ext uri="{FF2B5EF4-FFF2-40B4-BE49-F238E27FC236}">
                    <a16:creationId xmlns:a16="http://schemas.microsoft.com/office/drawing/2014/main" id="{07049F17-8EF1-4B53-8C86-045D7889611B}"/>
                  </a:ext>
                </a:extLst>
              </p:cNvPr>
              <p:cNvSpPr/>
              <p:nvPr/>
            </p:nvSpPr>
            <p:spPr>
              <a:xfrm>
                <a:off x="4092554" y="2782268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868;p38">
                <a:extLst>
                  <a:ext uri="{FF2B5EF4-FFF2-40B4-BE49-F238E27FC236}">
                    <a16:creationId xmlns:a16="http://schemas.microsoft.com/office/drawing/2014/main" id="{DA11A98B-DED7-4442-8F37-82E23AD0E378}"/>
                  </a:ext>
                </a:extLst>
              </p:cNvPr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869;p38">
                <a:extLst>
                  <a:ext uri="{FF2B5EF4-FFF2-40B4-BE49-F238E27FC236}">
                    <a16:creationId xmlns:a16="http://schemas.microsoft.com/office/drawing/2014/main" id="{162C11FB-D259-4A90-9C6E-233516F5B916}"/>
                  </a:ext>
                </a:extLst>
              </p:cNvPr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870;p38">
                <a:extLst>
                  <a:ext uri="{FF2B5EF4-FFF2-40B4-BE49-F238E27FC236}">
                    <a16:creationId xmlns:a16="http://schemas.microsoft.com/office/drawing/2014/main" id="{16AB35B5-3E77-4EBC-9191-AEA9906451A7}"/>
                  </a:ext>
                </a:extLst>
              </p:cNvPr>
              <p:cNvSpPr/>
              <p:nvPr/>
            </p:nvSpPr>
            <p:spPr>
              <a:xfrm>
                <a:off x="3893344" y="2941085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871;p38">
                <a:extLst>
                  <a:ext uri="{FF2B5EF4-FFF2-40B4-BE49-F238E27FC236}">
                    <a16:creationId xmlns:a16="http://schemas.microsoft.com/office/drawing/2014/main" id="{B5E305BF-7C62-425C-BC94-54CB8DC91626}"/>
                  </a:ext>
                </a:extLst>
              </p:cNvPr>
              <p:cNvSpPr/>
              <p:nvPr/>
            </p:nvSpPr>
            <p:spPr>
              <a:xfrm>
                <a:off x="4136567" y="3022322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872;p38">
                <a:extLst>
                  <a:ext uri="{FF2B5EF4-FFF2-40B4-BE49-F238E27FC236}">
                    <a16:creationId xmlns:a16="http://schemas.microsoft.com/office/drawing/2014/main" id="{7C702D43-7E0B-405D-8FBF-61928047A18E}"/>
                  </a:ext>
                </a:extLst>
              </p:cNvPr>
              <p:cNvSpPr/>
              <p:nvPr/>
            </p:nvSpPr>
            <p:spPr>
              <a:xfrm>
                <a:off x="4130665" y="3016420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873;p38">
                <a:extLst>
                  <a:ext uri="{FF2B5EF4-FFF2-40B4-BE49-F238E27FC236}">
                    <a16:creationId xmlns:a16="http://schemas.microsoft.com/office/drawing/2014/main" id="{34652357-7699-4C6F-8C52-7EC43CBF2C30}"/>
                  </a:ext>
                </a:extLst>
              </p:cNvPr>
              <p:cNvSpPr/>
              <p:nvPr/>
            </p:nvSpPr>
            <p:spPr>
              <a:xfrm>
                <a:off x="3855686" y="2925207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874;p38">
                <a:extLst>
                  <a:ext uri="{FF2B5EF4-FFF2-40B4-BE49-F238E27FC236}">
                    <a16:creationId xmlns:a16="http://schemas.microsoft.com/office/drawing/2014/main" id="{0EEB0D71-0D09-40A2-A37A-BE954ECBBEBD}"/>
                  </a:ext>
                </a:extLst>
              </p:cNvPr>
              <p:cNvSpPr/>
              <p:nvPr/>
            </p:nvSpPr>
            <p:spPr>
              <a:xfrm>
                <a:off x="3850236" y="291930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875;p38">
                <a:extLst>
                  <a:ext uri="{FF2B5EF4-FFF2-40B4-BE49-F238E27FC236}">
                    <a16:creationId xmlns:a16="http://schemas.microsoft.com/office/drawing/2014/main" id="{38414138-6687-4117-BB89-1A381057D55E}"/>
                  </a:ext>
                </a:extLst>
              </p:cNvPr>
              <p:cNvSpPr txBox="1"/>
              <p:nvPr/>
            </p:nvSpPr>
            <p:spPr>
              <a:xfrm>
                <a:off x="4311638" y="285425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api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69" name="Google Shape;1876;p38">
              <a:extLst>
                <a:ext uri="{FF2B5EF4-FFF2-40B4-BE49-F238E27FC236}">
                  <a16:creationId xmlns:a16="http://schemas.microsoft.com/office/drawing/2014/main" id="{98721A4F-5B03-4B89-B84C-FC4751EA73AB}"/>
                </a:ext>
              </a:extLst>
            </p:cNvPr>
            <p:cNvGrpSpPr/>
            <p:nvPr/>
          </p:nvGrpSpPr>
          <p:grpSpPr>
            <a:xfrm>
              <a:off x="7307007" y="1430522"/>
              <a:ext cx="695630" cy="903910"/>
              <a:chOff x="3969132" y="1707772"/>
              <a:chExt cx="695630" cy="903910"/>
            </a:xfrm>
          </p:grpSpPr>
          <p:sp>
            <p:nvSpPr>
              <p:cNvPr id="279" name="Google Shape;1877;p38">
                <a:extLst>
                  <a:ext uri="{FF2B5EF4-FFF2-40B4-BE49-F238E27FC236}">
                    <a16:creationId xmlns:a16="http://schemas.microsoft.com/office/drawing/2014/main" id="{18896466-12D5-442E-8FE7-6EA0CAA42B98}"/>
                  </a:ext>
                </a:extLst>
              </p:cNvPr>
              <p:cNvSpPr/>
              <p:nvPr/>
            </p:nvSpPr>
            <p:spPr>
              <a:xfrm>
                <a:off x="4114787" y="2157446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878;p38">
                <a:extLst>
                  <a:ext uri="{FF2B5EF4-FFF2-40B4-BE49-F238E27FC236}">
                    <a16:creationId xmlns:a16="http://schemas.microsoft.com/office/drawing/2014/main" id="{3C09F211-D5F0-4EDC-8934-475D71FB3EA6}"/>
                  </a:ext>
                </a:extLst>
              </p:cNvPr>
              <p:cNvSpPr/>
              <p:nvPr/>
            </p:nvSpPr>
            <p:spPr>
              <a:xfrm>
                <a:off x="4109337" y="215154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879;p38">
                <a:extLst>
                  <a:ext uri="{FF2B5EF4-FFF2-40B4-BE49-F238E27FC236}">
                    <a16:creationId xmlns:a16="http://schemas.microsoft.com/office/drawing/2014/main" id="{D5BD346F-5EC6-4E45-A787-415972E9DA9F}"/>
                  </a:ext>
                </a:extLst>
              </p:cNvPr>
              <p:cNvSpPr/>
              <p:nvPr/>
            </p:nvSpPr>
            <p:spPr>
              <a:xfrm>
                <a:off x="4138377" y="1753596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880;p38">
                <a:extLst>
                  <a:ext uri="{FF2B5EF4-FFF2-40B4-BE49-F238E27FC236}">
                    <a16:creationId xmlns:a16="http://schemas.microsoft.com/office/drawing/2014/main" id="{F0203F39-97A5-416D-954A-0B59BECCBEB9}"/>
                  </a:ext>
                </a:extLst>
              </p:cNvPr>
              <p:cNvSpPr/>
              <p:nvPr/>
            </p:nvSpPr>
            <p:spPr>
              <a:xfrm>
                <a:off x="4097985" y="1713204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881;p38">
                <a:extLst>
                  <a:ext uri="{FF2B5EF4-FFF2-40B4-BE49-F238E27FC236}">
                    <a16:creationId xmlns:a16="http://schemas.microsoft.com/office/drawing/2014/main" id="{826F2C01-F3C0-4AEC-815E-3D09AB255B16}"/>
                  </a:ext>
                </a:extLst>
              </p:cNvPr>
              <p:cNvSpPr/>
              <p:nvPr/>
            </p:nvSpPr>
            <p:spPr>
              <a:xfrm>
                <a:off x="4092554" y="1707772"/>
                <a:ext cx="537718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882;p38">
                <a:extLst>
                  <a:ext uri="{FF2B5EF4-FFF2-40B4-BE49-F238E27FC236}">
                    <a16:creationId xmlns:a16="http://schemas.microsoft.com/office/drawing/2014/main" id="{2C7DDCF5-4D37-4C88-959C-161D8F73EEAC}"/>
                  </a:ext>
                </a:extLst>
              </p:cNvPr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883;p38">
                <a:extLst>
                  <a:ext uri="{FF2B5EF4-FFF2-40B4-BE49-F238E27FC236}">
                    <a16:creationId xmlns:a16="http://schemas.microsoft.com/office/drawing/2014/main" id="{BF444AB5-A5BA-42E6-A952-819E0C7EE11E}"/>
                  </a:ext>
                </a:extLst>
              </p:cNvPr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884;p38">
                <a:extLst>
                  <a:ext uri="{FF2B5EF4-FFF2-40B4-BE49-F238E27FC236}">
                    <a16:creationId xmlns:a16="http://schemas.microsoft.com/office/drawing/2014/main" id="{CAAC2EDF-1A4B-4DC5-A408-95578F4453B8}"/>
                  </a:ext>
                </a:extLst>
              </p:cNvPr>
              <p:cNvSpPr/>
              <p:nvPr/>
            </p:nvSpPr>
            <p:spPr>
              <a:xfrm>
                <a:off x="4011769" y="2394314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885;p38">
                <a:extLst>
                  <a:ext uri="{FF2B5EF4-FFF2-40B4-BE49-F238E27FC236}">
                    <a16:creationId xmlns:a16="http://schemas.microsoft.com/office/drawing/2014/main" id="{F1C7BE79-2164-461A-9CF9-6538DC4005AC}"/>
                  </a:ext>
                </a:extLst>
              </p:cNvPr>
              <p:cNvSpPr/>
              <p:nvPr/>
            </p:nvSpPr>
            <p:spPr>
              <a:xfrm>
                <a:off x="3974563" y="2563107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886;p38">
                <a:extLst>
                  <a:ext uri="{FF2B5EF4-FFF2-40B4-BE49-F238E27FC236}">
                    <a16:creationId xmlns:a16="http://schemas.microsoft.com/office/drawing/2014/main" id="{C8353A58-0C9C-4BF0-BDD2-DE6F7BAE35F1}"/>
                  </a:ext>
                </a:extLst>
              </p:cNvPr>
              <p:cNvSpPr/>
              <p:nvPr/>
            </p:nvSpPr>
            <p:spPr>
              <a:xfrm>
                <a:off x="3969132" y="2557204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887;p38">
                <a:extLst>
                  <a:ext uri="{FF2B5EF4-FFF2-40B4-BE49-F238E27FC236}">
                    <a16:creationId xmlns:a16="http://schemas.microsoft.com/office/drawing/2014/main" id="{C2E9F131-20F5-4833-84CB-87C525B7BFFA}"/>
                  </a:ext>
                </a:extLst>
              </p:cNvPr>
              <p:cNvSpPr/>
              <p:nvPr/>
            </p:nvSpPr>
            <p:spPr>
              <a:xfrm>
                <a:off x="4296289" y="2357108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888;p38">
                <a:extLst>
                  <a:ext uri="{FF2B5EF4-FFF2-40B4-BE49-F238E27FC236}">
                    <a16:creationId xmlns:a16="http://schemas.microsoft.com/office/drawing/2014/main" id="{0F0905EB-7564-4082-9AAB-A07222539098}"/>
                  </a:ext>
                </a:extLst>
              </p:cNvPr>
              <p:cNvSpPr/>
              <p:nvPr/>
            </p:nvSpPr>
            <p:spPr>
              <a:xfrm>
                <a:off x="4290387" y="2351206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889;p38">
                <a:extLst>
                  <a:ext uri="{FF2B5EF4-FFF2-40B4-BE49-F238E27FC236}">
                    <a16:creationId xmlns:a16="http://schemas.microsoft.com/office/drawing/2014/main" id="{7DD4E67B-8C06-43E3-A53D-503F7F9023A5}"/>
                  </a:ext>
                </a:extLst>
              </p:cNvPr>
              <p:cNvSpPr txBox="1"/>
              <p:nvPr/>
            </p:nvSpPr>
            <p:spPr>
              <a:xfrm>
                <a:off x="4102513" y="195330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//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270" name="Google Shape;1890;p38">
              <a:extLst>
                <a:ext uri="{FF2B5EF4-FFF2-40B4-BE49-F238E27FC236}">
                  <a16:creationId xmlns:a16="http://schemas.microsoft.com/office/drawing/2014/main" id="{08B53F61-6FCF-410D-9074-D6E658D11169}"/>
                </a:ext>
              </a:extLst>
            </p:cNvPr>
            <p:cNvGrpSpPr/>
            <p:nvPr/>
          </p:nvGrpSpPr>
          <p:grpSpPr>
            <a:xfrm>
              <a:off x="6656955" y="1484067"/>
              <a:ext cx="362571" cy="49934"/>
              <a:chOff x="4833943" y="1484067"/>
              <a:chExt cx="362571" cy="49934"/>
            </a:xfrm>
          </p:grpSpPr>
          <p:sp>
            <p:nvSpPr>
              <p:cNvPr id="277" name="Google Shape;1891;p38">
                <a:extLst>
                  <a:ext uri="{FF2B5EF4-FFF2-40B4-BE49-F238E27FC236}">
                    <a16:creationId xmlns:a16="http://schemas.microsoft.com/office/drawing/2014/main" id="{78F1C4CC-29C7-4E29-BF93-86FBAD045B1A}"/>
                  </a:ext>
                </a:extLst>
              </p:cNvPr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892;p38">
                <a:extLst>
                  <a:ext uri="{FF2B5EF4-FFF2-40B4-BE49-F238E27FC236}">
                    <a16:creationId xmlns:a16="http://schemas.microsoft.com/office/drawing/2014/main" id="{AF66ED2F-602A-40F6-9B84-6C9708E3451A}"/>
                  </a:ext>
                </a:extLst>
              </p:cNvPr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1893;p38">
              <a:extLst>
                <a:ext uri="{FF2B5EF4-FFF2-40B4-BE49-F238E27FC236}">
                  <a16:creationId xmlns:a16="http://schemas.microsoft.com/office/drawing/2014/main" id="{0430A116-EA24-4E54-907C-EB7198FE368C}"/>
                </a:ext>
              </a:extLst>
            </p:cNvPr>
            <p:cNvGrpSpPr/>
            <p:nvPr/>
          </p:nvGrpSpPr>
          <p:grpSpPr>
            <a:xfrm>
              <a:off x="7366591" y="1484067"/>
              <a:ext cx="49481" cy="49934"/>
              <a:chOff x="5532741" y="1484067"/>
              <a:chExt cx="49481" cy="49934"/>
            </a:xfrm>
          </p:grpSpPr>
          <p:sp>
            <p:nvSpPr>
              <p:cNvPr id="275" name="Google Shape;1894;p38">
                <a:extLst>
                  <a:ext uri="{FF2B5EF4-FFF2-40B4-BE49-F238E27FC236}">
                    <a16:creationId xmlns:a16="http://schemas.microsoft.com/office/drawing/2014/main" id="{D2DA0286-7D9D-4A69-8C79-B550F17514C3}"/>
                  </a:ext>
                </a:extLst>
              </p:cNvPr>
              <p:cNvSpPr/>
              <p:nvPr/>
            </p:nvSpPr>
            <p:spPr>
              <a:xfrm>
                <a:off x="5538173" y="1489969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895;p38">
                <a:extLst>
                  <a:ext uri="{FF2B5EF4-FFF2-40B4-BE49-F238E27FC236}">
                    <a16:creationId xmlns:a16="http://schemas.microsoft.com/office/drawing/2014/main" id="{D7B2C81E-C7C6-4C9B-B955-CAB3CDFABA0D}"/>
                  </a:ext>
                </a:extLst>
              </p:cNvPr>
              <p:cNvSpPr/>
              <p:nvPr/>
            </p:nvSpPr>
            <p:spPr>
              <a:xfrm>
                <a:off x="5532741" y="1484067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1896;p38">
              <a:extLst>
                <a:ext uri="{FF2B5EF4-FFF2-40B4-BE49-F238E27FC236}">
                  <a16:creationId xmlns:a16="http://schemas.microsoft.com/office/drawing/2014/main" id="{8AEC90C3-4C92-4B75-A804-E437BA6EE643}"/>
                </a:ext>
              </a:extLst>
            </p:cNvPr>
            <p:cNvGrpSpPr/>
            <p:nvPr/>
          </p:nvGrpSpPr>
          <p:grpSpPr>
            <a:xfrm>
              <a:off x="6656955" y="3584004"/>
              <a:ext cx="362571" cy="49934"/>
              <a:chOff x="4833943" y="1484067"/>
              <a:chExt cx="362571" cy="49934"/>
            </a:xfrm>
          </p:grpSpPr>
          <p:sp>
            <p:nvSpPr>
              <p:cNvPr id="273" name="Google Shape;1897;p38">
                <a:extLst>
                  <a:ext uri="{FF2B5EF4-FFF2-40B4-BE49-F238E27FC236}">
                    <a16:creationId xmlns:a16="http://schemas.microsoft.com/office/drawing/2014/main" id="{4457B81C-5145-4DBB-895B-4FDFE035930E}"/>
                  </a:ext>
                </a:extLst>
              </p:cNvPr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898;p38">
                <a:extLst>
                  <a:ext uri="{FF2B5EF4-FFF2-40B4-BE49-F238E27FC236}">
                    <a16:creationId xmlns:a16="http://schemas.microsoft.com/office/drawing/2014/main" id="{1BFC16D9-EE87-4EB7-89A8-D8A1761EBC98}"/>
                  </a:ext>
                </a:extLst>
              </p:cNvPr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22;p38">
            <a:extLst>
              <a:ext uri="{FF2B5EF4-FFF2-40B4-BE49-F238E27FC236}">
                <a16:creationId xmlns:a16="http://schemas.microsoft.com/office/drawing/2014/main" id="{90DABF6D-7E37-4909-B813-3652B92DDC78}"/>
              </a:ext>
            </a:extLst>
          </p:cNvPr>
          <p:cNvSpPr/>
          <p:nvPr/>
        </p:nvSpPr>
        <p:spPr>
          <a:xfrm>
            <a:off x="391309" y="949386"/>
            <a:ext cx="3232013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b="1"/>
              <a:t>        ¿Qué necesidad resuelve?</a:t>
            </a:r>
            <a:endParaRPr lang="en-US"/>
          </a:p>
        </p:txBody>
      </p:sp>
      <p:grpSp>
        <p:nvGrpSpPr>
          <p:cNvPr id="4" name="Google Shape;1899;p38">
            <a:extLst>
              <a:ext uri="{FF2B5EF4-FFF2-40B4-BE49-F238E27FC236}">
                <a16:creationId xmlns:a16="http://schemas.microsoft.com/office/drawing/2014/main" id="{E8EB6F0E-F94F-4614-B832-01996E85EFC0}"/>
              </a:ext>
            </a:extLst>
          </p:cNvPr>
          <p:cNvGrpSpPr/>
          <p:nvPr/>
        </p:nvGrpSpPr>
        <p:grpSpPr>
          <a:xfrm>
            <a:off x="823954" y="707082"/>
            <a:ext cx="351065" cy="55784"/>
            <a:chOff x="7631947" y="671363"/>
            <a:chExt cx="636814" cy="120078"/>
          </a:xfrm>
        </p:grpSpPr>
        <p:sp>
          <p:nvSpPr>
            <p:cNvPr id="5" name="Google Shape;1900;p38">
              <a:extLst>
                <a:ext uri="{FF2B5EF4-FFF2-40B4-BE49-F238E27FC236}">
                  <a16:creationId xmlns:a16="http://schemas.microsoft.com/office/drawing/2014/main" id="{98F33CE1-D8A5-4718-92A0-35F8D1ADF201}"/>
                </a:ext>
              </a:extLst>
            </p:cNvPr>
            <p:cNvSpPr/>
            <p:nvPr/>
          </p:nvSpPr>
          <p:spPr>
            <a:xfrm>
              <a:off x="7889813" y="671363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01;p38">
              <a:extLst>
                <a:ext uri="{FF2B5EF4-FFF2-40B4-BE49-F238E27FC236}">
                  <a16:creationId xmlns:a16="http://schemas.microsoft.com/office/drawing/2014/main" id="{A6620588-A1F7-4323-A04A-C4D8AC3522F2}"/>
                </a:ext>
              </a:extLst>
            </p:cNvPr>
            <p:cNvSpPr/>
            <p:nvPr/>
          </p:nvSpPr>
          <p:spPr>
            <a:xfrm>
              <a:off x="8148722" y="671363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02;p38">
              <a:extLst>
                <a:ext uri="{FF2B5EF4-FFF2-40B4-BE49-F238E27FC236}">
                  <a16:creationId xmlns:a16="http://schemas.microsoft.com/office/drawing/2014/main" id="{793CA9C9-8416-46E7-B2C0-0B68D7636E9F}"/>
                </a:ext>
              </a:extLst>
            </p:cNvPr>
            <p:cNvSpPr/>
            <p:nvPr/>
          </p:nvSpPr>
          <p:spPr>
            <a:xfrm>
              <a:off x="7631947" y="671363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722;p38">
            <a:extLst>
              <a:ext uri="{FF2B5EF4-FFF2-40B4-BE49-F238E27FC236}">
                <a16:creationId xmlns:a16="http://schemas.microsoft.com/office/drawing/2014/main" id="{B9C4A96C-D291-4123-AD33-30023E73AF8D}"/>
              </a:ext>
            </a:extLst>
          </p:cNvPr>
          <p:cNvSpPr/>
          <p:nvPr/>
        </p:nvSpPr>
        <p:spPr>
          <a:xfrm>
            <a:off x="4793745" y="953161"/>
            <a:ext cx="3232013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b="1"/>
              <a:t>Requerimientos y Objetivos</a:t>
            </a:r>
            <a:endParaRPr lang="en-US"/>
          </a:p>
        </p:txBody>
      </p:sp>
      <p:sp>
        <p:nvSpPr>
          <p:cNvPr id="14" name="Google Shape;746;p27">
            <a:extLst>
              <a:ext uri="{FF2B5EF4-FFF2-40B4-BE49-F238E27FC236}">
                <a16:creationId xmlns:a16="http://schemas.microsoft.com/office/drawing/2014/main" id="{9F8219D6-DD27-4EF9-836B-CE897BA3547B}"/>
              </a:ext>
            </a:extLst>
          </p:cNvPr>
          <p:cNvSpPr txBox="1">
            <a:spLocks/>
          </p:cNvSpPr>
          <p:nvPr/>
        </p:nvSpPr>
        <p:spPr>
          <a:xfrm>
            <a:off x="445783" y="1888833"/>
            <a:ext cx="3111393" cy="342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200">
                <a:ea typeface="Calibri" panose="020F0502020204030204" pitchFamily="34" charset="0"/>
              </a:rPr>
              <a:t>Ayuda a el vendedor a tener una herramienta útil y segura para realizar sus ventas</a:t>
            </a:r>
            <a:r>
              <a:rPr lang="es-ES" sz="1200">
                <a:effectLst/>
                <a:ea typeface="Calibri" panose="020F0502020204030204" pitchFamily="34" charset="0"/>
              </a:rPr>
              <a:t>, </a:t>
            </a:r>
            <a:r>
              <a:rPr lang="es-ES" sz="1200">
                <a:ea typeface="Calibri" panose="020F0502020204030204" pitchFamily="34" charset="0"/>
              </a:rPr>
              <a:t>además </a:t>
            </a:r>
            <a:r>
              <a:rPr lang="es-ES" sz="1200">
                <a:effectLst/>
                <a:ea typeface="Calibri" panose="020F0502020204030204" pitchFamily="34" charset="0"/>
              </a:rPr>
              <a:t>de </a:t>
            </a:r>
            <a:r>
              <a:rPr lang="es-ES" sz="1200">
                <a:ea typeface="Calibri" panose="020F0502020204030204" pitchFamily="34" charset="0"/>
              </a:rPr>
              <a:t>brindar la posibilidad </a:t>
            </a:r>
            <a:r>
              <a:rPr lang="es-ES" sz="1200">
                <a:effectLst/>
                <a:ea typeface="Calibri" panose="020F0502020204030204" pitchFamily="34" charset="0"/>
              </a:rPr>
              <a:t>de </a:t>
            </a:r>
            <a:r>
              <a:rPr lang="es-ES" sz="1200">
                <a:ea typeface="Calibri" panose="020F0502020204030204" pitchFamily="34" charset="0"/>
              </a:rPr>
              <a:t>realizar compras al por mayor</a:t>
            </a:r>
            <a:r>
              <a:rPr lang="es-ES" sz="1200">
                <a:effectLst/>
                <a:ea typeface="Calibri" panose="020F0502020204030204" pitchFamily="34" charset="0"/>
              </a:rPr>
              <a:t>.</a:t>
            </a:r>
            <a:r>
              <a:rPr lang="es-ES" sz="12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s-CO" sz="12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74A40-E300-4A6F-8821-5EC26EBEDF9F}"/>
              </a:ext>
            </a:extLst>
          </p:cNvPr>
          <p:cNvSpPr txBox="1"/>
          <p:nvPr/>
        </p:nvSpPr>
        <p:spPr>
          <a:xfrm>
            <a:off x="4857751" y="1477005"/>
            <a:ext cx="274320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s-CO" sz="1200" b="1" dirty="0"/>
              <a:t>Funcionales: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Chat cifrado entre el vendedor y los clientes.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Seguimiento del producto.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Comentarios del producto.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 err="1"/>
              <a:t>Login</a:t>
            </a:r>
            <a:r>
              <a:rPr lang="es-CO" sz="1200" dirty="0"/>
              <a:t> haciendo uso de redes sociales.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Productos destacados en página principal.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Control de Pagos.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Actualizaciones de productos en tiempo real.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Productos categorizados.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Precio cambiante de productos en compra al por mayor.</a:t>
            </a:r>
            <a:endParaRPr lang="en-US" sz="12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s-CO" sz="1200" dirty="0"/>
              <a:t>Producto en lista de favoritos.</a:t>
            </a:r>
            <a:endParaRPr lang="en-US" sz="1200" dirty="0"/>
          </a:p>
          <a:p>
            <a:endParaRPr lang="en-US" sz="1200" dirty="0">
              <a:latin typeface="Calibri"/>
              <a:cs typeface="Calibri"/>
            </a:endParaRPr>
          </a:p>
        </p:txBody>
      </p:sp>
      <p:grpSp>
        <p:nvGrpSpPr>
          <p:cNvPr id="149" name="Google Shape;3045;p47">
            <a:extLst>
              <a:ext uri="{FF2B5EF4-FFF2-40B4-BE49-F238E27FC236}">
                <a16:creationId xmlns:a16="http://schemas.microsoft.com/office/drawing/2014/main" id="{DC4E90FF-1819-4D07-9FF6-A80C77732773}"/>
              </a:ext>
            </a:extLst>
          </p:cNvPr>
          <p:cNvGrpSpPr/>
          <p:nvPr/>
        </p:nvGrpSpPr>
        <p:grpSpPr>
          <a:xfrm>
            <a:off x="1047881" y="2622687"/>
            <a:ext cx="3016326" cy="2195137"/>
            <a:chOff x="723750" y="1365375"/>
            <a:chExt cx="4102175" cy="3238125"/>
          </a:xfrm>
        </p:grpSpPr>
        <p:sp>
          <p:nvSpPr>
            <p:cNvPr id="17" name="Google Shape;3046;p47">
              <a:extLst>
                <a:ext uri="{FF2B5EF4-FFF2-40B4-BE49-F238E27FC236}">
                  <a16:creationId xmlns:a16="http://schemas.microsoft.com/office/drawing/2014/main" id="{BCFCBC3A-0A94-404D-AB3B-CBF0DCB469F3}"/>
                </a:ext>
              </a:extLst>
            </p:cNvPr>
            <p:cNvSpPr/>
            <p:nvPr/>
          </p:nvSpPr>
          <p:spPr>
            <a:xfrm>
              <a:off x="999450" y="1365375"/>
              <a:ext cx="1681725" cy="1681725"/>
            </a:xfrm>
            <a:custGeom>
              <a:avLst/>
              <a:gdLst/>
              <a:ahLst/>
              <a:cxnLst/>
              <a:rect l="l" t="t" r="r" b="b"/>
              <a:pathLst>
                <a:path w="67269" h="67269" extrusionOk="0">
                  <a:moveTo>
                    <a:pt x="33635" y="0"/>
                  </a:moveTo>
                  <a:cubicBezTo>
                    <a:pt x="15063" y="0"/>
                    <a:pt x="0" y="15063"/>
                    <a:pt x="0" y="33634"/>
                  </a:cubicBezTo>
                  <a:cubicBezTo>
                    <a:pt x="0" y="52206"/>
                    <a:pt x="15063" y="67269"/>
                    <a:pt x="33635" y="67269"/>
                  </a:cubicBezTo>
                  <a:cubicBezTo>
                    <a:pt x="52206" y="67269"/>
                    <a:pt x="67269" y="52206"/>
                    <a:pt x="67269" y="33634"/>
                  </a:cubicBezTo>
                  <a:cubicBezTo>
                    <a:pt x="67269" y="15063"/>
                    <a:pt x="52206" y="0"/>
                    <a:pt x="336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7;p47">
              <a:extLst>
                <a:ext uri="{FF2B5EF4-FFF2-40B4-BE49-F238E27FC236}">
                  <a16:creationId xmlns:a16="http://schemas.microsoft.com/office/drawing/2014/main" id="{7B007063-8237-4A85-A29F-A0A44ADC1AB6}"/>
                </a:ext>
              </a:extLst>
            </p:cNvPr>
            <p:cNvSpPr/>
            <p:nvPr/>
          </p:nvSpPr>
          <p:spPr>
            <a:xfrm>
              <a:off x="3599700" y="3036425"/>
              <a:ext cx="1221850" cy="1221850"/>
            </a:xfrm>
            <a:custGeom>
              <a:avLst/>
              <a:gdLst/>
              <a:ahLst/>
              <a:cxnLst/>
              <a:rect l="l" t="t" r="r" b="b"/>
              <a:pathLst>
                <a:path w="48874" h="48874" extrusionOk="0">
                  <a:moveTo>
                    <a:pt x="24437" y="1"/>
                  </a:moveTo>
                  <a:cubicBezTo>
                    <a:pt x="10953" y="1"/>
                    <a:pt x="1" y="10928"/>
                    <a:pt x="1" y="24437"/>
                  </a:cubicBezTo>
                  <a:cubicBezTo>
                    <a:pt x="1" y="37921"/>
                    <a:pt x="10953" y="48873"/>
                    <a:pt x="24437" y="48873"/>
                  </a:cubicBezTo>
                  <a:cubicBezTo>
                    <a:pt x="37946" y="48873"/>
                    <a:pt x="48873" y="37921"/>
                    <a:pt x="48873" y="24437"/>
                  </a:cubicBezTo>
                  <a:cubicBezTo>
                    <a:pt x="48873" y="10928"/>
                    <a:pt x="37946" y="1"/>
                    <a:pt x="24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48;p47">
              <a:extLst>
                <a:ext uri="{FF2B5EF4-FFF2-40B4-BE49-F238E27FC236}">
                  <a16:creationId xmlns:a16="http://schemas.microsoft.com/office/drawing/2014/main" id="{5304B0F6-E21C-4DB1-BA08-8CF8030BC389}"/>
                </a:ext>
              </a:extLst>
            </p:cNvPr>
            <p:cNvSpPr/>
            <p:nvPr/>
          </p:nvSpPr>
          <p:spPr>
            <a:xfrm>
              <a:off x="3927400" y="3814000"/>
              <a:ext cx="588375" cy="588375"/>
            </a:xfrm>
            <a:custGeom>
              <a:avLst/>
              <a:gdLst/>
              <a:ahLst/>
              <a:cxnLst/>
              <a:rect l="l" t="t" r="r" b="b"/>
              <a:pathLst>
                <a:path w="23535" h="23535" extrusionOk="0">
                  <a:moveTo>
                    <a:pt x="11780" y="7043"/>
                  </a:moveTo>
                  <a:cubicBezTo>
                    <a:pt x="14387" y="7043"/>
                    <a:pt x="16492" y="9148"/>
                    <a:pt x="16492" y="11755"/>
                  </a:cubicBezTo>
                  <a:cubicBezTo>
                    <a:pt x="16492" y="14387"/>
                    <a:pt x="14387" y="16492"/>
                    <a:pt x="11780" y="16492"/>
                  </a:cubicBezTo>
                  <a:cubicBezTo>
                    <a:pt x="9149" y="16492"/>
                    <a:pt x="7043" y="14387"/>
                    <a:pt x="7043" y="11755"/>
                  </a:cubicBezTo>
                  <a:cubicBezTo>
                    <a:pt x="7043" y="9148"/>
                    <a:pt x="9149" y="7043"/>
                    <a:pt x="11780" y="7043"/>
                  </a:cubicBezTo>
                  <a:close/>
                  <a:moveTo>
                    <a:pt x="10452" y="1"/>
                  </a:moveTo>
                  <a:cubicBezTo>
                    <a:pt x="9926" y="1"/>
                    <a:pt x="9500" y="427"/>
                    <a:pt x="9500" y="928"/>
                  </a:cubicBezTo>
                  <a:lnTo>
                    <a:pt x="9500" y="2131"/>
                  </a:lnTo>
                  <a:cubicBezTo>
                    <a:pt x="8447" y="2382"/>
                    <a:pt x="7444" y="2808"/>
                    <a:pt x="6567" y="3359"/>
                  </a:cubicBezTo>
                  <a:lnTo>
                    <a:pt x="5715" y="2507"/>
                  </a:lnTo>
                  <a:cubicBezTo>
                    <a:pt x="5527" y="2331"/>
                    <a:pt x="5289" y="2244"/>
                    <a:pt x="5051" y="2244"/>
                  </a:cubicBezTo>
                  <a:cubicBezTo>
                    <a:pt x="4813" y="2244"/>
                    <a:pt x="4575" y="2331"/>
                    <a:pt x="4387" y="2507"/>
                  </a:cubicBezTo>
                  <a:lnTo>
                    <a:pt x="2507" y="4387"/>
                  </a:lnTo>
                  <a:cubicBezTo>
                    <a:pt x="2156" y="4763"/>
                    <a:pt x="2156" y="5339"/>
                    <a:pt x="2507" y="5715"/>
                  </a:cubicBezTo>
                  <a:lnTo>
                    <a:pt x="3359" y="6542"/>
                  </a:lnTo>
                  <a:cubicBezTo>
                    <a:pt x="2808" y="7444"/>
                    <a:pt x="2382" y="8447"/>
                    <a:pt x="2131" y="9499"/>
                  </a:cubicBezTo>
                  <a:lnTo>
                    <a:pt x="953" y="9499"/>
                  </a:lnTo>
                  <a:cubicBezTo>
                    <a:pt x="427" y="9499"/>
                    <a:pt x="1" y="9925"/>
                    <a:pt x="1" y="10427"/>
                  </a:cubicBezTo>
                  <a:lnTo>
                    <a:pt x="1" y="13083"/>
                  </a:lnTo>
                  <a:cubicBezTo>
                    <a:pt x="1" y="13610"/>
                    <a:pt x="427" y="14036"/>
                    <a:pt x="953" y="14036"/>
                  </a:cubicBezTo>
                  <a:lnTo>
                    <a:pt x="2131" y="14036"/>
                  </a:lnTo>
                  <a:cubicBezTo>
                    <a:pt x="2382" y="15088"/>
                    <a:pt x="2808" y="16091"/>
                    <a:pt x="3359" y="16968"/>
                  </a:cubicBezTo>
                  <a:lnTo>
                    <a:pt x="2507" y="17820"/>
                  </a:lnTo>
                  <a:cubicBezTo>
                    <a:pt x="2156" y="18196"/>
                    <a:pt x="2156" y="18773"/>
                    <a:pt x="2507" y="19149"/>
                  </a:cubicBezTo>
                  <a:lnTo>
                    <a:pt x="4387" y="21028"/>
                  </a:lnTo>
                  <a:cubicBezTo>
                    <a:pt x="4575" y="21204"/>
                    <a:pt x="4813" y="21291"/>
                    <a:pt x="5051" y="21291"/>
                  </a:cubicBezTo>
                  <a:cubicBezTo>
                    <a:pt x="5289" y="21291"/>
                    <a:pt x="5527" y="21204"/>
                    <a:pt x="5715" y="21028"/>
                  </a:cubicBezTo>
                  <a:lnTo>
                    <a:pt x="6567" y="20176"/>
                  </a:lnTo>
                  <a:cubicBezTo>
                    <a:pt x="7444" y="20728"/>
                    <a:pt x="8447" y="21154"/>
                    <a:pt x="9500" y="21404"/>
                  </a:cubicBezTo>
                  <a:lnTo>
                    <a:pt x="9500" y="22582"/>
                  </a:lnTo>
                  <a:cubicBezTo>
                    <a:pt x="9500" y="23108"/>
                    <a:pt x="9926" y="23535"/>
                    <a:pt x="10452" y="23535"/>
                  </a:cubicBezTo>
                  <a:lnTo>
                    <a:pt x="13109" y="23535"/>
                  </a:lnTo>
                  <a:cubicBezTo>
                    <a:pt x="13610" y="23535"/>
                    <a:pt x="14036" y="23108"/>
                    <a:pt x="14036" y="22582"/>
                  </a:cubicBezTo>
                  <a:lnTo>
                    <a:pt x="14036" y="21404"/>
                  </a:lnTo>
                  <a:cubicBezTo>
                    <a:pt x="15089" y="21154"/>
                    <a:pt x="16091" y="20728"/>
                    <a:pt x="16993" y="20176"/>
                  </a:cubicBezTo>
                  <a:lnTo>
                    <a:pt x="17820" y="21028"/>
                  </a:lnTo>
                  <a:cubicBezTo>
                    <a:pt x="18008" y="21204"/>
                    <a:pt x="18247" y="21291"/>
                    <a:pt x="18485" y="21291"/>
                  </a:cubicBezTo>
                  <a:cubicBezTo>
                    <a:pt x="18723" y="21291"/>
                    <a:pt x="18961" y="21204"/>
                    <a:pt x="19149" y="21028"/>
                  </a:cubicBezTo>
                  <a:lnTo>
                    <a:pt x="21028" y="19149"/>
                  </a:lnTo>
                  <a:cubicBezTo>
                    <a:pt x="21379" y="18773"/>
                    <a:pt x="21379" y="18196"/>
                    <a:pt x="21028" y="17820"/>
                  </a:cubicBezTo>
                  <a:lnTo>
                    <a:pt x="20176" y="16968"/>
                  </a:lnTo>
                  <a:cubicBezTo>
                    <a:pt x="20728" y="16091"/>
                    <a:pt x="21154" y="15088"/>
                    <a:pt x="21404" y="14036"/>
                  </a:cubicBezTo>
                  <a:lnTo>
                    <a:pt x="22607" y="14036"/>
                  </a:lnTo>
                  <a:cubicBezTo>
                    <a:pt x="23109" y="14036"/>
                    <a:pt x="23535" y="13610"/>
                    <a:pt x="23535" y="13083"/>
                  </a:cubicBezTo>
                  <a:lnTo>
                    <a:pt x="23535" y="10427"/>
                  </a:lnTo>
                  <a:cubicBezTo>
                    <a:pt x="23535" y="9925"/>
                    <a:pt x="23109" y="9499"/>
                    <a:pt x="22607" y="9499"/>
                  </a:cubicBezTo>
                  <a:lnTo>
                    <a:pt x="21404" y="9499"/>
                  </a:lnTo>
                  <a:cubicBezTo>
                    <a:pt x="21154" y="8447"/>
                    <a:pt x="20728" y="7444"/>
                    <a:pt x="20176" y="6542"/>
                  </a:cubicBezTo>
                  <a:lnTo>
                    <a:pt x="21028" y="5715"/>
                  </a:lnTo>
                  <a:cubicBezTo>
                    <a:pt x="21379" y="5339"/>
                    <a:pt x="21379" y="4763"/>
                    <a:pt x="21028" y="4387"/>
                  </a:cubicBezTo>
                  <a:lnTo>
                    <a:pt x="19149" y="2507"/>
                  </a:lnTo>
                  <a:cubicBezTo>
                    <a:pt x="18961" y="2331"/>
                    <a:pt x="18723" y="2244"/>
                    <a:pt x="18485" y="2244"/>
                  </a:cubicBezTo>
                  <a:cubicBezTo>
                    <a:pt x="18247" y="2244"/>
                    <a:pt x="18008" y="2331"/>
                    <a:pt x="17820" y="2507"/>
                  </a:cubicBezTo>
                  <a:lnTo>
                    <a:pt x="16993" y="3359"/>
                  </a:lnTo>
                  <a:cubicBezTo>
                    <a:pt x="16091" y="2808"/>
                    <a:pt x="15089" y="2382"/>
                    <a:pt x="14036" y="2131"/>
                  </a:cubicBezTo>
                  <a:lnTo>
                    <a:pt x="14036" y="928"/>
                  </a:lnTo>
                  <a:cubicBezTo>
                    <a:pt x="14036" y="427"/>
                    <a:pt x="13610" y="1"/>
                    <a:pt x="1310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49;p47">
              <a:extLst>
                <a:ext uri="{FF2B5EF4-FFF2-40B4-BE49-F238E27FC236}">
                  <a16:creationId xmlns:a16="http://schemas.microsoft.com/office/drawing/2014/main" id="{14606DD8-5271-4D39-929C-44E436AE393B}"/>
                </a:ext>
              </a:extLst>
            </p:cNvPr>
            <p:cNvSpPr/>
            <p:nvPr/>
          </p:nvSpPr>
          <p:spPr>
            <a:xfrm>
              <a:off x="2691800" y="4495075"/>
              <a:ext cx="993150" cy="108425"/>
            </a:xfrm>
            <a:custGeom>
              <a:avLst/>
              <a:gdLst/>
              <a:ahLst/>
              <a:cxnLst/>
              <a:rect l="l" t="t" r="r" b="b"/>
              <a:pathLst>
                <a:path w="39726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39725" y="4337"/>
                  </a:lnTo>
                  <a:lnTo>
                    <a:pt x="39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50;p47">
              <a:extLst>
                <a:ext uri="{FF2B5EF4-FFF2-40B4-BE49-F238E27FC236}">
                  <a16:creationId xmlns:a16="http://schemas.microsoft.com/office/drawing/2014/main" id="{B6D50669-1524-4CD3-967B-FF368F3A48CF}"/>
                </a:ext>
              </a:extLst>
            </p:cNvPr>
            <p:cNvSpPr/>
            <p:nvPr/>
          </p:nvSpPr>
          <p:spPr>
            <a:xfrm>
              <a:off x="2198700" y="1959975"/>
              <a:ext cx="1253800" cy="334625"/>
            </a:xfrm>
            <a:custGeom>
              <a:avLst/>
              <a:gdLst/>
              <a:ahLst/>
              <a:cxnLst/>
              <a:rect l="l" t="t" r="r" b="b"/>
              <a:pathLst>
                <a:path w="50152" h="13385" extrusionOk="0">
                  <a:moveTo>
                    <a:pt x="3184" y="1"/>
                  </a:moveTo>
                  <a:cubicBezTo>
                    <a:pt x="1429" y="1"/>
                    <a:pt x="1" y="1429"/>
                    <a:pt x="1" y="3184"/>
                  </a:cubicBezTo>
                  <a:lnTo>
                    <a:pt x="1" y="10176"/>
                  </a:lnTo>
                  <a:cubicBezTo>
                    <a:pt x="1" y="11956"/>
                    <a:pt x="1429" y="13384"/>
                    <a:pt x="3184" y="13384"/>
                  </a:cubicBezTo>
                  <a:lnTo>
                    <a:pt x="46968" y="13384"/>
                  </a:lnTo>
                  <a:cubicBezTo>
                    <a:pt x="48723" y="13384"/>
                    <a:pt x="50151" y="11956"/>
                    <a:pt x="50151" y="10176"/>
                  </a:cubicBezTo>
                  <a:lnTo>
                    <a:pt x="50151" y="3184"/>
                  </a:lnTo>
                  <a:cubicBezTo>
                    <a:pt x="50151" y="1429"/>
                    <a:pt x="48723" y="1"/>
                    <a:pt x="46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51;p47">
              <a:extLst>
                <a:ext uri="{FF2B5EF4-FFF2-40B4-BE49-F238E27FC236}">
                  <a16:creationId xmlns:a16="http://schemas.microsoft.com/office/drawing/2014/main" id="{053B22FC-A48A-4493-BBC8-8A8088240DD2}"/>
                </a:ext>
              </a:extLst>
            </p:cNvPr>
            <p:cNvSpPr/>
            <p:nvPr/>
          </p:nvSpPr>
          <p:spPr>
            <a:xfrm>
              <a:off x="780775" y="2277650"/>
              <a:ext cx="733725" cy="733750"/>
            </a:xfrm>
            <a:custGeom>
              <a:avLst/>
              <a:gdLst/>
              <a:ahLst/>
              <a:cxnLst/>
              <a:rect l="l" t="t" r="r" b="b"/>
              <a:pathLst>
                <a:path w="29349" h="29350" extrusionOk="0">
                  <a:moveTo>
                    <a:pt x="14687" y="8773"/>
                  </a:moveTo>
                  <a:cubicBezTo>
                    <a:pt x="17945" y="8773"/>
                    <a:pt x="20577" y="11404"/>
                    <a:pt x="20577" y="14687"/>
                  </a:cubicBezTo>
                  <a:cubicBezTo>
                    <a:pt x="20577" y="17946"/>
                    <a:pt x="17945" y="20577"/>
                    <a:pt x="14687" y="20577"/>
                  </a:cubicBezTo>
                  <a:cubicBezTo>
                    <a:pt x="11404" y="20577"/>
                    <a:pt x="8772" y="17946"/>
                    <a:pt x="8772" y="14687"/>
                  </a:cubicBezTo>
                  <a:cubicBezTo>
                    <a:pt x="8772" y="11404"/>
                    <a:pt x="11404" y="8773"/>
                    <a:pt x="14687" y="8773"/>
                  </a:cubicBezTo>
                  <a:close/>
                  <a:moveTo>
                    <a:pt x="13033" y="1"/>
                  </a:moveTo>
                  <a:cubicBezTo>
                    <a:pt x="12381" y="1"/>
                    <a:pt x="11855" y="527"/>
                    <a:pt x="11855" y="1179"/>
                  </a:cubicBezTo>
                  <a:lnTo>
                    <a:pt x="11855" y="2657"/>
                  </a:lnTo>
                  <a:cubicBezTo>
                    <a:pt x="10527" y="2958"/>
                    <a:pt x="9299" y="3484"/>
                    <a:pt x="8171" y="4186"/>
                  </a:cubicBezTo>
                  <a:lnTo>
                    <a:pt x="7118" y="3133"/>
                  </a:lnTo>
                  <a:cubicBezTo>
                    <a:pt x="6893" y="2908"/>
                    <a:pt x="6598" y="2795"/>
                    <a:pt x="6301" y="2795"/>
                  </a:cubicBezTo>
                  <a:cubicBezTo>
                    <a:pt x="6003" y="2795"/>
                    <a:pt x="5702" y="2908"/>
                    <a:pt x="5464" y="3133"/>
                  </a:cubicBezTo>
                  <a:lnTo>
                    <a:pt x="3133" y="5464"/>
                  </a:lnTo>
                  <a:cubicBezTo>
                    <a:pt x="2682" y="5940"/>
                    <a:pt x="2682" y="6667"/>
                    <a:pt x="3133" y="7118"/>
                  </a:cubicBezTo>
                  <a:lnTo>
                    <a:pt x="4186" y="8171"/>
                  </a:lnTo>
                  <a:cubicBezTo>
                    <a:pt x="3484" y="9299"/>
                    <a:pt x="2958" y="10527"/>
                    <a:pt x="2657" y="11855"/>
                  </a:cubicBezTo>
                  <a:lnTo>
                    <a:pt x="1178" y="11855"/>
                  </a:lnTo>
                  <a:cubicBezTo>
                    <a:pt x="527" y="11855"/>
                    <a:pt x="0" y="12382"/>
                    <a:pt x="0" y="13033"/>
                  </a:cubicBezTo>
                  <a:lnTo>
                    <a:pt x="0" y="16342"/>
                  </a:lnTo>
                  <a:cubicBezTo>
                    <a:pt x="0" y="16968"/>
                    <a:pt x="527" y="17494"/>
                    <a:pt x="1178" y="17494"/>
                  </a:cubicBezTo>
                  <a:lnTo>
                    <a:pt x="2657" y="17494"/>
                  </a:lnTo>
                  <a:cubicBezTo>
                    <a:pt x="2958" y="18823"/>
                    <a:pt x="3484" y="20051"/>
                    <a:pt x="4186" y="21179"/>
                  </a:cubicBezTo>
                  <a:lnTo>
                    <a:pt x="3133" y="22231"/>
                  </a:lnTo>
                  <a:cubicBezTo>
                    <a:pt x="2682" y="22682"/>
                    <a:pt x="2682" y="23434"/>
                    <a:pt x="3133" y="23885"/>
                  </a:cubicBezTo>
                  <a:lnTo>
                    <a:pt x="5464" y="26216"/>
                  </a:lnTo>
                  <a:cubicBezTo>
                    <a:pt x="5702" y="26442"/>
                    <a:pt x="6003" y="26555"/>
                    <a:pt x="6301" y="26555"/>
                  </a:cubicBezTo>
                  <a:cubicBezTo>
                    <a:pt x="6598" y="26555"/>
                    <a:pt x="6893" y="26442"/>
                    <a:pt x="7118" y="26216"/>
                  </a:cubicBezTo>
                  <a:lnTo>
                    <a:pt x="8171" y="25164"/>
                  </a:lnTo>
                  <a:cubicBezTo>
                    <a:pt x="9299" y="25865"/>
                    <a:pt x="10527" y="26392"/>
                    <a:pt x="11855" y="26692"/>
                  </a:cubicBezTo>
                  <a:lnTo>
                    <a:pt x="11855" y="28171"/>
                  </a:lnTo>
                  <a:cubicBezTo>
                    <a:pt x="11855" y="28823"/>
                    <a:pt x="12381" y="29349"/>
                    <a:pt x="13033" y="29349"/>
                  </a:cubicBezTo>
                  <a:lnTo>
                    <a:pt x="16341" y="29349"/>
                  </a:lnTo>
                  <a:cubicBezTo>
                    <a:pt x="16968" y="29349"/>
                    <a:pt x="17494" y="28823"/>
                    <a:pt x="17494" y="28171"/>
                  </a:cubicBezTo>
                  <a:lnTo>
                    <a:pt x="17494" y="26692"/>
                  </a:lnTo>
                  <a:cubicBezTo>
                    <a:pt x="18823" y="26392"/>
                    <a:pt x="20051" y="25865"/>
                    <a:pt x="21179" y="25164"/>
                  </a:cubicBezTo>
                  <a:lnTo>
                    <a:pt x="22231" y="26216"/>
                  </a:lnTo>
                  <a:cubicBezTo>
                    <a:pt x="22457" y="26442"/>
                    <a:pt x="22757" y="26555"/>
                    <a:pt x="23058" y="26555"/>
                  </a:cubicBezTo>
                  <a:cubicBezTo>
                    <a:pt x="23359" y="26555"/>
                    <a:pt x="23660" y="26442"/>
                    <a:pt x="23885" y="26216"/>
                  </a:cubicBezTo>
                  <a:lnTo>
                    <a:pt x="26216" y="23885"/>
                  </a:lnTo>
                  <a:cubicBezTo>
                    <a:pt x="26667" y="23434"/>
                    <a:pt x="26667" y="22682"/>
                    <a:pt x="26216" y="22231"/>
                  </a:cubicBezTo>
                  <a:lnTo>
                    <a:pt x="25163" y="21179"/>
                  </a:lnTo>
                  <a:cubicBezTo>
                    <a:pt x="25865" y="20051"/>
                    <a:pt x="26392" y="18823"/>
                    <a:pt x="26692" y="17494"/>
                  </a:cubicBezTo>
                  <a:lnTo>
                    <a:pt x="28171" y="17494"/>
                  </a:lnTo>
                  <a:cubicBezTo>
                    <a:pt x="28823" y="17494"/>
                    <a:pt x="29349" y="16968"/>
                    <a:pt x="29349" y="16342"/>
                  </a:cubicBezTo>
                  <a:lnTo>
                    <a:pt x="29349" y="13033"/>
                  </a:lnTo>
                  <a:cubicBezTo>
                    <a:pt x="29349" y="12382"/>
                    <a:pt x="28823" y="11855"/>
                    <a:pt x="28171" y="11855"/>
                  </a:cubicBezTo>
                  <a:lnTo>
                    <a:pt x="26692" y="11855"/>
                  </a:lnTo>
                  <a:cubicBezTo>
                    <a:pt x="26392" y="10527"/>
                    <a:pt x="25865" y="9299"/>
                    <a:pt x="25163" y="8171"/>
                  </a:cubicBezTo>
                  <a:lnTo>
                    <a:pt x="26216" y="7118"/>
                  </a:lnTo>
                  <a:cubicBezTo>
                    <a:pt x="26667" y="6667"/>
                    <a:pt x="26667" y="5940"/>
                    <a:pt x="26216" y="5464"/>
                  </a:cubicBezTo>
                  <a:lnTo>
                    <a:pt x="23885" y="3133"/>
                  </a:lnTo>
                  <a:cubicBezTo>
                    <a:pt x="23660" y="2908"/>
                    <a:pt x="23359" y="2795"/>
                    <a:pt x="23058" y="2795"/>
                  </a:cubicBezTo>
                  <a:cubicBezTo>
                    <a:pt x="22757" y="2795"/>
                    <a:pt x="22457" y="2908"/>
                    <a:pt x="22231" y="3133"/>
                  </a:cubicBezTo>
                  <a:lnTo>
                    <a:pt x="21179" y="4186"/>
                  </a:lnTo>
                  <a:cubicBezTo>
                    <a:pt x="20051" y="3484"/>
                    <a:pt x="18823" y="2958"/>
                    <a:pt x="17494" y="2657"/>
                  </a:cubicBezTo>
                  <a:lnTo>
                    <a:pt x="17494" y="1179"/>
                  </a:lnTo>
                  <a:cubicBezTo>
                    <a:pt x="17494" y="527"/>
                    <a:pt x="16968" y="1"/>
                    <a:pt x="1634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52;p47">
              <a:extLst>
                <a:ext uri="{FF2B5EF4-FFF2-40B4-BE49-F238E27FC236}">
                  <a16:creationId xmlns:a16="http://schemas.microsoft.com/office/drawing/2014/main" id="{097973EF-B3AC-4EE8-BE5E-68FE846DA629}"/>
                </a:ext>
              </a:extLst>
            </p:cNvPr>
            <p:cNvSpPr/>
            <p:nvPr/>
          </p:nvSpPr>
          <p:spPr>
            <a:xfrm>
              <a:off x="1250075" y="1770125"/>
              <a:ext cx="323325" cy="90875"/>
            </a:xfrm>
            <a:custGeom>
              <a:avLst/>
              <a:gdLst/>
              <a:ahLst/>
              <a:cxnLst/>
              <a:rect l="l" t="t" r="r" b="b"/>
              <a:pathLst>
                <a:path w="12933" h="3635" extrusionOk="0">
                  <a:moveTo>
                    <a:pt x="12006" y="903"/>
                  </a:moveTo>
                  <a:lnTo>
                    <a:pt x="12006" y="2733"/>
                  </a:lnTo>
                  <a:lnTo>
                    <a:pt x="928" y="2733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35"/>
                    <a:pt x="477" y="3635"/>
                  </a:cubicBezTo>
                  <a:lnTo>
                    <a:pt x="12457" y="3635"/>
                  </a:lnTo>
                  <a:cubicBezTo>
                    <a:pt x="12707" y="3635"/>
                    <a:pt x="12933" y="3434"/>
                    <a:pt x="12933" y="3184"/>
                  </a:cubicBezTo>
                  <a:lnTo>
                    <a:pt x="12933" y="452"/>
                  </a:lnTo>
                  <a:cubicBezTo>
                    <a:pt x="12933" y="201"/>
                    <a:pt x="12707" y="1"/>
                    <a:pt x="12457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53;p47">
              <a:extLst>
                <a:ext uri="{FF2B5EF4-FFF2-40B4-BE49-F238E27FC236}">
                  <a16:creationId xmlns:a16="http://schemas.microsoft.com/office/drawing/2014/main" id="{AB946729-E376-4DE7-A12E-33FEB8B4FEED}"/>
                </a:ext>
              </a:extLst>
            </p:cNvPr>
            <p:cNvSpPr/>
            <p:nvPr/>
          </p:nvSpPr>
          <p:spPr>
            <a:xfrm>
              <a:off x="1250075" y="1898575"/>
              <a:ext cx="681100" cy="91500"/>
            </a:xfrm>
            <a:custGeom>
              <a:avLst/>
              <a:gdLst/>
              <a:ahLst/>
              <a:cxnLst/>
              <a:rect l="l" t="t" r="r" b="b"/>
              <a:pathLst>
                <a:path w="27244" h="3660" extrusionOk="0">
                  <a:moveTo>
                    <a:pt x="26316" y="903"/>
                  </a:moveTo>
                  <a:lnTo>
                    <a:pt x="26316" y="2732"/>
                  </a:lnTo>
                  <a:lnTo>
                    <a:pt x="928" y="2732"/>
                  </a:lnTo>
                  <a:lnTo>
                    <a:pt x="928" y="903"/>
                  </a:lnTo>
                  <a:close/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lnTo>
                    <a:pt x="0" y="3184"/>
                  </a:lnTo>
                  <a:cubicBezTo>
                    <a:pt x="0" y="3434"/>
                    <a:pt x="226" y="3660"/>
                    <a:pt x="477" y="3660"/>
                  </a:cubicBezTo>
                  <a:lnTo>
                    <a:pt x="26768" y="3660"/>
                  </a:lnTo>
                  <a:cubicBezTo>
                    <a:pt x="27018" y="3660"/>
                    <a:pt x="27244" y="3434"/>
                    <a:pt x="27244" y="3184"/>
                  </a:cubicBezTo>
                  <a:lnTo>
                    <a:pt x="27244" y="452"/>
                  </a:lnTo>
                  <a:cubicBezTo>
                    <a:pt x="27244" y="201"/>
                    <a:pt x="27018" y="1"/>
                    <a:pt x="2676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54;p47">
              <a:extLst>
                <a:ext uri="{FF2B5EF4-FFF2-40B4-BE49-F238E27FC236}">
                  <a16:creationId xmlns:a16="http://schemas.microsoft.com/office/drawing/2014/main" id="{A2FC64F7-6D81-483F-A260-E9A0442103F8}"/>
                </a:ext>
              </a:extLst>
            </p:cNvPr>
            <p:cNvSpPr/>
            <p:nvPr/>
          </p:nvSpPr>
          <p:spPr>
            <a:xfrm>
              <a:off x="1124125" y="2187425"/>
              <a:ext cx="3094650" cy="2000675"/>
            </a:xfrm>
            <a:custGeom>
              <a:avLst/>
              <a:gdLst/>
              <a:ahLst/>
              <a:cxnLst/>
              <a:rect l="l" t="t" r="r" b="b"/>
              <a:pathLst>
                <a:path w="123786" h="80027" extrusionOk="0">
                  <a:moveTo>
                    <a:pt x="7896" y="1"/>
                  </a:moveTo>
                  <a:cubicBezTo>
                    <a:pt x="3535" y="1"/>
                    <a:pt x="1" y="3534"/>
                    <a:pt x="1" y="7895"/>
                  </a:cubicBezTo>
                  <a:lnTo>
                    <a:pt x="1" y="72106"/>
                  </a:lnTo>
                  <a:cubicBezTo>
                    <a:pt x="1" y="76467"/>
                    <a:pt x="3535" y="80026"/>
                    <a:pt x="7896" y="80026"/>
                  </a:cubicBezTo>
                  <a:lnTo>
                    <a:pt x="115891" y="80026"/>
                  </a:lnTo>
                  <a:cubicBezTo>
                    <a:pt x="120252" y="80026"/>
                    <a:pt x="123786" y="76467"/>
                    <a:pt x="123786" y="72106"/>
                  </a:cubicBezTo>
                  <a:lnTo>
                    <a:pt x="123786" y="7895"/>
                  </a:lnTo>
                  <a:cubicBezTo>
                    <a:pt x="123786" y="3534"/>
                    <a:pt x="120252" y="1"/>
                    <a:pt x="11589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55;p47">
              <a:extLst>
                <a:ext uri="{FF2B5EF4-FFF2-40B4-BE49-F238E27FC236}">
                  <a16:creationId xmlns:a16="http://schemas.microsoft.com/office/drawing/2014/main" id="{C6912F7D-B186-47CD-A244-74AD1C481E5D}"/>
                </a:ext>
              </a:extLst>
            </p:cNvPr>
            <p:cNvSpPr/>
            <p:nvPr/>
          </p:nvSpPr>
          <p:spPr>
            <a:xfrm>
              <a:off x="876000" y="3099700"/>
              <a:ext cx="874100" cy="1300175"/>
            </a:xfrm>
            <a:custGeom>
              <a:avLst/>
              <a:gdLst/>
              <a:ahLst/>
              <a:cxnLst/>
              <a:rect l="l" t="t" r="r" b="b"/>
              <a:pathLst>
                <a:path w="34964" h="52007" extrusionOk="0">
                  <a:moveTo>
                    <a:pt x="3034" y="1"/>
                  </a:moveTo>
                  <a:cubicBezTo>
                    <a:pt x="1354" y="1"/>
                    <a:pt x="1" y="1379"/>
                    <a:pt x="1" y="3059"/>
                  </a:cubicBezTo>
                  <a:lnTo>
                    <a:pt x="1" y="48949"/>
                  </a:lnTo>
                  <a:cubicBezTo>
                    <a:pt x="1" y="50628"/>
                    <a:pt x="1354" y="52006"/>
                    <a:pt x="3034" y="52006"/>
                  </a:cubicBezTo>
                  <a:lnTo>
                    <a:pt x="31931" y="52006"/>
                  </a:lnTo>
                  <a:cubicBezTo>
                    <a:pt x="33610" y="52006"/>
                    <a:pt x="34964" y="50628"/>
                    <a:pt x="34964" y="48949"/>
                  </a:cubicBezTo>
                  <a:lnTo>
                    <a:pt x="34964" y="3059"/>
                  </a:lnTo>
                  <a:cubicBezTo>
                    <a:pt x="34964" y="1379"/>
                    <a:pt x="33610" y="1"/>
                    <a:pt x="3193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56;p47">
              <a:extLst>
                <a:ext uri="{FF2B5EF4-FFF2-40B4-BE49-F238E27FC236}">
                  <a16:creationId xmlns:a16="http://schemas.microsoft.com/office/drawing/2014/main" id="{433D9C90-56E5-4E6D-A751-20F93CA1DCEF}"/>
                </a:ext>
              </a:extLst>
            </p:cNvPr>
            <p:cNvSpPr/>
            <p:nvPr/>
          </p:nvSpPr>
          <p:spPr>
            <a:xfrm>
              <a:off x="723750" y="3445575"/>
              <a:ext cx="91500" cy="587125"/>
            </a:xfrm>
            <a:custGeom>
              <a:avLst/>
              <a:gdLst/>
              <a:ahLst/>
              <a:cxnLst/>
              <a:rect l="l" t="t" r="r" b="b"/>
              <a:pathLst>
                <a:path w="3660" h="23485" extrusionOk="0">
                  <a:moveTo>
                    <a:pt x="2758" y="928"/>
                  </a:moveTo>
                  <a:lnTo>
                    <a:pt x="2758" y="22582"/>
                  </a:lnTo>
                  <a:lnTo>
                    <a:pt x="928" y="22582"/>
                  </a:lnTo>
                  <a:lnTo>
                    <a:pt x="928" y="928"/>
                  </a:lnTo>
                  <a:close/>
                  <a:moveTo>
                    <a:pt x="477" y="1"/>
                  </a:moveTo>
                  <a:cubicBezTo>
                    <a:pt x="226" y="1"/>
                    <a:pt x="1" y="226"/>
                    <a:pt x="1" y="477"/>
                  </a:cubicBezTo>
                  <a:lnTo>
                    <a:pt x="1" y="23033"/>
                  </a:lnTo>
                  <a:cubicBezTo>
                    <a:pt x="1" y="23284"/>
                    <a:pt x="226" y="23484"/>
                    <a:pt x="477" y="23484"/>
                  </a:cubicBezTo>
                  <a:lnTo>
                    <a:pt x="3209" y="23484"/>
                  </a:lnTo>
                  <a:cubicBezTo>
                    <a:pt x="3459" y="23484"/>
                    <a:pt x="3660" y="23284"/>
                    <a:pt x="3660" y="23033"/>
                  </a:cubicBezTo>
                  <a:lnTo>
                    <a:pt x="3660" y="477"/>
                  </a:lnTo>
                  <a:cubicBezTo>
                    <a:pt x="3660" y="226"/>
                    <a:pt x="3459" y="1"/>
                    <a:pt x="3209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57;p47">
              <a:extLst>
                <a:ext uri="{FF2B5EF4-FFF2-40B4-BE49-F238E27FC236}">
                  <a16:creationId xmlns:a16="http://schemas.microsoft.com/office/drawing/2014/main" id="{776739A2-9081-446A-9406-91CF9D84AA38}"/>
                </a:ext>
              </a:extLst>
            </p:cNvPr>
            <p:cNvSpPr/>
            <p:nvPr/>
          </p:nvSpPr>
          <p:spPr>
            <a:xfrm>
              <a:off x="1020125" y="3331550"/>
              <a:ext cx="558925" cy="23200"/>
            </a:xfrm>
            <a:custGeom>
              <a:avLst/>
              <a:gdLst/>
              <a:ahLst/>
              <a:cxnLst/>
              <a:rect l="l" t="t" r="r" b="b"/>
              <a:pathLst>
                <a:path w="22357" h="928" extrusionOk="0">
                  <a:moveTo>
                    <a:pt x="477" y="0"/>
                  </a:moveTo>
                  <a:cubicBezTo>
                    <a:pt x="226" y="0"/>
                    <a:pt x="0" y="226"/>
                    <a:pt x="0" y="476"/>
                  </a:cubicBezTo>
                  <a:cubicBezTo>
                    <a:pt x="0" y="727"/>
                    <a:pt x="226" y="928"/>
                    <a:pt x="477" y="928"/>
                  </a:cubicBezTo>
                  <a:lnTo>
                    <a:pt x="21905" y="928"/>
                  </a:lnTo>
                  <a:cubicBezTo>
                    <a:pt x="22156" y="928"/>
                    <a:pt x="22356" y="727"/>
                    <a:pt x="22356" y="476"/>
                  </a:cubicBezTo>
                  <a:cubicBezTo>
                    <a:pt x="22356" y="226"/>
                    <a:pt x="22156" y="0"/>
                    <a:pt x="219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58;p47">
              <a:extLst>
                <a:ext uri="{FF2B5EF4-FFF2-40B4-BE49-F238E27FC236}">
                  <a16:creationId xmlns:a16="http://schemas.microsoft.com/office/drawing/2014/main" id="{C10729F2-B98C-4D8B-BAAC-5BBCC47649B1}"/>
                </a:ext>
              </a:extLst>
            </p:cNvPr>
            <p:cNvSpPr/>
            <p:nvPr/>
          </p:nvSpPr>
          <p:spPr>
            <a:xfrm>
              <a:off x="1020125" y="3871650"/>
              <a:ext cx="129725" cy="22575"/>
            </a:xfrm>
            <a:custGeom>
              <a:avLst/>
              <a:gdLst/>
              <a:ahLst/>
              <a:cxnLst/>
              <a:rect l="l" t="t" r="r" b="b"/>
              <a:pathLst>
                <a:path w="5189" h="903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cubicBezTo>
                    <a:pt x="0" y="702"/>
                    <a:pt x="226" y="903"/>
                    <a:pt x="477" y="903"/>
                  </a:cubicBezTo>
                  <a:lnTo>
                    <a:pt x="4712" y="903"/>
                  </a:lnTo>
                  <a:cubicBezTo>
                    <a:pt x="4988" y="903"/>
                    <a:pt x="5188" y="702"/>
                    <a:pt x="5188" y="451"/>
                  </a:cubicBezTo>
                  <a:cubicBezTo>
                    <a:pt x="5188" y="201"/>
                    <a:pt x="4988" y="0"/>
                    <a:pt x="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59;p47">
              <a:extLst>
                <a:ext uri="{FF2B5EF4-FFF2-40B4-BE49-F238E27FC236}">
                  <a16:creationId xmlns:a16="http://schemas.microsoft.com/office/drawing/2014/main" id="{3A7FB03A-2A34-4C3D-B7AE-066A269DA286}"/>
                </a:ext>
              </a:extLst>
            </p:cNvPr>
            <p:cNvSpPr/>
            <p:nvPr/>
          </p:nvSpPr>
          <p:spPr>
            <a:xfrm>
              <a:off x="1020125" y="3977525"/>
              <a:ext cx="129725" cy="23225"/>
            </a:xfrm>
            <a:custGeom>
              <a:avLst/>
              <a:gdLst/>
              <a:ahLst/>
              <a:cxnLst/>
              <a:rect l="l" t="t" r="r" b="b"/>
              <a:pathLst>
                <a:path w="5189" h="929" extrusionOk="0">
                  <a:moveTo>
                    <a:pt x="477" y="1"/>
                  </a:moveTo>
                  <a:cubicBezTo>
                    <a:pt x="226" y="1"/>
                    <a:pt x="0" y="227"/>
                    <a:pt x="0" y="477"/>
                  </a:cubicBezTo>
                  <a:cubicBezTo>
                    <a:pt x="0" y="728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28"/>
                    <a:pt x="5188" y="477"/>
                  </a:cubicBezTo>
                  <a:cubicBezTo>
                    <a:pt x="5188" y="227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60;p47">
              <a:extLst>
                <a:ext uri="{FF2B5EF4-FFF2-40B4-BE49-F238E27FC236}">
                  <a16:creationId xmlns:a16="http://schemas.microsoft.com/office/drawing/2014/main" id="{0EE09C8B-B830-47AD-8E57-68CFEFE3FA88}"/>
                </a:ext>
              </a:extLst>
            </p:cNvPr>
            <p:cNvSpPr/>
            <p:nvPr/>
          </p:nvSpPr>
          <p:spPr>
            <a:xfrm>
              <a:off x="1020125" y="4084050"/>
              <a:ext cx="129725" cy="23200"/>
            </a:xfrm>
            <a:custGeom>
              <a:avLst/>
              <a:gdLst/>
              <a:ahLst/>
              <a:cxnLst/>
              <a:rect l="l" t="t" r="r" b="b"/>
              <a:pathLst>
                <a:path w="5189" h="928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2"/>
                    <a:pt x="226" y="928"/>
                    <a:pt x="477" y="928"/>
                  </a:cubicBezTo>
                  <a:lnTo>
                    <a:pt x="4712" y="928"/>
                  </a:lnTo>
                  <a:cubicBezTo>
                    <a:pt x="4988" y="928"/>
                    <a:pt x="5188" y="702"/>
                    <a:pt x="5188" y="452"/>
                  </a:cubicBezTo>
                  <a:cubicBezTo>
                    <a:pt x="5188" y="201"/>
                    <a:pt x="4988" y="1"/>
                    <a:pt x="4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61;p47">
              <a:extLst>
                <a:ext uri="{FF2B5EF4-FFF2-40B4-BE49-F238E27FC236}">
                  <a16:creationId xmlns:a16="http://schemas.microsoft.com/office/drawing/2014/main" id="{F961CB5A-DB34-44FA-A234-23046C810A00}"/>
                </a:ext>
              </a:extLst>
            </p:cNvPr>
            <p:cNvSpPr/>
            <p:nvPr/>
          </p:nvSpPr>
          <p:spPr>
            <a:xfrm>
              <a:off x="1322125" y="3959375"/>
              <a:ext cx="83375" cy="18175"/>
            </a:xfrm>
            <a:custGeom>
              <a:avLst/>
              <a:gdLst/>
              <a:ahLst/>
              <a:cxnLst/>
              <a:rect l="l" t="t" r="r" b="b"/>
              <a:pathLst>
                <a:path w="3335" h="727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27"/>
                    <a:pt x="352" y="727"/>
                  </a:cubicBezTo>
                  <a:lnTo>
                    <a:pt x="2983" y="727"/>
                  </a:lnTo>
                  <a:cubicBezTo>
                    <a:pt x="3184" y="727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62;p47">
              <a:extLst>
                <a:ext uri="{FF2B5EF4-FFF2-40B4-BE49-F238E27FC236}">
                  <a16:creationId xmlns:a16="http://schemas.microsoft.com/office/drawing/2014/main" id="{71ED9193-C14C-4D9C-B231-3680A559203B}"/>
                </a:ext>
              </a:extLst>
            </p:cNvPr>
            <p:cNvSpPr/>
            <p:nvPr/>
          </p:nvSpPr>
          <p:spPr>
            <a:xfrm>
              <a:off x="1322125" y="4065875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1"/>
                  </a:moveTo>
                  <a:cubicBezTo>
                    <a:pt x="151" y="1"/>
                    <a:pt x="1" y="151"/>
                    <a:pt x="1" y="352"/>
                  </a:cubicBezTo>
                  <a:cubicBezTo>
                    <a:pt x="1" y="552"/>
                    <a:pt x="151" y="703"/>
                    <a:pt x="352" y="703"/>
                  </a:cubicBezTo>
                  <a:lnTo>
                    <a:pt x="2983" y="703"/>
                  </a:lnTo>
                  <a:cubicBezTo>
                    <a:pt x="3184" y="703"/>
                    <a:pt x="3334" y="552"/>
                    <a:pt x="3334" y="352"/>
                  </a:cubicBezTo>
                  <a:cubicBezTo>
                    <a:pt x="3334" y="151"/>
                    <a:pt x="3184" y="1"/>
                    <a:pt x="29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63;p47">
              <a:extLst>
                <a:ext uri="{FF2B5EF4-FFF2-40B4-BE49-F238E27FC236}">
                  <a16:creationId xmlns:a16="http://schemas.microsoft.com/office/drawing/2014/main" id="{EFEA92B0-9EF3-4ADD-8F1C-B465D70482D8}"/>
                </a:ext>
              </a:extLst>
            </p:cNvPr>
            <p:cNvSpPr/>
            <p:nvPr/>
          </p:nvSpPr>
          <p:spPr>
            <a:xfrm>
              <a:off x="1322125" y="4172400"/>
              <a:ext cx="83375" cy="17575"/>
            </a:xfrm>
            <a:custGeom>
              <a:avLst/>
              <a:gdLst/>
              <a:ahLst/>
              <a:cxnLst/>
              <a:rect l="l" t="t" r="r" b="b"/>
              <a:pathLst>
                <a:path w="3335" h="703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lnTo>
                    <a:pt x="2983" y="702"/>
                  </a:lnTo>
                  <a:cubicBezTo>
                    <a:pt x="3184" y="702"/>
                    <a:pt x="3334" y="552"/>
                    <a:pt x="3334" y="351"/>
                  </a:cubicBezTo>
                  <a:cubicBezTo>
                    <a:pt x="3334" y="151"/>
                    <a:pt x="3184" y="0"/>
                    <a:pt x="2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64;p47">
              <a:extLst>
                <a:ext uri="{FF2B5EF4-FFF2-40B4-BE49-F238E27FC236}">
                  <a16:creationId xmlns:a16="http://schemas.microsoft.com/office/drawing/2014/main" id="{FF4D0D2C-3263-4632-8B15-D429D2C88650}"/>
                </a:ext>
              </a:extLst>
            </p:cNvPr>
            <p:cNvSpPr/>
            <p:nvPr/>
          </p:nvSpPr>
          <p:spPr>
            <a:xfrm>
              <a:off x="1427400" y="3959375"/>
              <a:ext cx="163550" cy="18175"/>
            </a:xfrm>
            <a:custGeom>
              <a:avLst/>
              <a:gdLst/>
              <a:ahLst/>
              <a:cxnLst/>
              <a:rect l="l" t="t" r="r" b="b"/>
              <a:pathLst>
                <a:path w="6542" h="727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27"/>
                    <a:pt x="376" y="727"/>
                  </a:cubicBezTo>
                  <a:lnTo>
                    <a:pt x="6191" y="727"/>
                  </a:lnTo>
                  <a:cubicBezTo>
                    <a:pt x="6366" y="727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65;p47">
              <a:extLst>
                <a:ext uri="{FF2B5EF4-FFF2-40B4-BE49-F238E27FC236}">
                  <a16:creationId xmlns:a16="http://schemas.microsoft.com/office/drawing/2014/main" id="{E1615964-5B66-4941-A904-9677AEBB6A11}"/>
                </a:ext>
              </a:extLst>
            </p:cNvPr>
            <p:cNvSpPr/>
            <p:nvPr/>
          </p:nvSpPr>
          <p:spPr>
            <a:xfrm>
              <a:off x="1427400" y="4065875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1"/>
                  </a:moveTo>
                  <a:cubicBezTo>
                    <a:pt x="176" y="1"/>
                    <a:pt x="0" y="151"/>
                    <a:pt x="0" y="352"/>
                  </a:cubicBezTo>
                  <a:cubicBezTo>
                    <a:pt x="0" y="552"/>
                    <a:pt x="176" y="703"/>
                    <a:pt x="376" y="703"/>
                  </a:cubicBezTo>
                  <a:lnTo>
                    <a:pt x="6191" y="703"/>
                  </a:lnTo>
                  <a:cubicBezTo>
                    <a:pt x="6366" y="703"/>
                    <a:pt x="6542" y="552"/>
                    <a:pt x="6542" y="352"/>
                  </a:cubicBezTo>
                  <a:cubicBezTo>
                    <a:pt x="6542" y="151"/>
                    <a:pt x="6366" y="1"/>
                    <a:pt x="6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66;p47">
              <a:extLst>
                <a:ext uri="{FF2B5EF4-FFF2-40B4-BE49-F238E27FC236}">
                  <a16:creationId xmlns:a16="http://schemas.microsoft.com/office/drawing/2014/main" id="{198DCD58-FA74-498D-A648-A80EF3AAF020}"/>
                </a:ext>
              </a:extLst>
            </p:cNvPr>
            <p:cNvSpPr/>
            <p:nvPr/>
          </p:nvSpPr>
          <p:spPr>
            <a:xfrm>
              <a:off x="1427400" y="4172400"/>
              <a:ext cx="163550" cy="17575"/>
            </a:xfrm>
            <a:custGeom>
              <a:avLst/>
              <a:gdLst/>
              <a:ahLst/>
              <a:cxnLst/>
              <a:rect l="l" t="t" r="r" b="b"/>
              <a:pathLst>
                <a:path w="6542" h="703" extrusionOk="0">
                  <a:moveTo>
                    <a:pt x="376" y="0"/>
                  </a:moveTo>
                  <a:cubicBezTo>
                    <a:pt x="176" y="0"/>
                    <a:pt x="0" y="151"/>
                    <a:pt x="0" y="351"/>
                  </a:cubicBezTo>
                  <a:cubicBezTo>
                    <a:pt x="0" y="552"/>
                    <a:pt x="176" y="702"/>
                    <a:pt x="376" y="702"/>
                  </a:cubicBezTo>
                  <a:lnTo>
                    <a:pt x="6191" y="702"/>
                  </a:lnTo>
                  <a:cubicBezTo>
                    <a:pt x="6366" y="702"/>
                    <a:pt x="6542" y="552"/>
                    <a:pt x="6542" y="351"/>
                  </a:cubicBezTo>
                  <a:cubicBezTo>
                    <a:pt x="6542" y="151"/>
                    <a:pt x="6366" y="0"/>
                    <a:pt x="6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67;p47">
              <a:extLst>
                <a:ext uri="{FF2B5EF4-FFF2-40B4-BE49-F238E27FC236}">
                  <a16:creationId xmlns:a16="http://schemas.microsoft.com/office/drawing/2014/main" id="{AE4547BA-6772-4B59-A6FE-828D335398B7}"/>
                </a:ext>
              </a:extLst>
            </p:cNvPr>
            <p:cNvSpPr/>
            <p:nvPr/>
          </p:nvSpPr>
          <p:spPr>
            <a:xfrm>
              <a:off x="1020125" y="3468750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68;p47">
              <a:extLst>
                <a:ext uri="{FF2B5EF4-FFF2-40B4-BE49-F238E27FC236}">
                  <a16:creationId xmlns:a16="http://schemas.microsoft.com/office/drawing/2014/main" id="{A27A2682-EA72-42CC-9720-0CE06EB11D04}"/>
                </a:ext>
              </a:extLst>
            </p:cNvPr>
            <p:cNvSpPr/>
            <p:nvPr/>
          </p:nvSpPr>
          <p:spPr>
            <a:xfrm>
              <a:off x="1020125" y="3696825"/>
              <a:ext cx="282600" cy="22600"/>
            </a:xfrm>
            <a:custGeom>
              <a:avLst/>
              <a:gdLst/>
              <a:ahLst/>
              <a:cxnLst/>
              <a:rect l="l" t="t" r="r" b="b"/>
              <a:pathLst>
                <a:path w="11304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10853" y="903"/>
                  </a:lnTo>
                  <a:cubicBezTo>
                    <a:pt x="11103" y="903"/>
                    <a:pt x="11304" y="703"/>
                    <a:pt x="11304" y="452"/>
                  </a:cubicBezTo>
                  <a:cubicBezTo>
                    <a:pt x="11304" y="201"/>
                    <a:pt x="11103" y="1"/>
                    <a:pt x="10853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69;p47">
              <a:extLst>
                <a:ext uri="{FF2B5EF4-FFF2-40B4-BE49-F238E27FC236}">
                  <a16:creationId xmlns:a16="http://schemas.microsoft.com/office/drawing/2014/main" id="{5F7A8CBB-B219-4B02-99B5-078D3F05BB01}"/>
                </a:ext>
              </a:extLst>
            </p:cNvPr>
            <p:cNvSpPr/>
            <p:nvPr/>
          </p:nvSpPr>
          <p:spPr>
            <a:xfrm>
              <a:off x="1020125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77" y="1"/>
                  </a:moveTo>
                  <a:cubicBezTo>
                    <a:pt x="226" y="1"/>
                    <a:pt x="0" y="201"/>
                    <a:pt x="0" y="452"/>
                  </a:cubicBezTo>
                  <a:cubicBezTo>
                    <a:pt x="0" y="703"/>
                    <a:pt x="226" y="903"/>
                    <a:pt x="477" y="903"/>
                  </a:cubicBezTo>
                  <a:lnTo>
                    <a:pt x="4236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70;p47">
              <a:extLst>
                <a:ext uri="{FF2B5EF4-FFF2-40B4-BE49-F238E27FC236}">
                  <a16:creationId xmlns:a16="http://schemas.microsoft.com/office/drawing/2014/main" id="{D17F19A1-92FF-418D-8649-BAE4755D24D3}"/>
                </a:ext>
              </a:extLst>
            </p:cNvPr>
            <p:cNvSpPr/>
            <p:nvPr/>
          </p:nvSpPr>
          <p:spPr>
            <a:xfrm>
              <a:off x="1179900" y="3577150"/>
              <a:ext cx="117200" cy="22600"/>
            </a:xfrm>
            <a:custGeom>
              <a:avLst/>
              <a:gdLst/>
              <a:ahLst/>
              <a:cxnLst/>
              <a:rect l="l" t="t" r="r" b="b"/>
              <a:pathLst>
                <a:path w="4688" h="904" extrusionOk="0">
                  <a:moveTo>
                    <a:pt x="452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03"/>
                    <a:pt x="201" y="903"/>
                    <a:pt x="452" y="903"/>
                  </a:cubicBezTo>
                  <a:lnTo>
                    <a:pt x="4211" y="903"/>
                  </a:lnTo>
                  <a:cubicBezTo>
                    <a:pt x="4487" y="903"/>
                    <a:pt x="4687" y="703"/>
                    <a:pt x="4687" y="452"/>
                  </a:cubicBezTo>
                  <a:cubicBezTo>
                    <a:pt x="4687" y="201"/>
                    <a:pt x="4487" y="1"/>
                    <a:pt x="4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71;p47">
              <a:extLst>
                <a:ext uri="{FF2B5EF4-FFF2-40B4-BE49-F238E27FC236}">
                  <a16:creationId xmlns:a16="http://schemas.microsoft.com/office/drawing/2014/main" id="{A46D9D9B-73B4-458F-965F-2D7ECFB766AD}"/>
                </a:ext>
              </a:extLst>
            </p:cNvPr>
            <p:cNvSpPr/>
            <p:nvPr/>
          </p:nvSpPr>
          <p:spPr>
            <a:xfrm>
              <a:off x="1242550" y="3844700"/>
              <a:ext cx="421700" cy="689875"/>
            </a:xfrm>
            <a:custGeom>
              <a:avLst/>
              <a:gdLst/>
              <a:ahLst/>
              <a:cxnLst/>
              <a:rect l="l" t="t" r="r" b="b"/>
              <a:pathLst>
                <a:path w="16868" h="27595" extrusionOk="0">
                  <a:moveTo>
                    <a:pt x="14437" y="928"/>
                  </a:moveTo>
                  <a:cubicBezTo>
                    <a:pt x="15289" y="928"/>
                    <a:pt x="15966" y="1605"/>
                    <a:pt x="15966" y="2432"/>
                  </a:cubicBezTo>
                  <a:lnTo>
                    <a:pt x="15966" y="25164"/>
                  </a:lnTo>
                  <a:cubicBezTo>
                    <a:pt x="15966" y="25991"/>
                    <a:pt x="15289" y="26693"/>
                    <a:pt x="14437" y="26693"/>
                  </a:cubicBezTo>
                  <a:lnTo>
                    <a:pt x="2432" y="26693"/>
                  </a:lnTo>
                  <a:cubicBezTo>
                    <a:pt x="1605" y="26693"/>
                    <a:pt x="928" y="25991"/>
                    <a:pt x="928" y="25164"/>
                  </a:cubicBezTo>
                  <a:lnTo>
                    <a:pt x="928" y="2432"/>
                  </a:lnTo>
                  <a:cubicBezTo>
                    <a:pt x="928" y="1605"/>
                    <a:pt x="1605" y="928"/>
                    <a:pt x="2432" y="928"/>
                  </a:cubicBezTo>
                  <a:close/>
                  <a:moveTo>
                    <a:pt x="2432" y="1"/>
                  </a:moveTo>
                  <a:cubicBezTo>
                    <a:pt x="1103" y="1"/>
                    <a:pt x="1" y="1103"/>
                    <a:pt x="1" y="2432"/>
                  </a:cubicBezTo>
                  <a:lnTo>
                    <a:pt x="1" y="25164"/>
                  </a:lnTo>
                  <a:cubicBezTo>
                    <a:pt x="1" y="26492"/>
                    <a:pt x="1103" y="27595"/>
                    <a:pt x="2432" y="27595"/>
                  </a:cubicBezTo>
                  <a:lnTo>
                    <a:pt x="14437" y="27595"/>
                  </a:lnTo>
                  <a:cubicBezTo>
                    <a:pt x="15790" y="27595"/>
                    <a:pt x="16868" y="26492"/>
                    <a:pt x="16868" y="25164"/>
                  </a:cubicBezTo>
                  <a:lnTo>
                    <a:pt x="16868" y="2432"/>
                  </a:lnTo>
                  <a:cubicBezTo>
                    <a:pt x="16868" y="1103"/>
                    <a:pt x="15790" y="1"/>
                    <a:pt x="144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72;p47">
              <a:extLst>
                <a:ext uri="{FF2B5EF4-FFF2-40B4-BE49-F238E27FC236}">
                  <a16:creationId xmlns:a16="http://schemas.microsoft.com/office/drawing/2014/main" id="{494101E7-860E-4478-876F-F55B5FEBC1FF}"/>
                </a:ext>
              </a:extLst>
            </p:cNvPr>
            <p:cNvSpPr/>
            <p:nvPr/>
          </p:nvSpPr>
          <p:spPr>
            <a:xfrm>
              <a:off x="1153575" y="2936800"/>
              <a:ext cx="581500" cy="94650"/>
            </a:xfrm>
            <a:custGeom>
              <a:avLst/>
              <a:gdLst/>
              <a:ahLst/>
              <a:cxnLst/>
              <a:rect l="l" t="t" r="r" b="b"/>
              <a:pathLst>
                <a:path w="23260" h="3786" extrusionOk="0">
                  <a:moveTo>
                    <a:pt x="1906" y="1"/>
                  </a:moveTo>
                  <a:cubicBezTo>
                    <a:pt x="853" y="1"/>
                    <a:pt x="1" y="853"/>
                    <a:pt x="1" y="1880"/>
                  </a:cubicBezTo>
                  <a:cubicBezTo>
                    <a:pt x="1" y="2933"/>
                    <a:pt x="853" y="3785"/>
                    <a:pt x="1906" y="3785"/>
                  </a:cubicBezTo>
                  <a:lnTo>
                    <a:pt x="21354" y="3785"/>
                  </a:lnTo>
                  <a:cubicBezTo>
                    <a:pt x="22407" y="3785"/>
                    <a:pt x="23259" y="2933"/>
                    <a:pt x="23259" y="1880"/>
                  </a:cubicBezTo>
                  <a:cubicBezTo>
                    <a:pt x="23259" y="853"/>
                    <a:pt x="22407" y="1"/>
                    <a:pt x="2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73;p47">
              <a:extLst>
                <a:ext uri="{FF2B5EF4-FFF2-40B4-BE49-F238E27FC236}">
                  <a16:creationId xmlns:a16="http://schemas.microsoft.com/office/drawing/2014/main" id="{1A6D4730-16B1-4D4B-85BC-9CE8E0F2CEFD}"/>
                </a:ext>
              </a:extLst>
            </p:cNvPr>
            <p:cNvSpPr/>
            <p:nvPr/>
          </p:nvSpPr>
          <p:spPr>
            <a:xfrm>
              <a:off x="1373500" y="2385425"/>
              <a:ext cx="490650" cy="91500"/>
            </a:xfrm>
            <a:custGeom>
              <a:avLst/>
              <a:gdLst/>
              <a:ahLst/>
              <a:cxnLst/>
              <a:rect l="l" t="t" r="r" b="b"/>
              <a:pathLst>
                <a:path w="1962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74;p47">
              <a:extLst>
                <a:ext uri="{FF2B5EF4-FFF2-40B4-BE49-F238E27FC236}">
                  <a16:creationId xmlns:a16="http://schemas.microsoft.com/office/drawing/2014/main" id="{72C73311-0ADC-42AC-ABFD-9029C0400AD9}"/>
                </a:ext>
              </a:extLst>
            </p:cNvPr>
            <p:cNvSpPr/>
            <p:nvPr/>
          </p:nvSpPr>
          <p:spPr>
            <a:xfrm>
              <a:off x="1938050" y="2385425"/>
              <a:ext cx="490000" cy="91500"/>
            </a:xfrm>
            <a:custGeom>
              <a:avLst/>
              <a:gdLst/>
              <a:ahLst/>
              <a:cxnLst/>
              <a:rect l="l" t="t" r="r" b="b"/>
              <a:pathLst>
                <a:path w="19600" h="3660" extrusionOk="0">
                  <a:moveTo>
                    <a:pt x="0" y="0"/>
                  </a:moveTo>
                  <a:lnTo>
                    <a:pt x="0" y="3660"/>
                  </a:lnTo>
                  <a:lnTo>
                    <a:pt x="19600" y="366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75;p47">
              <a:extLst>
                <a:ext uri="{FF2B5EF4-FFF2-40B4-BE49-F238E27FC236}">
                  <a16:creationId xmlns:a16="http://schemas.microsoft.com/office/drawing/2014/main" id="{30BE5E3F-578E-46A1-9816-883A9EB9A129}"/>
                </a:ext>
              </a:extLst>
            </p:cNvPr>
            <p:cNvSpPr/>
            <p:nvPr/>
          </p:nvSpPr>
          <p:spPr>
            <a:xfrm>
              <a:off x="3129150" y="2385425"/>
              <a:ext cx="490625" cy="91500"/>
            </a:xfrm>
            <a:custGeom>
              <a:avLst/>
              <a:gdLst/>
              <a:ahLst/>
              <a:cxnLst/>
              <a:rect l="l" t="t" r="r" b="b"/>
              <a:pathLst>
                <a:path w="19625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9625" y="366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76;p47">
              <a:extLst>
                <a:ext uri="{FF2B5EF4-FFF2-40B4-BE49-F238E27FC236}">
                  <a16:creationId xmlns:a16="http://schemas.microsoft.com/office/drawing/2014/main" id="{54A91BDD-2CE7-479A-8AAE-2B793C2CE495}"/>
                </a:ext>
              </a:extLst>
            </p:cNvPr>
            <p:cNvSpPr/>
            <p:nvPr/>
          </p:nvSpPr>
          <p:spPr>
            <a:xfrm>
              <a:off x="3688050" y="2385425"/>
              <a:ext cx="349650" cy="91500"/>
            </a:xfrm>
            <a:custGeom>
              <a:avLst/>
              <a:gdLst/>
              <a:ahLst/>
              <a:cxnLst/>
              <a:rect l="l" t="t" r="r" b="b"/>
              <a:pathLst>
                <a:path w="13986" h="3660" extrusionOk="0">
                  <a:moveTo>
                    <a:pt x="1" y="0"/>
                  </a:moveTo>
                  <a:lnTo>
                    <a:pt x="1" y="3660"/>
                  </a:lnTo>
                  <a:lnTo>
                    <a:pt x="13986" y="3660"/>
                  </a:lnTo>
                  <a:lnTo>
                    <a:pt x="13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77;p47">
              <a:extLst>
                <a:ext uri="{FF2B5EF4-FFF2-40B4-BE49-F238E27FC236}">
                  <a16:creationId xmlns:a16="http://schemas.microsoft.com/office/drawing/2014/main" id="{AB862DFE-E036-42B0-B5D5-6B022FB052B0}"/>
                </a:ext>
              </a:extLst>
            </p:cNvPr>
            <p:cNvSpPr/>
            <p:nvPr/>
          </p:nvSpPr>
          <p:spPr>
            <a:xfrm>
              <a:off x="2538300" y="2423650"/>
              <a:ext cx="490625" cy="90875"/>
            </a:xfrm>
            <a:custGeom>
              <a:avLst/>
              <a:gdLst/>
              <a:ahLst/>
              <a:cxnLst/>
              <a:rect l="l" t="t" r="r" b="b"/>
              <a:pathLst>
                <a:path w="19625" h="3635" extrusionOk="0">
                  <a:moveTo>
                    <a:pt x="1" y="0"/>
                  </a:moveTo>
                  <a:lnTo>
                    <a:pt x="1" y="3634"/>
                  </a:lnTo>
                  <a:lnTo>
                    <a:pt x="19625" y="3634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78;p47">
              <a:extLst>
                <a:ext uri="{FF2B5EF4-FFF2-40B4-BE49-F238E27FC236}">
                  <a16:creationId xmlns:a16="http://schemas.microsoft.com/office/drawing/2014/main" id="{72850FBC-391F-42E7-9561-EB508D8679D6}"/>
                </a:ext>
              </a:extLst>
            </p:cNvPr>
            <p:cNvSpPr/>
            <p:nvPr/>
          </p:nvSpPr>
          <p:spPr>
            <a:xfrm>
              <a:off x="2491300" y="2370375"/>
              <a:ext cx="575225" cy="121600"/>
            </a:xfrm>
            <a:custGeom>
              <a:avLst/>
              <a:gdLst/>
              <a:ahLst/>
              <a:cxnLst/>
              <a:rect l="l" t="t" r="r" b="b"/>
              <a:pathLst>
                <a:path w="23009" h="4864" extrusionOk="0">
                  <a:moveTo>
                    <a:pt x="22557" y="452"/>
                  </a:moveTo>
                  <a:lnTo>
                    <a:pt x="22557" y="4412"/>
                  </a:lnTo>
                  <a:lnTo>
                    <a:pt x="452" y="4412"/>
                  </a:lnTo>
                  <a:lnTo>
                    <a:pt x="452" y="452"/>
                  </a:lnTo>
                  <a:close/>
                  <a:moveTo>
                    <a:pt x="1" y="1"/>
                  </a:moveTo>
                  <a:lnTo>
                    <a:pt x="1" y="4863"/>
                  </a:lnTo>
                  <a:lnTo>
                    <a:pt x="23009" y="4863"/>
                  </a:lnTo>
                  <a:lnTo>
                    <a:pt x="23009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79;p47">
              <a:extLst>
                <a:ext uri="{FF2B5EF4-FFF2-40B4-BE49-F238E27FC236}">
                  <a16:creationId xmlns:a16="http://schemas.microsoft.com/office/drawing/2014/main" id="{3BD6FF24-72D0-480B-B558-1875A17BDAC1}"/>
                </a:ext>
              </a:extLst>
            </p:cNvPr>
            <p:cNvSpPr/>
            <p:nvPr/>
          </p:nvSpPr>
          <p:spPr>
            <a:xfrm>
              <a:off x="3359100" y="3006975"/>
              <a:ext cx="741275" cy="872225"/>
            </a:xfrm>
            <a:custGeom>
              <a:avLst/>
              <a:gdLst/>
              <a:ahLst/>
              <a:cxnLst/>
              <a:rect l="l" t="t" r="r" b="b"/>
              <a:pathLst>
                <a:path w="29651" h="34889" extrusionOk="0">
                  <a:moveTo>
                    <a:pt x="1" y="1"/>
                  </a:moveTo>
                  <a:lnTo>
                    <a:pt x="1" y="31580"/>
                  </a:lnTo>
                  <a:cubicBezTo>
                    <a:pt x="1" y="33409"/>
                    <a:pt x="1480" y="34888"/>
                    <a:pt x="3309" y="34888"/>
                  </a:cubicBezTo>
                  <a:lnTo>
                    <a:pt x="26342" y="34888"/>
                  </a:lnTo>
                  <a:cubicBezTo>
                    <a:pt x="28171" y="34888"/>
                    <a:pt x="29650" y="33409"/>
                    <a:pt x="29650" y="31580"/>
                  </a:cubicBezTo>
                  <a:lnTo>
                    <a:pt x="296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80;p47">
              <a:extLst>
                <a:ext uri="{FF2B5EF4-FFF2-40B4-BE49-F238E27FC236}">
                  <a16:creationId xmlns:a16="http://schemas.microsoft.com/office/drawing/2014/main" id="{7068759C-C201-4710-B775-FAB15DA6D118}"/>
                </a:ext>
              </a:extLst>
            </p:cNvPr>
            <p:cNvSpPr/>
            <p:nvPr/>
          </p:nvSpPr>
          <p:spPr>
            <a:xfrm>
              <a:off x="3359100" y="2830275"/>
              <a:ext cx="741275" cy="176725"/>
            </a:xfrm>
            <a:custGeom>
              <a:avLst/>
              <a:gdLst/>
              <a:ahLst/>
              <a:cxnLst/>
              <a:rect l="l" t="t" r="r" b="b"/>
              <a:pathLst>
                <a:path w="29651" h="7069" extrusionOk="0">
                  <a:moveTo>
                    <a:pt x="3309" y="1"/>
                  </a:moveTo>
                  <a:cubicBezTo>
                    <a:pt x="1480" y="1"/>
                    <a:pt x="1" y="1480"/>
                    <a:pt x="1" y="3309"/>
                  </a:cubicBezTo>
                  <a:lnTo>
                    <a:pt x="1" y="7069"/>
                  </a:lnTo>
                  <a:lnTo>
                    <a:pt x="29650" y="7069"/>
                  </a:lnTo>
                  <a:lnTo>
                    <a:pt x="29650" y="3309"/>
                  </a:lnTo>
                  <a:cubicBezTo>
                    <a:pt x="29650" y="1480"/>
                    <a:pt x="28171" y="1"/>
                    <a:pt x="26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81;p47">
              <a:extLst>
                <a:ext uri="{FF2B5EF4-FFF2-40B4-BE49-F238E27FC236}">
                  <a16:creationId xmlns:a16="http://schemas.microsoft.com/office/drawing/2014/main" id="{24A4BE29-0D88-4A87-AB28-998DF5EC2D0B}"/>
                </a:ext>
              </a:extLst>
            </p:cNvPr>
            <p:cNvSpPr/>
            <p:nvPr/>
          </p:nvSpPr>
          <p:spPr>
            <a:xfrm>
              <a:off x="3693075" y="3958125"/>
              <a:ext cx="47000" cy="47000"/>
            </a:xfrm>
            <a:custGeom>
              <a:avLst/>
              <a:gdLst/>
              <a:ahLst/>
              <a:cxnLst/>
              <a:rect l="l" t="t" r="r" b="b"/>
              <a:pathLst>
                <a:path w="1880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82;p47">
              <a:extLst>
                <a:ext uri="{FF2B5EF4-FFF2-40B4-BE49-F238E27FC236}">
                  <a16:creationId xmlns:a16="http://schemas.microsoft.com/office/drawing/2014/main" id="{15C57613-E053-4907-A863-C0DA67495338}"/>
                </a:ext>
              </a:extLst>
            </p:cNvPr>
            <p:cNvSpPr/>
            <p:nvPr/>
          </p:nvSpPr>
          <p:spPr>
            <a:xfrm>
              <a:off x="3853475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83;p47">
              <a:extLst>
                <a:ext uri="{FF2B5EF4-FFF2-40B4-BE49-F238E27FC236}">
                  <a16:creationId xmlns:a16="http://schemas.microsoft.com/office/drawing/2014/main" id="{87BEE9FC-4BBA-4BF7-973C-B28D361C7088}"/>
                </a:ext>
              </a:extLst>
            </p:cNvPr>
            <p:cNvSpPr/>
            <p:nvPr/>
          </p:nvSpPr>
          <p:spPr>
            <a:xfrm>
              <a:off x="4014500" y="3958125"/>
              <a:ext cx="47025" cy="47000"/>
            </a:xfrm>
            <a:custGeom>
              <a:avLst/>
              <a:gdLst/>
              <a:ahLst/>
              <a:cxnLst/>
              <a:rect l="l" t="t" r="r" b="b"/>
              <a:pathLst>
                <a:path w="1881" h="1880" extrusionOk="0">
                  <a:moveTo>
                    <a:pt x="1" y="0"/>
                  </a:moveTo>
                  <a:lnTo>
                    <a:pt x="1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84;p47">
              <a:extLst>
                <a:ext uri="{FF2B5EF4-FFF2-40B4-BE49-F238E27FC236}">
                  <a16:creationId xmlns:a16="http://schemas.microsoft.com/office/drawing/2014/main" id="{C25F913A-5ED9-4F4A-9679-C9C1CFC1A660}"/>
                </a:ext>
              </a:extLst>
            </p:cNvPr>
            <p:cNvSpPr/>
            <p:nvPr/>
          </p:nvSpPr>
          <p:spPr>
            <a:xfrm>
              <a:off x="3482550" y="3107850"/>
              <a:ext cx="273200" cy="37625"/>
            </a:xfrm>
            <a:custGeom>
              <a:avLst/>
              <a:gdLst/>
              <a:ahLst/>
              <a:cxnLst/>
              <a:rect l="l" t="t" r="r" b="b"/>
              <a:pathLst>
                <a:path w="10928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10928" y="1505"/>
                  </a:lnTo>
                  <a:lnTo>
                    <a:pt x="109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85;p47">
              <a:extLst>
                <a:ext uri="{FF2B5EF4-FFF2-40B4-BE49-F238E27FC236}">
                  <a16:creationId xmlns:a16="http://schemas.microsoft.com/office/drawing/2014/main" id="{F8ED67EE-9F41-4060-A71D-5FCFF829D3BA}"/>
                </a:ext>
              </a:extLst>
            </p:cNvPr>
            <p:cNvSpPr/>
            <p:nvPr/>
          </p:nvSpPr>
          <p:spPr>
            <a:xfrm>
              <a:off x="3482550" y="3191825"/>
              <a:ext cx="273200" cy="37600"/>
            </a:xfrm>
            <a:custGeom>
              <a:avLst/>
              <a:gdLst/>
              <a:ahLst/>
              <a:cxnLst/>
              <a:rect l="l" t="t" r="r" b="b"/>
              <a:pathLst>
                <a:path w="10928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10928" y="1504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86;p47">
              <a:extLst>
                <a:ext uri="{FF2B5EF4-FFF2-40B4-BE49-F238E27FC236}">
                  <a16:creationId xmlns:a16="http://schemas.microsoft.com/office/drawing/2014/main" id="{B7F3BFD2-0408-4BB0-9174-A80CA7FBA706}"/>
                </a:ext>
              </a:extLst>
            </p:cNvPr>
            <p:cNvSpPr/>
            <p:nvPr/>
          </p:nvSpPr>
          <p:spPr>
            <a:xfrm>
              <a:off x="3482550" y="3275775"/>
              <a:ext cx="102775" cy="37625"/>
            </a:xfrm>
            <a:custGeom>
              <a:avLst/>
              <a:gdLst/>
              <a:ahLst/>
              <a:cxnLst/>
              <a:rect l="l" t="t" r="r" b="b"/>
              <a:pathLst>
                <a:path w="4111" h="1505" extrusionOk="0">
                  <a:moveTo>
                    <a:pt x="0" y="1"/>
                  </a:moveTo>
                  <a:lnTo>
                    <a:pt x="0" y="1504"/>
                  </a:lnTo>
                  <a:lnTo>
                    <a:pt x="4111" y="1504"/>
                  </a:lnTo>
                  <a:lnTo>
                    <a:pt x="4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87;p47">
              <a:extLst>
                <a:ext uri="{FF2B5EF4-FFF2-40B4-BE49-F238E27FC236}">
                  <a16:creationId xmlns:a16="http://schemas.microsoft.com/office/drawing/2014/main" id="{BFF0FC48-3E8D-4431-AE5B-C896CB2D1E3E}"/>
                </a:ext>
              </a:extLst>
            </p:cNvPr>
            <p:cNvSpPr/>
            <p:nvPr/>
          </p:nvSpPr>
          <p:spPr>
            <a:xfrm>
              <a:off x="3482550" y="3362875"/>
              <a:ext cx="177975" cy="37625"/>
            </a:xfrm>
            <a:custGeom>
              <a:avLst/>
              <a:gdLst/>
              <a:ahLst/>
              <a:cxnLst/>
              <a:rect l="l" t="t" r="r" b="b"/>
              <a:pathLst>
                <a:path w="7119" h="1505" extrusionOk="0">
                  <a:moveTo>
                    <a:pt x="0" y="0"/>
                  </a:moveTo>
                  <a:lnTo>
                    <a:pt x="0" y="1504"/>
                  </a:lnTo>
                  <a:lnTo>
                    <a:pt x="7118" y="1504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88;p47">
              <a:extLst>
                <a:ext uri="{FF2B5EF4-FFF2-40B4-BE49-F238E27FC236}">
                  <a16:creationId xmlns:a16="http://schemas.microsoft.com/office/drawing/2014/main" id="{3D383719-737F-4C5B-8FDE-09D85E48FA89}"/>
                </a:ext>
              </a:extLst>
            </p:cNvPr>
            <p:cNvSpPr/>
            <p:nvPr/>
          </p:nvSpPr>
          <p:spPr>
            <a:xfrm>
              <a:off x="3482550" y="3446825"/>
              <a:ext cx="120325" cy="37625"/>
            </a:xfrm>
            <a:custGeom>
              <a:avLst/>
              <a:gdLst/>
              <a:ahLst/>
              <a:cxnLst/>
              <a:rect l="l" t="t" r="r" b="b"/>
              <a:pathLst>
                <a:path w="4813" h="1505" extrusionOk="0">
                  <a:moveTo>
                    <a:pt x="0" y="1"/>
                  </a:moveTo>
                  <a:lnTo>
                    <a:pt x="0" y="1505"/>
                  </a:lnTo>
                  <a:lnTo>
                    <a:pt x="4812" y="1505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89;p47">
              <a:extLst>
                <a:ext uri="{FF2B5EF4-FFF2-40B4-BE49-F238E27FC236}">
                  <a16:creationId xmlns:a16="http://schemas.microsoft.com/office/drawing/2014/main" id="{9357E5CE-9435-4042-B9D7-F7360987753E}"/>
                </a:ext>
              </a:extLst>
            </p:cNvPr>
            <p:cNvSpPr/>
            <p:nvPr/>
          </p:nvSpPr>
          <p:spPr>
            <a:xfrm>
              <a:off x="3482550" y="3530800"/>
              <a:ext cx="120325" cy="37600"/>
            </a:xfrm>
            <a:custGeom>
              <a:avLst/>
              <a:gdLst/>
              <a:ahLst/>
              <a:cxnLst/>
              <a:rect l="l" t="t" r="r" b="b"/>
              <a:pathLst>
                <a:path w="4813" h="1504" extrusionOk="0">
                  <a:moveTo>
                    <a:pt x="0" y="0"/>
                  </a:moveTo>
                  <a:lnTo>
                    <a:pt x="0" y="1504"/>
                  </a:lnTo>
                  <a:lnTo>
                    <a:pt x="4812" y="1504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90;p47">
              <a:extLst>
                <a:ext uri="{FF2B5EF4-FFF2-40B4-BE49-F238E27FC236}">
                  <a16:creationId xmlns:a16="http://schemas.microsoft.com/office/drawing/2014/main" id="{51BD14AB-BE7B-4E29-AA15-5ACC0C77F400}"/>
                </a:ext>
              </a:extLst>
            </p:cNvPr>
            <p:cNvSpPr/>
            <p:nvPr/>
          </p:nvSpPr>
          <p:spPr>
            <a:xfrm>
              <a:off x="1891675" y="3572775"/>
              <a:ext cx="1345900" cy="372825"/>
            </a:xfrm>
            <a:custGeom>
              <a:avLst/>
              <a:gdLst/>
              <a:ahLst/>
              <a:cxnLst/>
              <a:rect l="l" t="t" r="r" b="b"/>
              <a:pathLst>
                <a:path w="53836" h="14913" extrusionOk="0">
                  <a:moveTo>
                    <a:pt x="53385" y="0"/>
                  </a:moveTo>
                  <a:lnTo>
                    <a:pt x="46643" y="3760"/>
                  </a:lnTo>
                  <a:lnTo>
                    <a:pt x="35740" y="4988"/>
                  </a:lnTo>
                  <a:lnTo>
                    <a:pt x="31455" y="10176"/>
                  </a:lnTo>
                  <a:lnTo>
                    <a:pt x="23059" y="12933"/>
                  </a:lnTo>
                  <a:lnTo>
                    <a:pt x="18146" y="7569"/>
                  </a:lnTo>
                  <a:lnTo>
                    <a:pt x="12582" y="10802"/>
                  </a:lnTo>
                  <a:lnTo>
                    <a:pt x="8773" y="8371"/>
                  </a:lnTo>
                  <a:lnTo>
                    <a:pt x="1" y="14161"/>
                  </a:lnTo>
                  <a:lnTo>
                    <a:pt x="502" y="14913"/>
                  </a:lnTo>
                  <a:lnTo>
                    <a:pt x="8773" y="9449"/>
                  </a:lnTo>
                  <a:lnTo>
                    <a:pt x="12557" y="11880"/>
                  </a:lnTo>
                  <a:lnTo>
                    <a:pt x="17946" y="8722"/>
                  </a:lnTo>
                  <a:lnTo>
                    <a:pt x="22783" y="13985"/>
                  </a:lnTo>
                  <a:lnTo>
                    <a:pt x="32006" y="10978"/>
                  </a:lnTo>
                  <a:lnTo>
                    <a:pt x="36217" y="5840"/>
                  </a:lnTo>
                  <a:lnTo>
                    <a:pt x="46918" y="4637"/>
                  </a:lnTo>
                  <a:lnTo>
                    <a:pt x="53836" y="802"/>
                  </a:lnTo>
                  <a:lnTo>
                    <a:pt x="53385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91;p47">
              <a:extLst>
                <a:ext uri="{FF2B5EF4-FFF2-40B4-BE49-F238E27FC236}">
                  <a16:creationId xmlns:a16="http://schemas.microsoft.com/office/drawing/2014/main" id="{6980A4C6-6E44-4FAD-A135-0E57D15C7E47}"/>
                </a:ext>
              </a:extLst>
            </p:cNvPr>
            <p:cNvSpPr/>
            <p:nvPr/>
          </p:nvSpPr>
          <p:spPr>
            <a:xfrm>
              <a:off x="1852825" y="39205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29" y="0"/>
                  </a:moveTo>
                  <a:cubicBezTo>
                    <a:pt x="502" y="0"/>
                    <a:pt x="1" y="527"/>
                    <a:pt x="1" y="1153"/>
                  </a:cubicBezTo>
                  <a:cubicBezTo>
                    <a:pt x="1" y="1780"/>
                    <a:pt x="502" y="2281"/>
                    <a:pt x="1129" y="2281"/>
                  </a:cubicBezTo>
                  <a:cubicBezTo>
                    <a:pt x="1755" y="2281"/>
                    <a:pt x="2282" y="1780"/>
                    <a:pt x="2282" y="1153"/>
                  </a:cubicBezTo>
                  <a:cubicBezTo>
                    <a:pt x="2282" y="527"/>
                    <a:pt x="1755" y="0"/>
                    <a:pt x="1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92;p47">
              <a:extLst>
                <a:ext uri="{FF2B5EF4-FFF2-40B4-BE49-F238E27FC236}">
                  <a16:creationId xmlns:a16="http://schemas.microsoft.com/office/drawing/2014/main" id="{3EC65B8F-6137-4933-8435-4A60DA731EEB}"/>
                </a:ext>
              </a:extLst>
            </p:cNvPr>
            <p:cNvSpPr/>
            <p:nvPr/>
          </p:nvSpPr>
          <p:spPr>
            <a:xfrm>
              <a:off x="1840925" y="3909250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5" y="927"/>
                  </a:moveTo>
                  <a:cubicBezTo>
                    <a:pt x="1981" y="927"/>
                    <a:pt x="2281" y="1228"/>
                    <a:pt x="2281" y="1604"/>
                  </a:cubicBezTo>
                  <a:cubicBezTo>
                    <a:pt x="2281" y="1980"/>
                    <a:pt x="1981" y="2281"/>
                    <a:pt x="1605" y="2281"/>
                  </a:cubicBezTo>
                  <a:cubicBezTo>
                    <a:pt x="1229" y="2281"/>
                    <a:pt x="928" y="1980"/>
                    <a:pt x="928" y="1604"/>
                  </a:cubicBezTo>
                  <a:cubicBezTo>
                    <a:pt x="928" y="1228"/>
                    <a:pt x="1229" y="927"/>
                    <a:pt x="1605" y="927"/>
                  </a:cubicBezTo>
                  <a:close/>
                  <a:moveTo>
                    <a:pt x="1605" y="0"/>
                  </a:moveTo>
                  <a:cubicBezTo>
                    <a:pt x="728" y="0"/>
                    <a:pt x="1" y="727"/>
                    <a:pt x="1" y="1604"/>
                  </a:cubicBezTo>
                  <a:cubicBezTo>
                    <a:pt x="1" y="2481"/>
                    <a:pt x="728" y="3208"/>
                    <a:pt x="1605" y="3208"/>
                  </a:cubicBezTo>
                  <a:cubicBezTo>
                    <a:pt x="2482" y="3208"/>
                    <a:pt x="3209" y="2481"/>
                    <a:pt x="3209" y="1604"/>
                  </a:cubicBezTo>
                  <a:cubicBezTo>
                    <a:pt x="3209" y="727"/>
                    <a:pt x="2482" y="0"/>
                    <a:pt x="1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93;p47">
              <a:extLst>
                <a:ext uri="{FF2B5EF4-FFF2-40B4-BE49-F238E27FC236}">
                  <a16:creationId xmlns:a16="http://schemas.microsoft.com/office/drawing/2014/main" id="{C73E9AFD-5599-426E-AA30-580915F2B9AE}"/>
                </a:ext>
              </a:extLst>
            </p:cNvPr>
            <p:cNvSpPr/>
            <p:nvPr/>
          </p:nvSpPr>
          <p:spPr>
            <a:xfrm>
              <a:off x="2316500" y="375197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0"/>
                  </a:moveTo>
                  <a:cubicBezTo>
                    <a:pt x="502" y="0"/>
                    <a:pt x="0" y="502"/>
                    <a:pt x="0" y="1128"/>
                  </a:cubicBezTo>
                  <a:cubicBezTo>
                    <a:pt x="0" y="1755"/>
                    <a:pt x="502" y="2281"/>
                    <a:pt x="1128" y="2281"/>
                  </a:cubicBezTo>
                  <a:cubicBezTo>
                    <a:pt x="1755" y="2281"/>
                    <a:pt x="2281" y="1755"/>
                    <a:pt x="2281" y="1128"/>
                  </a:cubicBezTo>
                  <a:cubicBezTo>
                    <a:pt x="2281" y="502"/>
                    <a:pt x="1755" y="0"/>
                    <a:pt x="1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94;p47">
              <a:extLst>
                <a:ext uri="{FF2B5EF4-FFF2-40B4-BE49-F238E27FC236}">
                  <a16:creationId xmlns:a16="http://schemas.microsoft.com/office/drawing/2014/main" id="{0B82FAB5-203D-4DA1-A253-B014FB44658D}"/>
                </a:ext>
              </a:extLst>
            </p:cNvPr>
            <p:cNvSpPr/>
            <p:nvPr/>
          </p:nvSpPr>
          <p:spPr>
            <a:xfrm>
              <a:off x="2304600" y="3740075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604" y="927"/>
                  </a:moveTo>
                  <a:cubicBezTo>
                    <a:pt x="1980" y="927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27" y="1980"/>
                    <a:pt x="927" y="1604"/>
                  </a:cubicBezTo>
                  <a:cubicBezTo>
                    <a:pt x="927" y="1228"/>
                    <a:pt x="1228" y="927"/>
                    <a:pt x="1604" y="927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1"/>
                    <a:pt x="727" y="3208"/>
                    <a:pt x="1604" y="3208"/>
                  </a:cubicBezTo>
                  <a:cubicBezTo>
                    <a:pt x="2481" y="3208"/>
                    <a:pt x="3208" y="2481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95;p47">
              <a:extLst>
                <a:ext uri="{FF2B5EF4-FFF2-40B4-BE49-F238E27FC236}">
                  <a16:creationId xmlns:a16="http://schemas.microsoft.com/office/drawing/2014/main" id="{A09A3CA7-2886-4578-AD97-313B4110F870}"/>
                </a:ext>
              </a:extLst>
            </p:cNvPr>
            <p:cNvSpPr/>
            <p:nvPr/>
          </p:nvSpPr>
          <p:spPr>
            <a:xfrm>
              <a:off x="2766375" y="36830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53" y="0"/>
                  </a:moveTo>
                  <a:cubicBezTo>
                    <a:pt x="527" y="0"/>
                    <a:pt x="0" y="527"/>
                    <a:pt x="0" y="1153"/>
                  </a:cubicBezTo>
                  <a:cubicBezTo>
                    <a:pt x="0" y="1780"/>
                    <a:pt x="527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7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96;p47">
              <a:extLst>
                <a:ext uri="{FF2B5EF4-FFF2-40B4-BE49-F238E27FC236}">
                  <a16:creationId xmlns:a16="http://schemas.microsoft.com/office/drawing/2014/main" id="{861328BE-92CB-4920-AD9F-8877A18EBD32}"/>
                </a:ext>
              </a:extLst>
            </p:cNvPr>
            <p:cNvSpPr/>
            <p:nvPr/>
          </p:nvSpPr>
          <p:spPr>
            <a:xfrm>
              <a:off x="2755100" y="3671775"/>
              <a:ext cx="79600" cy="80225"/>
            </a:xfrm>
            <a:custGeom>
              <a:avLst/>
              <a:gdLst/>
              <a:ahLst/>
              <a:cxnLst/>
              <a:rect l="l" t="t" r="r" b="b"/>
              <a:pathLst>
                <a:path w="3184" h="3209" extrusionOk="0">
                  <a:moveTo>
                    <a:pt x="1604" y="928"/>
                  </a:moveTo>
                  <a:cubicBezTo>
                    <a:pt x="1980" y="928"/>
                    <a:pt x="2281" y="1228"/>
                    <a:pt x="2281" y="1604"/>
                  </a:cubicBezTo>
                  <a:cubicBezTo>
                    <a:pt x="2281" y="1980"/>
                    <a:pt x="1980" y="2281"/>
                    <a:pt x="1604" y="2281"/>
                  </a:cubicBezTo>
                  <a:cubicBezTo>
                    <a:pt x="1228" y="2281"/>
                    <a:pt x="903" y="1980"/>
                    <a:pt x="903" y="1604"/>
                  </a:cubicBezTo>
                  <a:cubicBezTo>
                    <a:pt x="903" y="1228"/>
                    <a:pt x="1228" y="928"/>
                    <a:pt x="1604" y="928"/>
                  </a:cubicBezTo>
                  <a:close/>
                  <a:moveTo>
                    <a:pt x="1604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482" y="3208"/>
                    <a:pt x="3183" y="2482"/>
                    <a:pt x="3183" y="1604"/>
                  </a:cubicBezTo>
                  <a:cubicBezTo>
                    <a:pt x="3183" y="727"/>
                    <a:pt x="2482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97;p47">
              <a:extLst>
                <a:ext uri="{FF2B5EF4-FFF2-40B4-BE49-F238E27FC236}">
                  <a16:creationId xmlns:a16="http://schemas.microsoft.com/office/drawing/2014/main" id="{394E1301-671B-4E2C-9E48-1496FA202F54}"/>
                </a:ext>
              </a:extLst>
            </p:cNvPr>
            <p:cNvSpPr/>
            <p:nvPr/>
          </p:nvSpPr>
          <p:spPr>
            <a:xfrm>
              <a:off x="3215000" y="354645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28" y="1"/>
                  </a:moveTo>
                  <a:cubicBezTo>
                    <a:pt x="502" y="1"/>
                    <a:pt x="0" y="502"/>
                    <a:pt x="0" y="1154"/>
                  </a:cubicBezTo>
                  <a:cubicBezTo>
                    <a:pt x="0" y="1780"/>
                    <a:pt x="502" y="2281"/>
                    <a:pt x="1128" y="2281"/>
                  </a:cubicBezTo>
                  <a:cubicBezTo>
                    <a:pt x="1755" y="2281"/>
                    <a:pt x="2281" y="1780"/>
                    <a:pt x="2281" y="1154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98;p47">
              <a:extLst>
                <a:ext uri="{FF2B5EF4-FFF2-40B4-BE49-F238E27FC236}">
                  <a16:creationId xmlns:a16="http://schemas.microsoft.com/office/drawing/2014/main" id="{79FFB232-3727-4FA5-A7FB-EC52575FBB08}"/>
                </a:ext>
              </a:extLst>
            </p:cNvPr>
            <p:cNvSpPr/>
            <p:nvPr/>
          </p:nvSpPr>
          <p:spPr>
            <a:xfrm>
              <a:off x="3203725" y="353517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579" y="903"/>
                  </a:moveTo>
                  <a:cubicBezTo>
                    <a:pt x="1955" y="903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3" y="1981"/>
                    <a:pt x="903" y="1605"/>
                  </a:cubicBezTo>
                  <a:cubicBezTo>
                    <a:pt x="903" y="1229"/>
                    <a:pt x="1203" y="903"/>
                    <a:pt x="1579" y="903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02"/>
                    <a:pt x="0" y="1605"/>
                  </a:cubicBezTo>
                  <a:cubicBezTo>
                    <a:pt x="0" y="2482"/>
                    <a:pt x="702" y="3184"/>
                    <a:pt x="1579" y="3184"/>
                  </a:cubicBezTo>
                  <a:cubicBezTo>
                    <a:pt x="2456" y="3184"/>
                    <a:pt x="3183" y="2482"/>
                    <a:pt x="3183" y="1605"/>
                  </a:cubicBezTo>
                  <a:cubicBezTo>
                    <a:pt x="3183" y="702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99;p47">
              <a:extLst>
                <a:ext uri="{FF2B5EF4-FFF2-40B4-BE49-F238E27FC236}">
                  <a16:creationId xmlns:a16="http://schemas.microsoft.com/office/drawing/2014/main" id="{9CEC0937-C557-48DC-ADCB-8208F3C97BB5}"/>
                </a:ext>
              </a:extLst>
            </p:cNvPr>
            <p:cNvSpPr/>
            <p:nvPr/>
          </p:nvSpPr>
          <p:spPr>
            <a:xfrm>
              <a:off x="3853475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27" y="0"/>
                  </a:moveTo>
                  <a:cubicBezTo>
                    <a:pt x="326" y="0"/>
                    <a:pt x="0" y="326"/>
                    <a:pt x="0" y="752"/>
                  </a:cubicBezTo>
                  <a:cubicBezTo>
                    <a:pt x="0" y="1153"/>
                    <a:pt x="326" y="1479"/>
                    <a:pt x="727" y="1479"/>
                  </a:cubicBezTo>
                  <a:cubicBezTo>
                    <a:pt x="1153" y="1479"/>
                    <a:pt x="1479" y="1153"/>
                    <a:pt x="1479" y="752"/>
                  </a:cubicBezTo>
                  <a:cubicBezTo>
                    <a:pt x="1479" y="326"/>
                    <a:pt x="1153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00;p47">
              <a:extLst>
                <a:ext uri="{FF2B5EF4-FFF2-40B4-BE49-F238E27FC236}">
                  <a16:creationId xmlns:a16="http://schemas.microsoft.com/office/drawing/2014/main" id="{0DDF381F-D4FC-4B6C-B0F9-BF87109F6ADB}"/>
                </a:ext>
              </a:extLst>
            </p:cNvPr>
            <p:cNvSpPr/>
            <p:nvPr/>
          </p:nvSpPr>
          <p:spPr>
            <a:xfrm>
              <a:off x="3924275" y="2904225"/>
              <a:ext cx="37625" cy="37000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2" y="0"/>
                  </a:moveTo>
                  <a:cubicBezTo>
                    <a:pt x="351" y="0"/>
                    <a:pt x="0" y="326"/>
                    <a:pt x="0" y="752"/>
                  </a:cubicBezTo>
                  <a:cubicBezTo>
                    <a:pt x="0" y="1153"/>
                    <a:pt x="351" y="1479"/>
                    <a:pt x="752" y="1479"/>
                  </a:cubicBezTo>
                  <a:cubicBezTo>
                    <a:pt x="1153" y="1479"/>
                    <a:pt x="1504" y="1153"/>
                    <a:pt x="1504" y="752"/>
                  </a:cubicBez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01;p47">
              <a:extLst>
                <a:ext uri="{FF2B5EF4-FFF2-40B4-BE49-F238E27FC236}">
                  <a16:creationId xmlns:a16="http://schemas.microsoft.com/office/drawing/2014/main" id="{621499E6-8E5F-4E19-981D-7F3410493689}"/>
                </a:ext>
              </a:extLst>
            </p:cNvPr>
            <p:cNvSpPr/>
            <p:nvPr/>
          </p:nvSpPr>
          <p:spPr>
            <a:xfrm>
              <a:off x="3995700" y="2904225"/>
              <a:ext cx="37000" cy="37000"/>
            </a:xfrm>
            <a:custGeom>
              <a:avLst/>
              <a:gdLst/>
              <a:ahLst/>
              <a:cxnLst/>
              <a:rect l="l" t="t" r="r" b="b"/>
              <a:pathLst>
                <a:path w="1480" h="1480" extrusionOk="0">
                  <a:moveTo>
                    <a:pt x="753" y="0"/>
                  </a:moveTo>
                  <a:cubicBezTo>
                    <a:pt x="326" y="0"/>
                    <a:pt x="1" y="326"/>
                    <a:pt x="1" y="752"/>
                  </a:cubicBezTo>
                  <a:cubicBezTo>
                    <a:pt x="1" y="1153"/>
                    <a:pt x="326" y="1479"/>
                    <a:pt x="753" y="1479"/>
                  </a:cubicBezTo>
                  <a:cubicBezTo>
                    <a:pt x="1154" y="1479"/>
                    <a:pt x="1479" y="1153"/>
                    <a:pt x="1479" y="752"/>
                  </a:cubicBezTo>
                  <a:cubicBezTo>
                    <a:pt x="1479" y="326"/>
                    <a:pt x="1154" y="0"/>
                    <a:pt x="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02;p47">
              <a:extLst>
                <a:ext uri="{FF2B5EF4-FFF2-40B4-BE49-F238E27FC236}">
                  <a16:creationId xmlns:a16="http://schemas.microsoft.com/office/drawing/2014/main" id="{3A82B920-B6AC-4BFA-944E-0F2721F8C7F7}"/>
                </a:ext>
              </a:extLst>
            </p:cNvPr>
            <p:cNvSpPr/>
            <p:nvPr/>
          </p:nvSpPr>
          <p:spPr>
            <a:xfrm>
              <a:off x="1845950" y="2607850"/>
              <a:ext cx="365925" cy="365950"/>
            </a:xfrm>
            <a:custGeom>
              <a:avLst/>
              <a:gdLst/>
              <a:ahLst/>
              <a:cxnLst/>
              <a:rect l="l" t="t" r="r" b="b"/>
              <a:pathLst>
                <a:path w="14637" h="14638" extrusionOk="0">
                  <a:moveTo>
                    <a:pt x="12030" y="477"/>
                  </a:moveTo>
                  <a:cubicBezTo>
                    <a:pt x="13208" y="477"/>
                    <a:pt x="14186" y="1429"/>
                    <a:pt x="14186" y="2607"/>
                  </a:cubicBezTo>
                  <a:lnTo>
                    <a:pt x="14186" y="12056"/>
                  </a:lnTo>
                  <a:cubicBezTo>
                    <a:pt x="14186" y="13234"/>
                    <a:pt x="13208" y="14186"/>
                    <a:pt x="12030" y="14186"/>
                  </a:cubicBezTo>
                  <a:lnTo>
                    <a:pt x="2582" y="14186"/>
                  </a:lnTo>
                  <a:cubicBezTo>
                    <a:pt x="1404" y="14186"/>
                    <a:pt x="451" y="13234"/>
                    <a:pt x="451" y="12056"/>
                  </a:cubicBezTo>
                  <a:lnTo>
                    <a:pt x="451" y="2607"/>
                  </a:lnTo>
                  <a:cubicBezTo>
                    <a:pt x="451" y="1429"/>
                    <a:pt x="1404" y="477"/>
                    <a:pt x="2582" y="477"/>
                  </a:cubicBezTo>
                  <a:close/>
                  <a:moveTo>
                    <a:pt x="2582" y="1"/>
                  </a:moveTo>
                  <a:cubicBezTo>
                    <a:pt x="1153" y="1"/>
                    <a:pt x="0" y="1179"/>
                    <a:pt x="0" y="2607"/>
                  </a:cubicBezTo>
                  <a:lnTo>
                    <a:pt x="0" y="12056"/>
                  </a:lnTo>
                  <a:cubicBezTo>
                    <a:pt x="0" y="13484"/>
                    <a:pt x="1153" y="14637"/>
                    <a:pt x="2582" y="14637"/>
                  </a:cubicBezTo>
                  <a:lnTo>
                    <a:pt x="12030" y="14637"/>
                  </a:lnTo>
                  <a:cubicBezTo>
                    <a:pt x="13459" y="14637"/>
                    <a:pt x="14637" y="13484"/>
                    <a:pt x="14637" y="12056"/>
                  </a:cubicBezTo>
                  <a:lnTo>
                    <a:pt x="14637" y="2607"/>
                  </a:lnTo>
                  <a:cubicBezTo>
                    <a:pt x="14637" y="1179"/>
                    <a:pt x="13459" y="1"/>
                    <a:pt x="12030" y="1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03;p47">
              <a:extLst>
                <a:ext uri="{FF2B5EF4-FFF2-40B4-BE49-F238E27FC236}">
                  <a16:creationId xmlns:a16="http://schemas.microsoft.com/office/drawing/2014/main" id="{D1F80AA3-1334-4138-95B4-1F812D3E6B23}"/>
                </a:ext>
              </a:extLst>
            </p:cNvPr>
            <p:cNvSpPr/>
            <p:nvPr/>
          </p:nvSpPr>
          <p:spPr>
            <a:xfrm>
              <a:off x="1906100" y="2668000"/>
              <a:ext cx="245625" cy="246275"/>
            </a:xfrm>
            <a:custGeom>
              <a:avLst/>
              <a:gdLst/>
              <a:ahLst/>
              <a:cxnLst/>
              <a:rect l="l" t="t" r="r" b="b"/>
              <a:pathLst>
                <a:path w="9825" h="9851" extrusionOk="0">
                  <a:moveTo>
                    <a:pt x="1629" y="1"/>
                  </a:moveTo>
                  <a:cubicBezTo>
                    <a:pt x="727" y="1"/>
                    <a:pt x="0" y="728"/>
                    <a:pt x="0" y="1655"/>
                  </a:cubicBezTo>
                  <a:lnTo>
                    <a:pt x="0" y="8196"/>
                  </a:lnTo>
                  <a:cubicBezTo>
                    <a:pt x="0" y="9099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9"/>
                    <a:pt x="9825" y="8196"/>
                  </a:cubicBezTo>
                  <a:lnTo>
                    <a:pt x="9825" y="1655"/>
                  </a:lnTo>
                  <a:cubicBezTo>
                    <a:pt x="9825" y="728"/>
                    <a:pt x="9098" y="1"/>
                    <a:pt x="8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04;p47">
              <a:extLst>
                <a:ext uri="{FF2B5EF4-FFF2-40B4-BE49-F238E27FC236}">
                  <a16:creationId xmlns:a16="http://schemas.microsoft.com/office/drawing/2014/main" id="{24B20E31-09F4-47BB-BE85-584160EA70DD}"/>
                </a:ext>
              </a:extLst>
            </p:cNvPr>
            <p:cNvSpPr/>
            <p:nvPr/>
          </p:nvSpPr>
          <p:spPr>
            <a:xfrm>
              <a:off x="1937425" y="2699950"/>
              <a:ext cx="182350" cy="182375"/>
            </a:xfrm>
            <a:custGeom>
              <a:avLst/>
              <a:gdLst/>
              <a:ahLst/>
              <a:cxnLst/>
              <a:rect l="l" t="t" r="r" b="b"/>
              <a:pathLst>
                <a:path w="7294" h="7295" extrusionOk="0">
                  <a:moveTo>
                    <a:pt x="1228" y="1"/>
                  </a:moveTo>
                  <a:cubicBezTo>
                    <a:pt x="552" y="1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3"/>
                    <a:pt x="552" y="7294"/>
                    <a:pt x="1228" y="7294"/>
                  </a:cubicBezTo>
                  <a:lnTo>
                    <a:pt x="6091" y="7294"/>
                  </a:lnTo>
                  <a:cubicBezTo>
                    <a:pt x="6742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52"/>
                    <a:pt x="6742" y="1"/>
                    <a:pt x="6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05;p47">
              <a:extLst>
                <a:ext uri="{FF2B5EF4-FFF2-40B4-BE49-F238E27FC236}">
                  <a16:creationId xmlns:a16="http://schemas.microsoft.com/office/drawing/2014/main" id="{1146E3B0-EA50-4E88-8D98-3236920F141C}"/>
                </a:ext>
              </a:extLst>
            </p:cNvPr>
            <p:cNvSpPr/>
            <p:nvPr/>
          </p:nvSpPr>
          <p:spPr>
            <a:xfrm>
              <a:off x="2419875" y="2797700"/>
              <a:ext cx="246275" cy="245650"/>
            </a:xfrm>
            <a:custGeom>
              <a:avLst/>
              <a:gdLst/>
              <a:ahLst/>
              <a:cxnLst/>
              <a:rect l="l" t="t" r="r" b="b"/>
              <a:pathLst>
                <a:path w="9851" h="9826" extrusionOk="0"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lnTo>
                    <a:pt x="1" y="8196"/>
                  </a:lnTo>
                  <a:cubicBezTo>
                    <a:pt x="1" y="9099"/>
                    <a:pt x="728" y="9825"/>
                    <a:pt x="1630" y="9825"/>
                  </a:cubicBezTo>
                  <a:lnTo>
                    <a:pt x="8196" y="9825"/>
                  </a:lnTo>
                  <a:cubicBezTo>
                    <a:pt x="9099" y="9825"/>
                    <a:pt x="9850" y="9099"/>
                    <a:pt x="9850" y="8196"/>
                  </a:cubicBezTo>
                  <a:lnTo>
                    <a:pt x="9850" y="1630"/>
                  </a:lnTo>
                  <a:cubicBezTo>
                    <a:pt x="9850" y="728"/>
                    <a:pt x="9099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06;p47">
              <a:extLst>
                <a:ext uri="{FF2B5EF4-FFF2-40B4-BE49-F238E27FC236}">
                  <a16:creationId xmlns:a16="http://schemas.microsoft.com/office/drawing/2014/main" id="{4A7C4F82-531D-4946-BF29-A4CCC21235BB}"/>
                </a:ext>
              </a:extLst>
            </p:cNvPr>
            <p:cNvSpPr/>
            <p:nvPr/>
          </p:nvSpPr>
          <p:spPr>
            <a:xfrm>
              <a:off x="2451825" y="2829650"/>
              <a:ext cx="182375" cy="182375"/>
            </a:xfrm>
            <a:custGeom>
              <a:avLst/>
              <a:gdLst/>
              <a:ahLst/>
              <a:cxnLst/>
              <a:rect l="l" t="t" r="r" b="b"/>
              <a:pathLst>
                <a:path w="7295" h="7295" extrusionOk="0">
                  <a:moveTo>
                    <a:pt x="1204" y="1"/>
                  </a:moveTo>
                  <a:cubicBezTo>
                    <a:pt x="552" y="1"/>
                    <a:pt x="1" y="527"/>
                    <a:pt x="1" y="1204"/>
                  </a:cubicBezTo>
                  <a:lnTo>
                    <a:pt x="1" y="6066"/>
                  </a:lnTo>
                  <a:cubicBezTo>
                    <a:pt x="1" y="6743"/>
                    <a:pt x="552" y="7294"/>
                    <a:pt x="1204" y="7294"/>
                  </a:cubicBezTo>
                  <a:lnTo>
                    <a:pt x="6066" y="7294"/>
                  </a:lnTo>
                  <a:cubicBezTo>
                    <a:pt x="6743" y="7294"/>
                    <a:pt x="7294" y="6743"/>
                    <a:pt x="7294" y="6066"/>
                  </a:cubicBezTo>
                  <a:lnTo>
                    <a:pt x="7294" y="1204"/>
                  </a:lnTo>
                  <a:cubicBezTo>
                    <a:pt x="7294" y="527"/>
                    <a:pt x="6743" y="1"/>
                    <a:pt x="6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07;p47">
              <a:extLst>
                <a:ext uri="{FF2B5EF4-FFF2-40B4-BE49-F238E27FC236}">
                  <a16:creationId xmlns:a16="http://schemas.microsoft.com/office/drawing/2014/main" id="{17E32B17-D2F5-4F03-9987-E1A6D1D6F102}"/>
                </a:ext>
              </a:extLst>
            </p:cNvPr>
            <p:cNvSpPr/>
            <p:nvPr/>
          </p:nvSpPr>
          <p:spPr>
            <a:xfrm>
              <a:off x="2145450" y="2790175"/>
              <a:ext cx="280725" cy="129100"/>
            </a:xfrm>
            <a:custGeom>
              <a:avLst/>
              <a:gdLst/>
              <a:ahLst/>
              <a:cxnLst/>
              <a:rect l="l" t="t" r="r" b="b"/>
              <a:pathLst>
                <a:path w="11229" h="5164" extrusionOk="0">
                  <a:moveTo>
                    <a:pt x="0" y="1"/>
                  </a:moveTo>
                  <a:lnTo>
                    <a:pt x="0" y="452"/>
                  </a:lnTo>
                  <a:lnTo>
                    <a:pt x="4010" y="452"/>
                  </a:lnTo>
                  <a:lnTo>
                    <a:pt x="8722" y="5164"/>
                  </a:lnTo>
                  <a:lnTo>
                    <a:pt x="11228" y="5164"/>
                  </a:lnTo>
                  <a:lnTo>
                    <a:pt x="11228" y="4713"/>
                  </a:lnTo>
                  <a:lnTo>
                    <a:pt x="8898" y="4713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08;p47">
              <a:extLst>
                <a:ext uri="{FF2B5EF4-FFF2-40B4-BE49-F238E27FC236}">
                  <a16:creationId xmlns:a16="http://schemas.microsoft.com/office/drawing/2014/main" id="{3DCA341A-56A0-4B47-97EE-7622485AEDB0}"/>
                </a:ext>
              </a:extLst>
            </p:cNvPr>
            <p:cNvSpPr/>
            <p:nvPr/>
          </p:nvSpPr>
          <p:spPr>
            <a:xfrm>
              <a:off x="1854100" y="30120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28"/>
                  </a:lnTo>
                  <a:lnTo>
                    <a:pt x="326" y="1028"/>
                  </a:lnTo>
                  <a:lnTo>
                    <a:pt x="326" y="326"/>
                  </a:lnTo>
                  <a:close/>
                  <a:moveTo>
                    <a:pt x="0" y="0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09;p47">
              <a:extLst>
                <a:ext uri="{FF2B5EF4-FFF2-40B4-BE49-F238E27FC236}">
                  <a16:creationId xmlns:a16="http://schemas.microsoft.com/office/drawing/2014/main" id="{FEFE096B-1826-40D7-85DE-5B328BA2103B}"/>
                </a:ext>
              </a:extLst>
            </p:cNvPr>
            <p:cNvSpPr/>
            <p:nvPr/>
          </p:nvSpPr>
          <p:spPr>
            <a:xfrm>
              <a:off x="1854100" y="3085300"/>
              <a:ext cx="40125" cy="33850"/>
            </a:xfrm>
            <a:custGeom>
              <a:avLst/>
              <a:gdLst/>
              <a:ahLst/>
              <a:cxnLst/>
              <a:rect l="l" t="t" r="r" b="b"/>
              <a:pathLst>
                <a:path w="1605" h="1354" extrusionOk="0">
                  <a:moveTo>
                    <a:pt x="1278" y="326"/>
                  </a:moveTo>
                  <a:lnTo>
                    <a:pt x="1278" y="1053"/>
                  </a:lnTo>
                  <a:lnTo>
                    <a:pt x="326" y="1053"/>
                  </a:lnTo>
                  <a:lnTo>
                    <a:pt x="326" y="326"/>
                  </a:lnTo>
                  <a:close/>
                  <a:moveTo>
                    <a:pt x="0" y="1"/>
                  </a:moveTo>
                  <a:lnTo>
                    <a:pt x="0" y="1354"/>
                  </a:lnTo>
                  <a:lnTo>
                    <a:pt x="1604" y="1354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10;p47">
              <a:extLst>
                <a:ext uri="{FF2B5EF4-FFF2-40B4-BE49-F238E27FC236}">
                  <a16:creationId xmlns:a16="http://schemas.microsoft.com/office/drawing/2014/main" id="{472F079F-861F-4702-B296-9A73DCEF1F20}"/>
                </a:ext>
              </a:extLst>
            </p:cNvPr>
            <p:cNvSpPr/>
            <p:nvPr/>
          </p:nvSpPr>
          <p:spPr>
            <a:xfrm>
              <a:off x="1854100" y="3159225"/>
              <a:ext cx="40125" cy="33250"/>
            </a:xfrm>
            <a:custGeom>
              <a:avLst/>
              <a:gdLst/>
              <a:ahLst/>
              <a:cxnLst/>
              <a:rect l="l" t="t" r="r" b="b"/>
              <a:pathLst>
                <a:path w="1605" h="1330" extrusionOk="0">
                  <a:moveTo>
                    <a:pt x="1278" y="302"/>
                  </a:moveTo>
                  <a:lnTo>
                    <a:pt x="1278" y="1029"/>
                  </a:lnTo>
                  <a:lnTo>
                    <a:pt x="326" y="1029"/>
                  </a:lnTo>
                  <a:lnTo>
                    <a:pt x="326" y="302"/>
                  </a:lnTo>
                  <a:close/>
                  <a:moveTo>
                    <a:pt x="0" y="1"/>
                  </a:moveTo>
                  <a:lnTo>
                    <a:pt x="0" y="1329"/>
                  </a:lnTo>
                  <a:lnTo>
                    <a:pt x="1604" y="132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11;p47">
              <a:extLst>
                <a:ext uri="{FF2B5EF4-FFF2-40B4-BE49-F238E27FC236}">
                  <a16:creationId xmlns:a16="http://schemas.microsoft.com/office/drawing/2014/main" id="{1832822B-A571-4B23-AABD-79194183D144}"/>
                </a:ext>
              </a:extLst>
            </p:cNvPr>
            <p:cNvSpPr/>
            <p:nvPr/>
          </p:nvSpPr>
          <p:spPr>
            <a:xfrm>
              <a:off x="1913600" y="3015750"/>
              <a:ext cx="167325" cy="26350"/>
            </a:xfrm>
            <a:custGeom>
              <a:avLst/>
              <a:gdLst/>
              <a:ahLst/>
              <a:cxnLst/>
              <a:rect l="l" t="t" r="r" b="b"/>
              <a:pathLst>
                <a:path w="6693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6693" y="1053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12;p47">
              <a:extLst>
                <a:ext uri="{FF2B5EF4-FFF2-40B4-BE49-F238E27FC236}">
                  <a16:creationId xmlns:a16="http://schemas.microsoft.com/office/drawing/2014/main" id="{79C35C19-2C81-45AA-A705-EDCE068E095F}"/>
                </a:ext>
              </a:extLst>
            </p:cNvPr>
            <p:cNvSpPr/>
            <p:nvPr/>
          </p:nvSpPr>
          <p:spPr>
            <a:xfrm>
              <a:off x="1913600" y="3089675"/>
              <a:ext cx="167325" cy="25725"/>
            </a:xfrm>
            <a:custGeom>
              <a:avLst/>
              <a:gdLst/>
              <a:ahLst/>
              <a:cxnLst/>
              <a:rect l="l" t="t" r="r" b="b"/>
              <a:pathLst>
                <a:path w="6693" h="1029" extrusionOk="0">
                  <a:moveTo>
                    <a:pt x="1" y="1"/>
                  </a:moveTo>
                  <a:lnTo>
                    <a:pt x="1" y="1029"/>
                  </a:lnTo>
                  <a:lnTo>
                    <a:pt x="6693" y="1029"/>
                  </a:lnTo>
                  <a:lnTo>
                    <a:pt x="6693" y="1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113;p47">
              <a:extLst>
                <a:ext uri="{FF2B5EF4-FFF2-40B4-BE49-F238E27FC236}">
                  <a16:creationId xmlns:a16="http://schemas.microsoft.com/office/drawing/2014/main" id="{17B28ACD-6EE3-442D-8F70-A04FE257E714}"/>
                </a:ext>
              </a:extLst>
            </p:cNvPr>
            <p:cNvSpPr/>
            <p:nvPr/>
          </p:nvSpPr>
          <p:spPr>
            <a:xfrm>
              <a:off x="1913600" y="3163000"/>
              <a:ext cx="99650" cy="25700"/>
            </a:xfrm>
            <a:custGeom>
              <a:avLst/>
              <a:gdLst/>
              <a:ahLst/>
              <a:cxnLst/>
              <a:rect l="l" t="t" r="r" b="b"/>
              <a:pathLst>
                <a:path w="3986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986" y="1028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rgbClr val="4F6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114;p47">
              <a:extLst>
                <a:ext uri="{FF2B5EF4-FFF2-40B4-BE49-F238E27FC236}">
                  <a16:creationId xmlns:a16="http://schemas.microsoft.com/office/drawing/2014/main" id="{3AF1B1C2-4D22-49CC-983B-BBDB60F17F9C}"/>
                </a:ext>
              </a:extLst>
            </p:cNvPr>
            <p:cNvSpPr/>
            <p:nvPr/>
          </p:nvSpPr>
          <p:spPr>
            <a:xfrm>
              <a:off x="2274525" y="2819000"/>
              <a:ext cx="57025" cy="57050"/>
            </a:xfrm>
            <a:custGeom>
              <a:avLst/>
              <a:gdLst/>
              <a:ahLst/>
              <a:cxnLst/>
              <a:rect l="l" t="t" r="r" b="b"/>
              <a:pathLst>
                <a:path w="2281" h="2282" extrusionOk="0">
                  <a:moveTo>
                    <a:pt x="1128" y="1"/>
                  </a:moveTo>
                  <a:cubicBezTo>
                    <a:pt x="501" y="1"/>
                    <a:pt x="0" y="502"/>
                    <a:pt x="0" y="1129"/>
                  </a:cubicBezTo>
                  <a:cubicBezTo>
                    <a:pt x="0" y="1755"/>
                    <a:pt x="501" y="2282"/>
                    <a:pt x="1128" y="2282"/>
                  </a:cubicBezTo>
                  <a:cubicBezTo>
                    <a:pt x="1755" y="2282"/>
                    <a:pt x="2281" y="1755"/>
                    <a:pt x="2281" y="1129"/>
                  </a:cubicBezTo>
                  <a:cubicBezTo>
                    <a:pt x="2281" y="502"/>
                    <a:pt x="1755" y="1"/>
                    <a:pt x="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115;p47">
              <a:extLst>
                <a:ext uri="{FF2B5EF4-FFF2-40B4-BE49-F238E27FC236}">
                  <a16:creationId xmlns:a16="http://schemas.microsoft.com/office/drawing/2014/main" id="{A5E7F7DF-D3B2-433F-B087-0F57A37BE4C5}"/>
                </a:ext>
              </a:extLst>
            </p:cNvPr>
            <p:cNvSpPr/>
            <p:nvPr/>
          </p:nvSpPr>
          <p:spPr>
            <a:xfrm>
              <a:off x="2263250" y="2807100"/>
              <a:ext cx="79575" cy="80225"/>
            </a:xfrm>
            <a:custGeom>
              <a:avLst/>
              <a:gdLst/>
              <a:ahLst/>
              <a:cxnLst/>
              <a:rect l="l" t="t" r="r" b="b"/>
              <a:pathLst>
                <a:path w="3183" h="3209" extrusionOk="0">
                  <a:moveTo>
                    <a:pt x="1579" y="928"/>
                  </a:moveTo>
                  <a:cubicBezTo>
                    <a:pt x="1955" y="928"/>
                    <a:pt x="2281" y="1229"/>
                    <a:pt x="2281" y="1605"/>
                  </a:cubicBezTo>
                  <a:cubicBezTo>
                    <a:pt x="2281" y="1981"/>
                    <a:pt x="1955" y="2281"/>
                    <a:pt x="1579" y="2281"/>
                  </a:cubicBezTo>
                  <a:cubicBezTo>
                    <a:pt x="1203" y="2281"/>
                    <a:pt x="902" y="1981"/>
                    <a:pt x="902" y="1605"/>
                  </a:cubicBezTo>
                  <a:cubicBezTo>
                    <a:pt x="902" y="1229"/>
                    <a:pt x="1203" y="928"/>
                    <a:pt x="1579" y="928"/>
                  </a:cubicBezTo>
                  <a:close/>
                  <a:moveTo>
                    <a:pt x="1579" y="1"/>
                  </a:moveTo>
                  <a:cubicBezTo>
                    <a:pt x="702" y="1"/>
                    <a:pt x="0" y="727"/>
                    <a:pt x="0" y="1605"/>
                  </a:cubicBezTo>
                  <a:cubicBezTo>
                    <a:pt x="0" y="2482"/>
                    <a:pt x="702" y="3209"/>
                    <a:pt x="1579" y="3209"/>
                  </a:cubicBezTo>
                  <a:cubicBezTo>
                    <a:pt x="2456" y="3209"/>
                    <a:pt x="3183" y="2482"/>
                    <a:pt x="3183" y="1605"/>
                  </a:cubicBezTo>
                  <a:cubicBezTo>
                    <a:pt x="3183" y="727"/>
                    <a:pt x="2456" y="1"/>
                    <a:pt x="1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116;p47">
              <a:extLst>
                <a:ext uri="{FF2B5EF4-FFF2-40B4-BE49-F238E27FC236}">
                  <a16:creationId xmlns:a16="http://schemas.microsoft.com/office/drawing/2014/main" id="{BFF92CA3-BC79-4848-85B8-ED613A3B5C42}"/>
                </a:ext>
              </a:extLst>
            </p:cNvPr>
            <p:cNvSpPr/>
            <p:nvPr/>
          </p:nvSpPr>
          <p:spPr>
            <a:xfrm>
              <a:off x="2642950" y="2927400"/>
              <a:ext cx="239375" cy="119700"/>
            </a:xfrm>
            <a:custGeom>
              <a:avLst/>
              <a:gdLst/>
              <a:ahLst/>
              <a:cxnLst/>
              <a:rect l="l" t="t" r="r" b="b"/>
              <a:pathLst>
                <a:path w="9575" h="4788" extrusionOk="0">
                  <a:moveTo>
                    <a:pt x="0" y="1"/>
                  </a:moveTo>
                  <a:lnTo>
                    <a:pt x="0" y="452"/>
                  </a:lnTo>
                  <a:lnTo>
                    <a:pt x="2807" y="452"/>
                  </a:lnTo>
                  <a:lnTo>
                    <a:pt x="7118" y="4788"/>
                  </a:lnTo>
                  <a:lnTo>
                    <a:pt x="9574" y="4788"/>
                  </a:lnTo>
                  <a:lnTo>
                    <a:pt x="9574" y="4312"/>
                  </a:lnTo>
                  <a:lnTo>
                    <a:pt x="7318" y="4312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117;p47">
              <a:extLst>
                <a:ext uri="{FF2B5EF4-FFF2-40B4-BE49-F238E27FC236}">
                  <a16:creationId xmlns:a16="http://schemas.microsoft.com/office/drawing/2014/main" id="{3FDD0FB7-31A5-4BFD-A9DB-6DA8978014B4}"/>
                </a:ext>
              </a:extLst>
            </p:cNvPr>
            <p:cNvSpPr/>
            <p:nvPr/>
          </p:nvSpPr>
          <p:spPr>
            <a:xfrm>
              <a:off x="2872275" y="2923025"/>
              <a:ext cx="245625" cy="246250"/>
            </a:xfrm>
            <a:custGeom>
              <a:avLst/>
              <a:gdLst/>
              <a:ahLst/>
              <a:cxnLst/>
              <a:rect l="l" t="t" r="r" b="b"/>
              <a:pathLst>
                <a:path w="9825" h="9850" extrusionOk="0">
                  <a:moveTo>
                    <a:pt x="1629" y="0"/>
                  </a:moveTo>
                  <a:cubicBezTo>
                    <a:pt x="727" y="0"/>
                    <a:pt x="0" y="727"/>
                    <a:pt x="0" y="1629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8196" y="9850"/>
                  </a:lnTo>
                  <a:cubicBezTo>
                    <a:pt x="9098" y="9850"/>
                    <a:pt x="9825" y="9098"/>
                    <a:pt x="9825" y="8196"/>
                  </a:cubicBezTo>
                  <a:lnTo>
                    <a:pt x="9825" y="1629"/>
                  </a:lnTo>
                  <a:cubicBezTo>
                    <a:pt x="9825" y="727"/>
                    <a:pt x="9098" y="0"/>
                    <a:pt x="8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118;p47">
              <a:extLst>
                <a:ext uri="{FF2B5EF4-FFF2-40B4-BE49-F238E27FC236}">
                  <a16:creationId xmlns:a16="http://schemas.microsoft.com/office/drawing/2014/main" id="{476B33F3-F612-492C-B702-69BF033F44D5}"/>
                </a:ext>
              </a:extLst>
            </p:cNvPr>
            <p:cNvSpPr/>
            <p:nvPr/>
          </p:nvSpPr>
          <p:spPr>
            <a:xfrm>
              <a:off x="2904225" y="2954975"/>
              <a:ext cx="181725" cy="182350"/>
            </a:xfrm>
            <a:custGeom>
              <a:avLst/>
              <a:gdLst/>
              <a:ahLst/>
              <a:cxnLst/>
              <a:rect l="l" t="t" r="r" b="b"/>
              <a:pathLst>
                <a:path w="7269" h="7294" extrusionOk="0">
                  <a:moveTo>
                    <a:pt x="1203" y="0"/>
                  </a:moveTo>
                  <a:cubicBezTo>
                    <a:pt x="527" y="0"/>
                    <a:pt x="0" y="552"/>
                    <a:pt x="0" y="1204"/>
                  </a:cubicBezTo>
                  <a:lnTo>
                    <a:pt x="0" y="6066"/>
                  </a:lnTo>
                  <a:cubicBezTo>
                    <a:pt x="0" y="6742"/>
                    <a:pt x="527" y="7294"/>
                    <a:pt x="1203" y="7294"/>
                  </a:cubicBezTo>
                  <a:lnTo>
                    <a:pt x="6065" y="7294"/>
                  </a:lnTo>
                  <a:cubicBezTo>
                    <a:pt x="6742" y="7294"/>
                    <a:pt x="7268" y="6742"/>
                    <a:pt x="7268" y="6066"/>
                  </a:cubicBezTo>
                  <a:lnTo>
                    <a:pt x="7268" y="1204"/>
                  </a:lnTo>
                  <a:cubicBezTo>
                    <a:pt x="7268" y="552"/>
                    <a:pt x="6742" y="0"/>
                    <a:pt x="6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119;p47">
              <a:extLst>
                <a:ext uri="{FF2B5EF4-FFF2-40B4-BE49-F238E27FC236}">
                  <a16:creationId xmlns:a16="http://schemas.microsoft.com/office/drawing/2014/main" id="{7329CFC6-7FBD-490E-B6D8-1FA131E17EB0}"/>
                </a:ext>
              </a:extLst>
            </p:cNvPr>
            <p:cNvSpPr/>
            <p:nvPr/>
          </p:nvSpPr>
          <p:spPr>
            <a:xfrm>
              <a:off x="2733175" y="2951225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53" y="0"/>
                  </a:moveTo>
                  <a:cubicBezTo>
                    <a:pt x="526" y="0"/>
                    <a:pt x="0" y="526"/>
                    <a:pt x="0" y="1153"/>
                  </a:cubicBezTo>
                  <a:cubicBezTo>
                    <a:pt x="0" y="1780"/>
                    <a:pt x="526" y="2281"/>
                    <a:pt x="1153" y="2281"/>
                  </a:cubicBezTo>
                  <a:cubicBezTo>
                    <a:pt x="1780" y="2281"/>
                    <a:pt x="2281" y="1780"/>
                    <a:pt x="2281" y="1153"/>
                  </a:cubicBezTo>
                  <a:cubicBezTo>
                    <a:pt x="2281" y="526"/>
                    <a:pt x="17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120;p47">
              <a:extLst>
                <a:ext uri="{FF2B5EF4-FFF2-40B4-BE49-F238E27FC236}">
                  <a16:creationId xmlns:a16="http://schemas.microsoft.com/office/drawing/2014/main" id="{7B46A7D0-8EEB-487B-BDD2-A4BC917E03ED}"/>
                </a:ext>
              </a:extLst>
            </p:cNvPr>
            <p:cNvSpPr/>
            <p:nvPr/>
          </p:nvSpPr>
          <p:spPr>
            <a:xfrm>
              <a:off x="2721875" y="2939925"/>
              <a:ext cx="79600" cy="79600"/>
            </a:xfrm>
            <a:custGeom>
              <a:avLst/>
              <a:gdLst/>
              <a:ahLst/>
              <a:cxnLst/>
              <a:rect l="l" t="t" r="r" b="b"/>
              <a:pathLst>
                <a:path w="3184" h="3184" extrusionOk="0">
                  <a:moveTo>
                    <a:pt x="1605" y="903"/>
                  </a:moveTo>
                  <a:cubicBezTo>
                    <a:pt x="1981" y="903"/>
                    <a:pt x="2282" y="1229"/>
                    <a:pt x="2282" y="1605"/>
                  </a:cubicBezTo>
                  <a:cubicBezTo>
                    <a:pt x="2282" y="1981"/>
                    <a:pt x="1981" y="2282"/>
                    <a:pt x="1605" y="2282"/>
                  </a:cubicBezTo>
                  <a:cubicBezTo>
                    <a:pt x="1229" y="2282"/>
                    <a:pt x="903" y="1981"/>
                    <a:pt x="903" y="1605"/>
                  </a:cubicBezTo>
                  <a:cubicBezTo>
                    <a:pt x="903" y="1229"/>
                    <a:pt x="1229" y="903"/>
                    <a:pt x="1605" y="903"/>
                  </a:cubicBezTo>
                  <a:close/>
                  <a:moveTo>
                    <a:pt x="1605" y="1"/>
                  </a:moveTo>
                  <a:cubicBezTo>
                    <a:pt x="728" y="1"/>
                    <a:pt x="1" y="728"/>
                    <a:pt x="1" y="1605"/>
                  </a:cubicBezTo>
                  <a:cubicBezTo>
                    <a:pt x="1" y="2482"/>
                    <a:pt x="728" y="3184"/>
                    <a:pt x="1605" y="3184"/>
                  </a:cubicBezTo>
                  <a:cubicBezTo>
                    <a:pt x="2482" y="3184"/>
                    <a:pt x="3184" y="2482"/>
                    <a:pt x="3184" y="1605"/>
                  </a:cubicBezTo>
                  <a:cubicBezTo>
                    <a:pt x="3184" y="728"/>
                    <a:pt x="2482" y="1"/>
                    <a:pt x="1605" y="1"/>
                  </a:cubicBezTo>
                  <a:close/>
                </a:path>
              </a:pathLst>
            </a:custGeom>
            <a:solidFill>
              <a:srgbClr val="FF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121;p47">
              <a:extLst>
                <a:ext uri="{FF2B5EF4-FFF2-40B4-BE49-F238E27FC236}">
                  <a16:creationId xmlns:a16="http://schemas.microsoft.com/office/drawing/2014/main" id="{B1EDEC9F-5A84-4CE2-943F-93456661BB1B}"/>
                </a:ext>
              </a:extLst>
            </p:cNvPr>
            <p:cNvSpPr/>
            <p:nvPr/>
          </p:nvSpPr>
          <p:spPr>
            <a:xfrm>
              <a:off x="2283925" y="2664875"/>
              <a:ext cx="288875" cy="60800"/>
            </a:xfrm>
            <a:custGeom>
              <a:avLst/>
              <a:gdLst/>
              <a:ahLst/>
              <a:cxnLst/>
              <a:rect l="l" t="t" r="r" b="b"/>
              <a:pathLst>
                <a:path w="11555" h="2432" extrusionOk="0">
                  <a:moveTo>
                    <a:pt x="11103" y="452"/>
                  </a:moveTo>
                  <a:lnTo>
                    <a:pt x="11103" y="1980"/>
                  </a:lnTo>
                  <a:lnTo>
                    <a:pt x="451" y="1980"/>
                  </a:lnTo>
                  <a:lnTo>
                    <a:pt x="451" y="452"/>
                  </a:lnTo>
                  <a:close/>
                  <a:moveTo>
                    <a:pt x="0" y="0"/>
                  </a:moveTo>
                  <a:lnTo>
                    <a:pt x="0" y="2432"/>
                  </a:lnTo>
                  <a:lnTo>
                    <a:pt x="11554" y="2432"/>
                  </a:lnTo>
                  <a:lnTo>
                    <a:pt x="11554" y="0"/>
                  </a:ln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122;p47">
              <a:extLst>
                <a:ext uri="{FF2B5EF4-FFF2-40B4-BE49-F238E27FC236}">
                  <a16:creationId xmlns:a16="http://schemas.microsoft.com/office/drawing/2014/main" id="{30F406F3-3B6C-4A6A-BAA4-F9BC634B095B}"/>
                </a:ext>
              </a:extLst>
            </p:cNvPr>
            <p:cNvSpPr/>
            <p:nvPr/>
          </p:nvSpPr>
          <p:spPr>
            <a:xfrm>
              <a:off x="3864750" y="3206850"/>
              <a:ext cx="284500" cy="523850"/>
            </a:xfrm>
            <a:custGeom>
              <a:avLst/>
              <a:gdLst/>
              <a:ahLst/>
              <a:cxnLst/>
              <a:rect l="l" t="t" r="r" b="b"/>
              <a:pathLst>
                <a:path w="11380" h="20954" extrusionOk="0">
                  <a:moveTo>
                    <a:pt x="10953" y="427"/>
                  </a:moveTo>
                  <a:lnTo>
                    <a:pt x="10953" y="20502"/>
                  </a:lnTo>
                  <a:lnTo>
                    <a:pt x="452" y="20502"/>
                  </a:lnTo>
                  <a:lnTo>
                    <a:pt x="452" y="427"/>
                  </a:lnTo>
                  <a:close/>
                  <a:moveTo>
                    <a:pt x="1" y="1"/>
                  </a:moveTo>
                  <a:lnTo>
                    <a:pt x="1" y="20953"/>
                  </a:lnTo>
                  <a:lnTo>
                    <a:pt x="11379" y="20953"/>
                  </a:lnTo>
                  <a:lnTo>
                    <a:pt x="11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123;p47">
              <a:extLst>
                <a:ext uri="{FF2B5EF4-FFF2-40B4-BE49-F238E27FC236}">
                  <a16:creationId xmlns:a16="http://schemas.microsoft.com/office/drawing/2014/main" id="{9BF49371-E8FF-4E3F-9AB9-DEFE76B7FC3D}"/>
                </a:ext>
              </a:extLst>
            </p:cNvPr>
            <p:cNvSpPr/>
            <p:nvPr/>
          </p:nvSpPr>
          <p:spPr>
            <a:xfrm>
              <a:off x="3926775" y="330772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124;p47">
              <a:extLst>
                <a:ext uri="{FF2B5EF4-FFF2-40B4-BE49-F238E27FC236}">
                  <a16:creationId xmlns:a16="http://schemas.microsoft.com/office/drawing/2014/main" id="{4791CD5E-3884-4FDE-BF95-C92A043863F8}"/>
                </a:ext>
              </a:extLst>
            </p:cNvPr>
            <p:cNvSpPr/>
            <p:nvPr/>
          </p:nvSpPr>
          <p:spPr>
            <a:xfrm>
              <a:off x="3926775" y="3365375"/>
              <a:ext cx="125975" cy="25725"/>
            </a:xfrm>
            <a:custGeom>
              <a:avLst/>
              <a:gdLst/>
              <a:ahLst/>
              <a:cxnLst/>
              <a:rect l="l" t="t" r="r" b="b"/>
              <a:pathLst>
                <a:path w="5039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5038" y="1028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125;p47">
              <a:extLst>
                <a:ext uri="{FF2B5EF4-FFF2-40B4-BE49-F238E27FC236}">
                  <a16:creationId xmlns:a16="http://schemas.microsoft.com/office/drawing/2014/main" id="{6364B219-1BE9-4849-B9E2-62EB4E3A4A44}"/>
                </a:ext>
              </a:extLst>
            </p:cNvPr>
            <p:cNvSpPr/>
            <p:nvPr/>
          </p:nvSpPr>
          <p:spPr>
            <a:xfrm>
              <a:off x="3926775" y="3422400"/>
              <a:ext cx="47650" cy="26325"/>
            </a:xfrm>
            <a:custGeom>
              <a:avLst/>
              <a:gdLst/>
              <a:ahLst/>
              <a:cxnLst/>
              <a:rect l="l" t="t" r="r" b="b"/>
              <a:pathLst>
                <a:path w="1906" h="1053" extrusionOk="0">
                  <a:moveTo>
                    <a:pt x="1" y="0"/>
                  </a:moveTo>
                  <a:lnTo>
                    <a:pt x="1" y="1053"/>
                  </a:lnTo>
                  <a:lnTo>
                    <a:pt x="1905" y="10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126;p47">
              <a:extLst>
                <a:ext uri="{FF2B5EF4-FFF2-40B4-BE49-F238E27FC236}">
                  <a16:creationId xmlns:a16="http://schemas.microsoft.com/office/drawing/2014/main" id="{2A270EC3-D971-4AB3-89FE-308CC310D752}"/>
                </a:ext>
              </a:extLst>
            </p:cNvPr>
            <p:cNvSpPr/>
            <p:nvPr/>
          </p:nvSpPr>
          <p:spPr>
            <a:xfrm>
              <a:off x="3926775" y="3481925"/>
              <a:ext cx="82100" cy="25700"/>
            </a:xfrm>
            <a:custGeom>
              <a:avLst/>
              <a:gdLst/>
              <a:ahLst/>
              <a:cxnLst/>
              <a:rect l="l" t="t" r="r" b="b"/>
              <a:pathLst>
                <a:path w="3284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3284" y="1028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127;p47">
              <a:extLst>
                <a:ext uri="{FF2B5EF4-FFF2-40B4-BE49-F238E27FC236}">
                  <a16:creationId xmlns:a16="http://schemas.microsoft.com/office/drawing/2014/main" id="{FE733AFB-BF43-4085-9401-3058E3D74CF9}"/>
                </a:ext>
              </a:extLst>
            </p:cNvPr>
            <p:cNvSpPr/>
            <p:nvPr/>
          </p:nvSpPr>
          <p:spPr>
            <a:xfrm>
              <a:off x="3926775" y="3539575"/>
              <a:ext cx="55175" cy="25700"/>
            </a:xfrm>
            <a:custGeom>
              <a:avLst/>
              <a:gdLst/>
              <a:ahLst/>
              <a:cxnLst/>
              <a:rect l="l" t="t" r="r" b="b"/>
              <a:pathLst>
                <a:path w="2207" h="1028" extrusionOk="0">
                  <a:moveTo>
                    <a:pt x="1" y="0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128;p47">
              <a:extLst>
                <a:ext uri="{FF2B5EF4-FFF2-40B4-BE49-F238E27FC236}">
                  <a16:creationId xmlns:a16="http://schemas.microsoft.com/office/drawing/2014/main" id="{E4231736-38F2-44C5-BEB3-126718DFA863}"/>
                </a:ext>
              </a:extLst>
            </p:cNvPr>
            <p:cNvSpPr/>
            <p:nvPr/>
          </p:nvSpPr>
          <p:spPr>
            <a:xfrm>
              <a:off x="3926775" y="3597200"/>
              <a:ext cx="55175" cy="25725"/>
            </a:xfrm>
            <a:custGeom>
              <a:avLst/>
              <a:gdLst/>
              <a:ahLst/>
              <a:cxnLst/>
              <a:rect l="l" t="t" r="r" b="b"/>
              <a:pathLst>
                <a:path w="220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2206" y="1028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129;p47">
              <a:extLst>
                <a:ext uri="{FF2B5EF4-FFF2-40B4-BE49-F238E27FC236}">
                  <a16:creationId xmlns:a16="http://schemas.microsoft.com/office/drawing/2014/main" id="{8D4FAA80-C962-4CD3-8C6C-9ED5F42ED5D6}"/>
                </a:ext>
              </a:extLst>
            </p:cNvPr>
            <p:cNvSpPr/>
            <p:nvPr/>
          </p:nvSpPr>
          <p:spPr>
            <a:xfrm>
              <a:off x="1354075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5" y="1705"/>
                  </a:moveTo>
                  <a:cubicBezTo>
                    <a:pt x="4537" y="1705"/>
                    <a:pt x="5364" y="2532"/>
                    <a:pt x="5364" y="3534"/>
                  </a:cubicBezTo>
                  <a:cubicBezTo>
                    <a:pt x="5364" y="4562"/>
                    <a:pt x="4537" y="5389"/>
                    <a:pt x="3535" y="5389"/>
                  </a:cubicBezTo>
                  <a:cubicBezTo>
                    <a:pt x="2507" y="5389"/>
                    <a:pt x="1680" y="4562"/>
                    <a:pt x="1680" y="3534"/>
                  </a:cubicBezTo>
                  <a:cubicBezTo>
                    <a:pt x="1680" y="2532"/>
                    <a:pt x="2507" y="1705"/>
                    <a:pt x="3535" y="1705"/>
                  </a:cubicBezTo>
                  <a:close/>
                  <a:moveTo>
                    <a:pt x="3535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5" y="7068"/>
                  </a:cubicBezTo>
                  <a:cubicBezTo>
                    <a:pt x="5490" y="7068"/>
                    <a:pt x="7069" y="5489"/>
                    <a:pt x="7069" y="3534"/>
                  </a:cubicBezTo>
                  <a:cubicBezTo>
                    <a:pt x="7069" y="1579"/>
                    <a:pt x="5490" y="0"/>
                    <a:pt x="3535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130;p47">
              <a:extLst>
                <a:ext uri="{FF2B5EF4-FFF2-40B4-BE49-F238E27FC236}">
                  <a16:creationId xmlns:a16="http://schemas.microsoft.com/office/drawing/2014/main" id="{734C2300-CA0F-46E3-A873-9336B3F922E2}"/>
                </a:ext>
              </a:extLst>
            </p:cNvPr>
            <p:cNvSpPr/>
            <p:nvPr/>
          </p:nvSpPr>
          <p:spPr>
            <a:xfrm>
              <a:off x="1355975" y="2653600"/>
              <a:ext cx="172325" cy="79600"/>
            </a:xfrm>
            <a:custGeom>
              <a:avLst/>
              <a:gdLst/>
              <a:ahLst/>
              <a:cxnLst/>
              <a:rect l="l" t="t" r="r" b="b"/>
              <a:pathLst>
                <a:path w="6893" h="3184" extrusionOk="0">
                  <a:moveTo>
                    <a:pt x="3459" y="0"/>
                  </a:moveTo>
                  <a:cubicBezTo>
                    <a:pt x="2055" y="0"/>
                    <a:pt x="852" y="827"/>
                    <a:pt x="276" y="1980"/>
                  </a:cubicBezTo>
                  <a:cubicBezTo>
                    <a:pt x="0" y="2557"/>
                    <a:pt x="426" y="3183"/>
                    <a:pt x="1053" y="3183"/>
                  </a:cubicBezTo>
                  <a:cubicBezTo>
                    <a:pt x="1379" y="3183"/>
                    <a:pt x="1654" y="3008"/>
                    <a:pt x="1805" y="2707"/>
                  </a:cubicBezTo>
                  <a:cubicBezTo>
                    <a:pt x="2130" y="2106"/>
                    <a:pt x="2732" y="1705"/>
                    <a:pt x="3459" y="1705"/>
                  </a:cubicBezTo>
                  <a:cubicBezTo>
                    <a:pt x="4161" y="1705"/>
                    <a:pt x="4787" y="2106"/>
                    <a:pt x="5088" y="2707"/>
                  </a:cubicBezTo>
                  <a:cubicBezTo>
                    <a:pt x="5238" y="3008"/>
                    <a:pt x="5539" y="3183"/>
                    <a:pt x="5865" y="3183"/>
                  </a:cubicBezTo>
                  <a:cubicBezTo>
                    <a:pt x="6466" y="3183"/>
                    <a:pt x="6892" y="2557"/>
                    <a:pt x="6617" y="1980"/>
                  </a:cubicBezTo>
                  <a:cubicBezTo>
                    <a:pt x="6040" y="827"/>
                    <a:pt x="4837" y="0"/>
                    <a:pt x="3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131;p47">
              <a:extLst>
                <a:ext uri="{FF2B5EF4-FFF2-40B4-BE49-F238E27FC236}">
                  <a16:creationId xmlns:a16="http://schemas.microsoft.com/office/drawing/2014/main" id="{BE5A0A26-1492-44FB-AD02-4E44B930B17A}"/>
                </a:ext>
              </a:extLst>
            </p:cNvPr>
            <p:cNvSpPr/>
            <p:nvPr/>
          </p:nvSpPr>
          <p:spPr>
            <a:xfrm>
              <a:off x="1590300" y="2653600"/>
              <a:ext cx="176725" cy="176700"/>
            </a:xfrm>
            <a:custGeom>
              <a:avLst/>
              <a:gdLst/>
              <a:ahLst/>
              <a:cxnLst/>
              <a:rect l="l" t="t" r="r" b="b"/>
              <a:pathLst>
                <a:path w="7069" h="7068" extrusionOk="0">
                  <a:moveTo>
                    <a:pt x="3534" y="1705"/>
                  </a:moveTo>
                  <a:cubicBezTo>
                    <a:pt x="4562" y="1705"/>
                    <a:pt x="5389" y="2532"/>
                    <a:pt x="5389" y="3534"/>
                  </a:cubicBezTo>
                  <a:cubicBezTo>
                    <a:pt x="5389" y="4562"/>
                    <a:pt x="4562" y="5389"/>
                    <a:pt x="3534" y="5389"/>
                  </a:cubicBezTo>
                  <a:cubicBezTo>
                    <a:pt x="2532" y="5389"/>
                    <a:pt x="1705" y="4562"/>
                    <a:pt x="1705" y="3534"/>
                  </a:cubicBezTo>
                  <a:cubicBezTo>
                    <a:pt x="1705" y="2532"/>
                    <a:pt x="2532" y="1705"/>
                    <a:pt x="3534" y="1705"/>
                  </a:cubicBezTo>
                  <a:close/>
                  <a:moveTo>
                    <a:pt x="3534" y="0"/>
                  </a:moveTo>
                  <a:cubicBezTo>
                    <a:pt x="1580" y="0"/>
                    <a:pt x="1" y="1579"/>
                    <a:pt x="1" y="3534"/>
                  </a:cubicBezTo>
                  <a:cubicBezTo>
                    <a:pt x="1" y="5489"/>
                    <a:pt x="1580" y="7068"/>
                    <a:pt x="3534" y="7068"/>
                  </a:cubicBezTo>
                  <a:cubicBezTo>
                    <a:pt x="5489" y="7068"/>
                    <a:pt x="7068" y="5489"/>
                    <a:pt x="7068" y="3534"/>
                  </a:cubicBezTo>
                  <a:cubicBezTo>
                    <a:pt x="7068" y="1579"/>
                    <a:pt x="5489" y="0"/>
                    <a:pt x="3534" y="0"/>
                  </a:cubicBezTo>
                  <a:close/>
                </a:path>
              </a:pathLst>
            </a:custGeom>
            <a:solidFill>
              <a:srgbClr val="7F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132;p47">
              <a:extLst>
                <a:ext uri="{FF2B5EF4-FFF2-40B4-BE49-F238E27FC236}">
                  <a16:creationId xmlns:a16="http://schemas.microsoft.com/office/drawing/2014/main" id="{F2712B1D-FBF5-477F-8655-502184BD1664}"/>
                </a:ext>
              </a:extLst>
            </p:cNvPr>
            <p:cNvSpPr/>
            <p:nvPr/>
          </p:nvSpPr>
          <p:spPr>
            <a:xfrm>
              <a:off x="1590300" y="2660850"/>
              <a:ext cx="79600" cy="162825"/>
            </a:xfrm>
            <a:custGeom>
              <a:avLst/>
              <a:gdLst/>
              <a:ahLst/>
              <a:cxnLst/>
              <a:rect l="l" t="t" r="r" b="b"/>
              <a:pathLst>
                <a:path w="3184" h="6513" extrusionOk="0">
                  <a:moveTo>
                    <a:pt x="2350" y="0"/>
                  </a:moveTo>
                  <a:cubicBezTo>
                    <a:pt x="2229" y="0"/>
                    <a:pt x="2104" y="27"/>
                    <a:pt x="1981" y="86"/>
                  </a:cubicBezTo>
                  <a:cubicBezTo>
                    <a:pt x="828" y="663"/>
                    <a:pt x="1" y="1866"/>
                    <a:pt x="1" y="3244"/>
                  </a:cubicBezTo>
                  <a:cubicBezTo>
                    <a:pt x="1" y="4648"/>
                    <a:pt x="828" y="5851"/>
                    <a:pt x="1981" y="6427"/>
                  </a:cubicBezTo>
                  <a:cubicBezTo>
                    <a:pt x="2103" y="6486"/>
                    <a:pt x="2228" y="6513"/>
                    <a:pt x="2348" y="6513"/>
                  </a:cubicBezTo>
                  <a:cubicBezTo>
                    <a:pt x="2795" y="6513"/>
                    <a:pt x="3184" y="6144"/>
                    <a:pt x="3184" y="5650"/>
                  </a:cubicBezTo>
                  <a:cubicBezTo>
                    <a:pt x="3184" y="5324"/>
                    <a:pt x="3008" y="5049"/>
                    <a:pt x="2707" y="4898"/>
                  </a:cubicBezTo>
                  <a:cubicBezTo>
                    <a:pt x="2106" y="4572"/>
                    <a:pt x="1705" y="3971"/>
                    <a:pt x="1705" y="3244"/>
                  </a:cubicBezTo>
                  <a:cubicBezTo>
                    <a:pt x="1705" y="2542"/>
                    <a:pt x="2106" y="1916"/>
                    <a:pt x="2707" y="1615"/>
                  </a:cubicBezTo>
                  <a:cubicBezTo>
                    <a:pt x="3008" y="1465"/>
                    <a:pt x="3184" y="1164"/>
                    <a:pt x="3184" y="838"/>
                  </a:cubicBezTo>
                  <a:cubicBezTo>
                    <a:pt x="3184" y="365"/>
                    <a:pt x="2796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133;p47">
              <a:extLst>
                <a:ext uri="{FF2B5EF4-FFF2-40B4-BE49-F238E27FC236}">
                  <a16:creationId xmlns:a16="http://schemas.microsoft.com/office/drawing/2014/main" id="{75A9AC40-B85D-4406-A657-A48554CB2F66}"/>
                </a:ext>
              </a:extLst>
            </p:cNvPr>
            <p:cNvSpPr/>
            <p:nvPr/>
          </p:nvSpPr>
          <p:spPr>
            <a:xfrm>
              <a:off x="3932425" y="2523900"/>
              <a:ext cx="844000" cy="246250"/>
            </a:xfrm>
            <a:custGeom>
              <a:avLst/>
              <a:gdLst/>
              <a:ahLst/>
              <a:cxnLst/>
              <a:rect l="l" t="t" r="r" b="b"/>
              <a:pathLst>
                <a:path w="33760" h="9850" extrusionOk="0">
                  <a:moveTo>
                    <a:pt x="1629" y="0"/>
                  </a:moveTo>
                  <a:cubicBezTo>
                    <a:pt x="727" y="0"/>
                    <a:pt x="0" y="752"/>
                    <a:pt x="0" y="1654"/>
                  </a:cubicBezTo>
                  <a:lnTo>
                    <a:pt x="0" y="8196"/>
                  </a:lnTo>
                  <a:cubicBezTo>
                    <a:pt x="0" y="9098"/>
                    <a:pt x="727" y="9850"/>
                    <a:pt x="1629" y="9850"/>
                  </a:cubicBezTo>
                  <a:lnTo>
                    <a:pt x="32131" y="9850"/>
                  </a:lnTo>
                  <a:cubicBezTo>
                    <a:pt x="33033" y="9850"/>
                    <a:pt x="33760" y="9098"/>
                    <a:pt x="33760" y="8196"/>
                  </a:cubicBezTo>
                  <a:lnTo>
                    <a:pt x="33760" y="1654"/>
                  </a:lnTo>
                  <a:cubicBezTo>
                    <a:pt x="33760" y="752"/>
                    <a:pt x="33033" y="0"/>
                    <a:pt x="3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134;p47">
              <a:extLst>
                <a:ext uri="{FF2B5EF4-FFF2-40B4-BE49-F238E27FC236}">
                  <a16:creationId xmlns:a16="http://schemas.microsoft.com/office/drawing/2014/main" id="{9263B986-D7B3-4CE2-8414-5899741C7FEC}"/>
                </a:ext>
              </a:extLst>
            </p:cNvPr>
            <p:cNvSpPr/>
            <p:nvPr/>
          </p:nvSpPr>
          <p:spPr>
            <a:xfrm>
              <a:off x="4010125" y="2622275"/>
              <a:ext cx="686725" cy="53900"/>
            </a:xfrm>
            <a:custGeom>
              <a:avLst/>
              <a:gdLst/>
              <a:ahLst/>
              <a:cxnLst/>
              <a:rect l="l" t="t" r="r" b="b"/>
              <a:pathLst>
                <a:path w="27469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27469" y="2156"/>
                  </a:lnTo>
                  <a:lnTo>
                    <a:pt x="27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135;p47">
              <a:extLst>
                <a:ext uri="{FF2B5EF4-FFF2-40B4-BE49-F238E27FC236}">
                  <a16:creationId xmlns:a16="http://schemas.microsoft.com/office/drawing/2014/main" id="{101D7586-AD92-4894-B73F-19B1DCA88A55}"/>
                </a:ext>
              </a:extLst>
            </p:cNvPr>
            <p:cNvSpPr/>
            <p:nvPr/>
          </p:nvSpPr>
          <p:spPr>
            <a:xfrm>
              <a:off x="4010125" y="2622275"/>
              <a:ext cx="286350" cy="53900"/>
            </a:xfrm>
            <a:custGeom>
              <a:avLst/>
              <a:gdLst/>
              <a:ahLst/>
              <a:cxnLst/>
              <a:rect l="l" t="t" r="r" b="b"/>
              <a:pathLst>
                <a:path w="11454" h="2156" extrusionOk="0">
                  <a:moveTo>
                    <a:pt x="0" y="0"/>
                  </a:moveTo>
                  <a:lnTo>
                    <a:pt x="0" y="2156"/>
                  </a:lnTo>
                  <a:lnTo>
                    <a:pt x="11454" y="2156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136;p47">
              <a:extLst>
                <a:ext uri="{FF2B5EF4-FFF2-40B4-BE49-F238E27FC236}">
                  <a16:creationId xmlns:a16="http://schemas.microsoft.com/office/drawing/2014/main" id="{04E701C7-4C95-4F6A-A37C-1186E9CC2379}"/>
                </a:ext>
              </a:extLst>
            </p:cNvPr>
            <p:cNvSpPr/>
            <p:nvPr/>
          </p:nvSpPr>
          <p:spPr>
            <a:xfrm>
              <a:off x="1869125" y="3305225"/>
              <a:ext cx="844025" cy="245650"/>
            </a:xfrm>
            <a:custGeom>
              <a:avLst/>
              <a:gdLst/>
              <a:ahLst/>
              <a:cxnLst/>
              <a:rect l="l" t="t" r="r" b="b"/>
              <a:pathLst>
                <a:path w="33761" h="9826" extrusionOk="0">
                  <a:moveTo>
                    <a:pt x="1630" y="1"/>
                  </a:moveTo>
                  <a:cubicBezTo>
                    <a:pt x="727" y="1"/>
                    <a:pt x="1" y="727"/>
                    <a:pt x="1" y="1630"/>
                  </a:cubicBezTo>
                  <a:lnTo>
                    <a:pt x="1" y="8196"/>
                  </a:lnTo>
                  <a:cubicBezTo>
                    <a:pt x="1" y="9098"/>
                    <a:pt x="727" y="9825"/>
                    <a:pt x="1630" y="9825"/>
                  </a:cubicBezTo>
                  <a:lnTo>
                    <a:pt x="32131" y="9825"/>
                  </a:lnTo>
                  <a:cubicBezTo>
                    <a:pt x="33033" y="9825"/>
                    <a:pt x="33760" y="9098"/>
                    <a:pt x="33760" y="8196"/>
                  </a:cubicBezTo>
                  <a:lnTo>
                    <a:pt x="33760" y="1630"/>
                  </a:lnTo>
                  <a:cubicBezTo>
                    <a:pt x="33760" y="727"/>
                    <a:pt x="33033" y="1"/>
                    <a:pt x="3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137;p47">
              <a:extLst>
                <a:ext uri="{FF2B5EF4-FFF2-40B4-BE49-F238E27FC236}">
                  <a16:creationId xmlns:a16="http://schemas.microsoft.com/office/drawing/2014/main" id="{EEE6D810-CCDA-400A-8F8A-B50E6AAADEBD}"/>
                </a:ext>
              </a:extLst>
            </p:cNvPr>
            <p:cNvSpPr/>
            <p:nvPr/>
          </p:nvSpPr>
          <p:spPr>
            <a:xfrm>
              <a:off x="2235050" y="1845950"/>
              <a:ext cx="47000" cy="4702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38;p47">
              <a:extLst>
                <a:ext uri="{FF2B5EF4-FFF2-40B4-BE49-F238E27FC236}">
                  <a16:creationId xmlns:a16="http://schemas.microsoft.com/office/drawing/2014/main" id="{F9479E3D-8814-413D-AE23-764F86F58005}"/>
                </a:ext>
              </a:extLst>
            </p:cNvPr>
            <p:cNvSpPr/>
            <p:nvPr/>
          </p:nvSpPr>
          <p:spPr>
            <a:xfrm>
              <a:off x="2396075" y="1845950"/>
              <a:ext cx="46375" cy="4702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39;p47">
              <a:extLst>
                <a:ext uri="{FF2B5EF4-FFF2-40B4-BE49-F238E27FC236}">
                  <a16:creationId xmlns:a16="http://schemas.microsoft.com/office/drawing/2014/main" id="{A5CCC1E5-6364-45AF-B9B4-68E0C8289E99}"/>
                </a:ext>
              </a:extLst>
            </p:cNvPr>
            <p:cNvSpPr/>
            <p:nvPr/>
          </p:nvSpPr>
          <p:spPr>
            <a:xfrm>
              <a:off x="2556475" y="18459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40;p47">
              <a:extLst>
                <a:ext uri="{FF2B5EF4-FFF2-40B4-BE49-F238E27FC236}">
                  <a16:creationId xmlns:a16="http://schemas.microsoft.com/office/drawing/2014/main" id="{A5B2AB0E-0160-4B93-A20C-6B845CBF9054}"/>
                </a:ext>
              </a:extLst>
            </p:cNvPr>
            <p:cNvSpPr/>
            <p:nvPr/>
          </p:nvSpPr>
          <p:spPr>
            <a:xfrm>
              <a:off x="3871025" y="1874775"/>
              <a:ext cx="47000" cy="46375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41;p47">
              <a:extLst>
                <a:ext uri="{FF2B5EF4-FFF2-40B4-BE49-F238E27FC236}">
                  <a16:creationId xmlns:a16="http://schemas.microsoft.com/office/drawing/2014/main" id="{988F657D-DAB1-40E2-82C4-19D8AECEE721}"/>
                </a:ext>
              </a:extLst>
            </p:cNvPr>
            <p:cNvSpPr/>
            <p:nvPr/>
          </p:nvSpPr>
          <p:spPr>
            <a:xfrm>
              <a:off x="4032050" y="1874775"/>
              <a:ext cx="46375" cy="46375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2;p47">
              <a:extLst>
                <a:ext uri="{FF2B5EF4-FFF2-40B4-BE49-F238E27FC236}">
                  <a16:creationId xmlns:a16="http://schemas.microsoft.com/office/drawing/2014/main" id="{AD71A0F8-5E42-4C6A-A928-BA82C22F853F}"/>
                </a:ext>
              </a:extLst>
            </p:cNvPr>
            <p:cNvSpPr/>
            <p:nvPr/>
          </p:nvSpPr>
          <p:spPr>
            <a:xfrm>
              <a:off x="4186800" y="1868500"/>
              <a:ext cx="58300" cy="58300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43;p47">
              <a:extLst>
                <a:ext uri="{FF2B5EF4-FFF2-40B4-BE49-F238E27FC236}">
                  <a16:creationId xmlns:a16="http://schemas.microsoft.com/office/drawing/2014/main" id="{92E4D881-E74B-41E8-8264-5027C0747405}"/>
                </a:ext>
              </a:extLst>
            </p:cNvPr>
            <p:cNvSpPr/>
            <p:nvPr/>
          </p:nvSpPr>
          <p:spPr>
            <a:xfrm>
              <a:off x="2845950" y="1892300"/>
              <a:ext cx="1031350" cy="74600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44;p47">
              <a:extLst>
                <a:ext uri="{FF2B5EF4-FFF2-40B4-BE49-F238E27FC236}">
                  <a16:creationId xmlns:a16="http://schemas.microsoft.com/office/drawing/2014/main" id="{796833EB-8394-4371-B675-945A5724E344}"/>
                </a:ext>
              </a:extLst>
            </p:cNvPr>
            <p:cNvSpPr/>
            <p:nvPr/>
          </p:nvSpPr>
          <p:spPr>
            <a:xfrm>
              <a:off x="2878525" y="1781400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45;p47">
              <a:extLst>
                <a:ext uri="{FF2B5EF4-FFF2-40B4-BE49-F238E27FC236}">
                  <a16:creationId xmlns:a16="http://schemas.microsoft.com/office/drawing/2014/main" id="{5D1365B0-FCE8-49C7-9517-18D5BDC839C8}"/>
                </a:ext>
              </a:extLst>
            </p:cNvPr>
            <p:cNvSpPr/>
            <p:nvPr/>
          </p:nvSpPr>
          <p:spPr>
            <a:xfrm>
              <a:off x="2962500" y="1781400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46;p47">
              <a:extLst>
                <a:ext uri="{FF2B5EF4-FFF2-40B4-BE49-F238E27FC236}">
                  <a16:creationId xmlns:a16="http://schemas.microsoft.com/office/drawing/2014/main" id="{5C919581-968B-495C-B1D1-EB0121A305DE}"/>
                </a:ext>
              </a:extLst>
            </p:cNvPr>
            <p:cNvSpPr/>
            <p:nvPr/>
          </p:nvSpPr>
          <p:spPr>
            <a:xfrm>
              <a:off x="3045825" y="1781400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47;p47">
              <a:extLst>
                <a:ext uri="{FF2B5EF4-FFF2-40B4-BE49-F238E27FC236}">
                  <a16:creationId xmlns:a16="http://schemas.microsoft.com/office/drawing/2014/main" id="{250E3279-6D7F-4F9C-B33E-FBF71F1D471B}"/>
                </a:ext>
              </a:extLst>
            </p:cNvPr>
            <p:cNvSpPr/>
            <p:nvPr/>
          </p:nvSpPr>
          <p:spPr>
            <a:xfrm>
              <a:off x="4451850" y="2876025"/>
              <a:ext cx="87125" cy="129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148;p47">
              <a:extLst>
                <a:ext uri="{FF2B5EF4-FFF2-40B4-BE49-F238E27FC236}">
                  <a16:creationId xmlns:a16="http://schemas.microsoft.com/office/drawing/2014/main" id="{D9BD9A54-0119-4657-9E29-45BD0665D1A8}"/>
                </a:ext>
              </a:extLst>
            </p:cNvPr>
            <p:cNvSpPr/>
            <p:nvPr/>
          </p:nvSpPr>
          <p:spPr>
            <a:xfrm>
              <a:off x="4535175" y="2876025"/>
              <a:ext cx="87750" cy="129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149;p47">
              <a:extLst>
                <a:ext uri="{FF2B5EF4-FFF2-40B4-BE49-F238E27FC236}">
                  <a16:creationId xmlns:a16="http://schemas.microsoft.com/office/drawing/2014/main" id="{C345A162-70D3-4532-86FB-01CE97BE72E2}"/>
                </a:ext>
              </a:extLst>
            </p:cNvPr>
            <p:cNvSpPr/>
            <p:nvPr/>
          </p:nvSpPr>
          <p:spPr>
            <a:xfrm>
              <a:off x="4619150" y="2876025"/>
              <a:ext cx="87100" cy="129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30" y="1"/>
                  </a:moveTo>
                  <a:lnTo>
                    <a:pt x="0" y="5164"/>
                  </a:lnTo>
                  <a:lnTo>
                    <a:pt x="1354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150;p47">
              <a:extLst>
                <a:ext uri="{FF2B5EF4-FFF2-40B4-BE49-F238E27FC236}">
                  <a16:creationId xmlns:a16="http://schemas.microsoft.com/office/drawing/2014/main" id="{E981FDE3-F6AB-47A1-904C-D127201A945F}"/>
                </a:ext>
              </a:extLst>
            </p:cNvPr>
            <p:cNvSpPr/>
            <p:nvPr/>
          </p:nvSpPr>
          <p:spPr>
            <a:xfrm>
              <a:off x="800200" y="1975025"/>
              <a:ext cx="75825" cy="76450"/>
            </a:xfrm>
            <a:custGeom>
              <a:avLst/>
              <a:gdLst/>
              <a:ahLst/>
              <a:cxnLst/>
              <a:rect l="l" t="t" r="r" b="b"/>
              <a:pathLst>
                <a:path w="3033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151;p47">
              <a:extLst>
                <a:ext uri="{FF2B5EF4-FFF2-40B4-BE49-F238E27FC236}">
                  <a16:creationId xmlns:a16="http://schemas.microsoft.com/office/drawing/2014/main" id="{CC681065-F308-49FA-BBF0-2510435D70D0}"/>
                </a:ext>
              </a:extLst>
            </p:cNvPr>
            <p:cNvSpPr/>
            <p:nvPr/>
          </p:nvSpPr>
          <p:spPr>
            <a:xfrm>
              <a:off x="891050" y="206650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0" y="0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152;p47">
              <a:extLst>
                <a:ext uri="{FF2B5EF4-FFF2-40B4-BE49-F238E27FC236}">
                  <a16:creationId xmlns:a16="http://schemas.microsoft.com/office/drawing/2014/main" id="{0268B605-8996-49F3-A07C-06518FA0ADF7}"/>
                </a:ext>
              </a:extLst>
            </p:cNvPr>
            <p:cNvSpPr/>
            <p:nvPr/>
          </p:nvSpPr>
          <p:spPr>
            <a:xfrm>
              <a:off x="2802725" y="3324025"/>
              <a:ext cx="75825" cy="76475"/>
            </a:xfrm>
            <a:custGeom>
              <a:avLst/>
              <a:gdLst/>
              <a:ahLst/>
              <a:cxnLst/>
              <a:rect l="l" t="t" r="r" b="b"/>
              <a:pathLst>
                <a:path w="3033" h="3059" extrusionOk="0">
                  <a:moveTo>
                    <a:pt x="0" y="0"/>
                  </a:moveTo>
                  <a:lnTo>
                    <a:pt x="0" y="3058"/>
                  </a:lnTo>
                  <a:lnTo>
                    <a:pt x="3033" y="3058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153;p47">
              <a:extLst>
                <a:ext uri="{FF2B5EF4-FFF2-40B4-BE49-F238E27FC236}">
                  <a16:creationId xmlns:a16="http://schemas.microsoft.com/office/drawing/2014/main" id="{92AF499A-338B-4275-914C-F3E6329E441C}"/>
                </a:ext>
              </a:extLst>
            </p:cNvPr>
            <p:cNvSpPr/>
            <p:nvPr/>
          </p:nvSpPr>
          <p:spPr>
            <a:xfrm>
              <a:off x="2893575" y="3415500"/>
              <a:ext cx="76450" cy="75850"/>
            </a:xfrm>
            <a:custGeom>
              <a:avLst/>
              <a:gdLst/>
              <a:ahLst/>
              <a:cxnLst/>
              <a:rect l="l" t="t" r="r" b="b"/>
              <a:pathLst>
                <a:path w="3058" h="3034" extrusionOk="0">
                  <a:moveTo>
                    <a:pt x="0" y="1"/>
                  </a:moveTo>
                  <a:lnTo>
                    <a:pt x="0" y="3033"/>
                  </a:lnTo>
                  <a:lnTo>
                    <a:pt x="3058" y="3033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154;p47">
              <a:extLst>
                <a:ext uri="{FF2B5EF4-FFF2-40B4-BE49-F238E27FC236}">
                  <a16:creationId xmlns:a16="http://schemas.microsoft.com/office/drawing/2014/main" id="{E5694B67-471B-4F06-84DD-CD67CD4A8989}"/>
                </a:ext>
              </a:extLst>
            </p:cNvPr>
            <p:cNvSpPr/>
            <p:nvPr/>
          </p:nvSpPr>
          <p:spPr>
            <a:xfrm>
              <a:off x="4516375" y="3137925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3"/>
                  </a:lnTo>
                  <a:lnTo>
                    <a:pt x="3033" y="3033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155;p47">
              <a:extLst>
                <a:ext uri="{FF2B5EF4-FFF2-40B4-BE49-F238E27FC236}">
                  <a16:creationId xmlns:a16="http://schemas.microsoft.com/office/drawing/2014/main" id="{EF2A4630-EEB3-437C-A259-552637D7D7AF}"/>
                </a:ext>
              </a:extLst>
            </p:cNvPr>
            <p:cNvSpPr/>
            <p:nvPr/>
          </p:nvSpPr>
          <p:spPr>
            <a:xfrm>
              <a:off x="4607850" y="3229400"/>
              <a:ext cx="75850" cy="75850"/>
            </a:xfrm>
            <a:custGeom>
              <a:avLst/>
              <a:gdLst/>
              <a:ahLst/>
              <a:cxnLst/>
              <a:rect l="l" t="t" r="r" b="b"/>
              <a:pathLst>
                <a:path w="3034" h="3034" extrusionOk="0">
                  <a:moveTo>
                    <a:pt x="1" y="1"/>
                  </a:moveTo>
                  <a:lnTo>
                    <a:pt x="1" y="3034"/>
                  </a:lnTo>
                  <a:lnTo>
                    <a:pt x="3034" y="3034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156;p47">
              <a:extLst>
                <a:ext uri="{FF2B5EF4-FFF2-40B4-BE49-F238E27FC236}">
                  <a16:creationId xmlns:a16="http://schemas.microsoft.com/office/drawing/2014/main" id="{B356BE88-CCBF-45CB-8709-F138D8DE6ECC}"/>
                </a:ext>
              </a:extLst>
            </p:cNvPr>
            <p:cNvSpPr/>
            <p:nvPr/>
          </p:nvSpPr>
          <p:spPr>
            <a:xfrm>
              <a:off x="4448075" y="234030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56"/>
                  </a:cubicBezTo>
                  <a:cubicBezTo>
                    <a:pt x="1" y="3059"/>
                    <a:pt x="878" y="3936"/>
                    <a:pt x="1981" y="3936"/>
                  </a:cubicBezTo>
                  <a:cubicBezTo>
                    <a:pt x="3059" y="3936"/>
                    <a:pt x="3961" y="3059"/>
                    <a:pt x="3961" y="1956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157;p47">
              <a:extLst>
                <a:ext uri="{FF2B5EF4-FFF2-40B4-BE49-F238E27FC236}">
                  <a16:creationId xmlns:a16="http://schemas.microsoft.com/office/drawing/2014/main" id="{4212D742-B81E-48F0-9053-8E9986D992F8}"/>
                </a:ext>
              </a:extLst>
            </p:cNvPr>
            <p:cNvSpPr/>
            <p:nvPr/>
          </p:nvSpPr>
          <p:spPr>
            <a:xfrm>
              <a:off x="4448075" y="2119750"/>
              <a:ext cx="99025" cy="98400"/>
            </a:xfrm>
            <a:custGeom>
              <a:avLst/>
              <a:gdLst/>
              <a:ahLst/>
              <a:cxnLst/>
              <a:rect l="l" t="t" r="r" b="b"/>
              <a:pathLst>
                <a:path w="3961" h="3936" extrusionOk="0">
                  <a:moveTo>
                    <a:pt x="1981" y="1"/>
                  </a:moveTo>
                  <a:cubicBezTo>
                    <a:pt x="878" y="1"/>
                    <a:pt x="1" y="878"/>
                    <a:pt x="1" y="1981"/>
                  </a:cubicBezTo>
                  <a:cubicBezTo>
                    <a:pt x="1" y="3058"/>
                    <a:pt x="878" y="3936"/>
                    <a:pt x="1981" y="3936"/>
                  </a:cubicBezTo>
                  <a:cubicBezTo>
                    <a:pt x="3059" y="3936"/>
                    <a:pt x="3961" y="3058"/>
                    <a:pt x="3961" y="1981"/>
                  </a:cubicBezTo>
                  <a:cubicBezTo>
                    <a:pt x="3961" y="878"/>
                    <a:pt x="3059" y="1"/>
                    <a:pt x="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158;p47">
              <a:extLst>
                <a:ext uri="{FF2B5EF4-FFF2-40B4-BE49-F238E27FC236}">
                  <a16:creationId xmlns:a16="http://schemas.microsoft.com/office/drawing/2014/main" id="{4614F9EB-6313-4422-A878-A1E84E369ADA}"/>
                </a:ext>
              </a:extLst>
            </p:cNvPr>
            <p:cNvSpPr/>
            <p:nvPr/>
          </p:nvSpPr>
          <p:spPr>
            <a:xfrm>
              <a:off x="4451850" y="343055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7444" y="902"/>
                  </a:lnTo>
                  <a:cubicBezTo>
                    <a:pt x="7695" y="902"/>
                    <a:pt x="7895" y="702"/>
                    <a:pt x="7895" y="451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159;p47">
              <a:extLst>
                <a:ext uri="{FF2B5EF4-FFF2-40B4-BE49-F238E27FC236}">
                  <a16:creationId xmlns:a16="http://schemas.microsoft.com/office/drawing/2014/main" id="{C1DF4AB3-94B8-4B4F-B4E6-445A24AAA824}"/>
                </a:ext>
              </a:extLst>
            </p:cNvPr>
            <p:cNvSpPr/>
            <p:nvPr/>
          </p:nvSpPr>
          <p:spPr>
            <a:xfrm>
              <a:off x="4451850" y="3582800"/>
              <a:ext cx="197400" cy="22575"/>
            </a:xfrm>
            <a:custGeom>
              <a:avLst/>
              <a:gdLst/>
              <a:ahLst/>
              <a:cxnLst/>
              <a:rect l="l" t="t" r="r" b="b"/>
              <a:pathLst>
                <a:path w="7896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2"/>
                  </a:cubicBezTo>
                  <a:cubicBezTo>
                    <a:pt x="0" y="702"/>
                    <a:pt x="201" y="903"/>
                    <a:pt x="451" y="903"/>
                  </a:cubicBezTo>
                  <a:lnTo>
                    <a:pt x="7444" y="903"/>
                  </a:lnTo>
                  <a:cubicBezTo>
                    <a:pt x="7695" y="903"/>
                    <a:pt x="7895" y="702"/>
                    <a:pt x="7895" y="452"/>
                  </a:cubicBezTo>
                  <a:cubicBezTo>
                    <a:pt x="7895" y="201"/>
                    <a:pt x="7695" y="0"/>
                    <a:pt x="7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160;p47">
              <a:extLst>
                <a:ext uri="{FF2B5EF4-FFF2-40B4-BE49-F238E27FC236}">
                  <a16:creationId xmlns:a16="http://schemas.microsoft.com/office/drawing/2014/main" id="{2B05E2D6-D44B-4535-94A0-FF62E02BA45A}"/>
                </a:ext>
              </a:extLst>
            </p:cNvPr>
            <p:cNvSpPr/>
            <p:nvPr/>
          </p:nvSpPr>
          <p:spPr>
            <a:xfrm>
              <a:off x="4451850" y="3734425"/>
              <a:ext cx="197400" cy="23200"/>
            </a:xfrm>
            <a:custGeom>
              <a:avLst/>
              <a:gdLst/>
              <a:ahLst/>
              <a:cxnLst/>
              <a:rect l="l" t="t" r="r" b="b"/>
              <a:pathLst>
                <a:path w="7896" h="928" extrusionOk="0">
                  <a:moveTo>
                    <a:pt x="451" y="1"/>
                  </a:moveTo>
                  <a:cubicBezTo>
                    <a:pt x="201" y="1"/>
                    <a:pt x="0" y="201"/>
                    <a:pt x="0" y="452"/>
                  </a:cubicBezTo>
                  <a:cubicBezTo>
                    <a:pt x="0" y="727"/>
                    <a:pt x="201" y="928"/>
                    <a:pt x="451" y="928"/>
                  </a:cubicBezTo>
                  <a:lnTo>
                    <a:pt x="7444" y="928"/>
                  </a:lnTo>
                  <a:cubicBezTo>
                    <a:pt x="7695" y="928"/>
                    <a:pt x="7895" y="727"/>
                    <a:pt x="7895" y="452"/>
                  </a:cubicBezTo>
                  <a:cubicBezTo>
                    <a:pt x="7895" y="201"/>
                    <a:pt x="7695" y="1"/>
                    <a:pt x="7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161;p47">
              <a:extLst>
                <a:ext uri="{FF2B5EF4-FFF2-40B4-BE49-F238E27FC236}">
                  <a16:creationId xmlns:a16="http://schemas.microsoft.com/office/drawing/2014/main" id="{C5B556CE-BF12-435F-8F28-AEDD032A95CD}"/>
                </a:ext>
              </a:extLst>
            </p:cNvPr>
            <p:cNvSpPr/>
            <p:nvPr/>
          </p:nvSpPr>
          <p:spPr>
            <a:xfrm>
              <a:off x="2964375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162;p47">
              <a:extLst>
                <a:ext uri="{FF2B5EF4-FFF2-40B4-BE49-F238E27FC236}">
                  <a16:creationId xmlns:a16="http://schemas.microsoft.com/office/drawing/2014/main" id="{C545A08D-0362-4393-A63B-AE904CDA9219}"/>
                </a:ext>
              </a:extLst>
            </p:cNvPr>
            <p:cNvSpPr/>
            <p:nvPr/>
          </p:nvSpPr>
          <p:spPr>
            <a:xfrm>
              <a:off x="3454350" y="2627900"/>
              <a:ext cx="293250" cy="147900"/>
            </a:xfrm>
            <a:custGeom>
              <a:avLst/>
              <a:gdLst/>
              <a:ahLst/>
              <a:cxnLst/>
              <a:rect l="l" t="t" r="r" b="b"/>
              <a:pathLst>
                <a:path w="11730" h="5916" extrusionOk="0">
                  <a:moveTo>
                    <a:pt x="0" y="1"/>
                  </a:moveTo>
                  <a:lnTo>
                    <a:pt x="0" y="5916"/>
                  </a:lnTo>
                  <a:lnTo>
                    <a:pt x="11730" y="5916"/>
                  </a:lnTo>
                  <a:lnTo>
                    <a:pt x="11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163;p47">
              <a:extLst>
                <a:ext uri="{FF2B5EF4-FFF2-40B4-BE49-F238E27FC236}">
                  <a16:creationId xmlns:a16="http://schemas.microsoft.com/office/drawing/2014/main" id="{53EFA49E-6436-4768-84E9-62D6D93D7799}"/>
                </a:ext>
              </a:extLst>
            </p:cNvPr>
            <p:cNvSpPr/>
            <p:nvPr/>
          </p:nvSpPr>
          <p:spPr>
            <a:xfrm>
              <a:off x="2918625" y="2580275"/>
              <a:ext cx="393525" cy="169200"/>
            </a:xfrm>
            <a:custGeom>
              <a:avLst/>
              <a:gdLst/>
              <a:ahLst/>
              <a:cxnLst/>
              <a:rect l="l" t="t" r="r" b="b"/>
              <a:pathLst>
                <a:path w="15741" h="6768" extrusionOk="0">
                  <a:moveTo>
                    <a:pt x="15264" y="452"/>
                  </a:moveTo>
                  <a:lnTo>
                    <a:pt x="15264" y="6317"/>
                  </a:lnTo>
                  <a:lnTo>
                    <a:pt x="452" y="6317"/>
                  </a:lnTo>
                  <a:lnTo>
                    <a:pt x="452" y="452"/>
                  </a:lnTo>
                  <a:close/>
                  <a:moveTo>
                    <a:pt x="226" y="1"/>
                  </a:moveTo>
                  <a:cubicBezTo>
                    <a:pt x="101" y="1"/>
                    <a:pt x="1" y="101"/>
                    <a:pt x="1" y="227"/>
                  </a:cubicBezTo>
                  <a:lnTo>
                    <a:pt x="1" y="6542"/>
                  </a:lnTo>
                  <a:cubicBezTo>
                    <a:pt x="1" y="6668"/>
                    <a:pt x="101" y="6768"/>
                    <a:pt x="226" y="6768"/>
                  </a:cubicBezTo>
                  <a:lnTo>
                    <a:pt x="15490" y="6768"/>
                  </a:lnTo>
                  <a:cubicBezTo>
                    <a:pt x="15615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15" y="1"/>
                    <a:pt x="15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164;p47">
              <a:extLst>
                <a:ext uri="{FF2B5EF4-FFF2-40B4-BE49-F238E27FC236}">
                  <a16:creationId xmlns:a16="http://schemas.microsoft.com/office/drawing/2014/main" id="{95C477A9-19AF-41DD-920C-E4F45810342B}"/>
                </a:ext>
              </a:extLst>
            </p:cNvPr>
            <p:cNvSpPr/>
            <p:nvPr/>
          </p:nvSpPr>
          <p:spPr>
            <a:xfrm>
              <a:off x="2918000" y="2580425"/>
              <a:ext cx="394775" cy="169050"/>
            </a:xfrm>
            <a:custGeom>
              <a:avLst/>
              <a:gdLst/>
              <a:ahLst/>
              <a:cxnLst/>
              <a:rect l="l" t="t" r="r" b="b"/>
              <a:pathLst>
                <a:path w="15791" h="6762" extrusionOk="0">
                  <a:moveTo>
                    <a:pt x="238" y="0"/>
                  </a:moveTo>
                  <a:cubicBezTo>
                    <a:pt x="155" y="0"/>
                    <a:pt x="69" y="47"/>
                    <a:pt x="51" y="120"/>
                  </a:cubicBezTo>
                  <a:cubicBezTo>
                    <a:pt x="1" y="246"/>
                    <a:pt x="51" y="371"/>
                    <a:pt x="151" y="421"/>
                  </a:cubicBezTo>
                  <a:lnTo>
                    <a:pt x="15439" y="6762"/>
                  </a:lnTo>
                  <a:lnTo>
                    <a:pt x="15515" y="6762"/>
                  </a:lnTo>
                  <a:cubicBezTo>
                    <a:pt x="15615" y="6762"/>
                    <a:pt x="15690" y="6712"/>
                    <a:pt x="15740" y="6637"/>
                  </a:cubicBezTo>
                  <a:cubicBezTo>
                    <a:pt x="15790" y="6511"/>
                    <a:pt x="15740" y="6386"/>
                    <a:pt x="15615" y="6336"/>
                  </a:cubicBezTo>
                  <a:lnTo>
                    <a:pt x="326" y="20"/>
                  </a:lnTo>
                  <a:cubicBezTo>
                    <a:pt x="300" y="7"/>
                    <a:pt x="269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165;p47">
              <a:extLst>
                <a:ext uri="{FF2B5EF4-FFF2-40B4-BE49-F238E27FC236}">
                  <a16:creationId xmlns:a16="http://schemas.microsoft.com/office/drawing/2014/main" id="{20FFFF07-A6C7-43C3-893D-552E120728AE}"/>
                </a:ext>
              </a:extLst>
            </p:cNvPr>
            <p:cNvSpPr/>
            <p:nvPr/>
          </p:nvSpPr>
          <p:spPr>
            <a:xfrm>
              <a:off x="3402975" y="2580275"/>
              <a:ext cx="393500" cy="169200"/>
            </a:xfrm>
            <a:custGeom>
              <a:avLst/>
              <a:gdLst/>
              <a:ahLst/>
              <a:cxnLst/>
              <a:rect l="l" t="t" r="r" b="b"/>
              <a:pathLst>
                <a:path w="15740" h="6768" extrusionOk="0">
                  <a:moveTo>
                    <a:pt x="15289" y="452"/>
                  </a:moveTo>
                  <a:lnTo>
                    <a:pt x="15289" y="6317"/>
                  </a:lnTo>
                  <a:lnTo>
                    <a:pt x="451" y="6317"/>
                  </a:lnTo>
                  <a:lnTo>
                    <a:pt x="451" y="452"/>
                  </a:lnTo>
                  <a:close/>
                  <a:moveTo>
                    <a:pt x="226" y="1"/>
                  </a:moveTo>
                  <a:cubicBezTo>
                    <a:pt x="100" y="1"/>
                    <a:pt x="0" y="101"/>
                    <a:pt x="0" y="227"/>
                  </a:cubicBezTo>
                  <a:lnTo>
                    <a:pt x="0" y="6542"/>
                  </a:lnTo>
                  <a:cubicBezTo>
                    <a:pt x="0" y="6668"/>
                    <a:pt x="100" y="6768"/>
                    <a:pt x="226" y="6768"/>
                  </a:cubicBezTo>
                  <a:lnTo>
                    <a:pt x="15514" y="6768"/>
                  </a:lnTo>
                  <a:cubicBezTo>
                    <a:pt x="15639" y="6768"/>
                    <a:pt x="15740" y="6668"/>
                    <a:pt x="15740" y="6542"/>
                  </a:cubicBezTo>
                  <a:lnTo>
                    <a:pt x="15740" y="227"/>
                  </a:lnTo>
                  <a:cubicBezTo>
                    <a:pt x="15740" y="101"/>
                    <a:pt x="15639" y="1"/>
                    <a:pt x="155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166;p47">
              <a:extLst>
                <a:ext uri="{FF2B5EF4-FFF2-40B4-BE49-F238E27FC236}">
                  <a16:creationId xmlns:a16="http://schemas.microsoft.com/office/drawing/2014/main" id="{1954420F-6484-49DA-B98C-981D75B14BEE}"/>
                </a:ext>
              </a:extLst>
            </p:cNvPr>
            <p:cNvSpPr/>
            <p:nvPr/>
          </p:nvSpPr>
          <p:spPr>
            <a:xfrm>
              <a:off x="3402350" y="2580425"/>
              <a:ext cx="394750" cy="169050"/>
            </a:xfrm>
            <a:custGeom>
              <a:avLst/>
              <a:gdLst/>
              <a:ahLst/>
              <a:cxnLst/>
              <a:rect l="l" t="t" r="r" b="b"/>
              <a:pathLst>
                <a:path w="15790" h="6762" extrusionOk="0">
                  <a:moveTo>
                    <a:pt x="252" y="0"/>
                  </a:moveTo>
                  <a:cubicBezTo>
                    <a:pt x="164" y="0"/>
                    <a:pt x="87" y="47"/>
                    <a:pt x="50" y="120"/>
                  </a:cubicBezTo>
                  <a:cubicBezTo>
                    <a:pt x="0" y="246"/>
                    <a:pt x="50" y="371"/>
                    <a:pt x="176" y="421"/>
                  </a:cubicBezTo>
                  <a:lnTo>
                    <a:pt x="15439" y="6762"/>
                  </a:lnTo>
                  <a:lnTo>
                    <a:pt x="15539" y="6762"/>
                  </a:lnTo>
                  <a:cubicBezTo>
                    <a:pt x="15614" y="6762"/>
                    <a:pt x="15715" y="6712"/>
                    <a:pt x="15740" y="6637"/>
                  </a:cubicBezTo>
                  <a:cubicBezTo>
                    <a:pt x="15790" y="6511"/>
                    <a:pt x="15740" y="6386"/>
                    <a:pt x="15614" y="6336"/>
                  </a:cubicBezTo>
                  <a:lnTo>
                    <a:pt x="351" y="20"/>
                  </a:lnTo>
                  <a:cubicBezTo>
                    <a:pt x="317" y="7"/>
                    <a:pt x="284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167;p47">
              <a:extLst>
                <a:ext uri="{FF2B5EF4-FFF2-40B4-BE49-F238E27FC236}">
                  <a16:creationId xmlns:a16="http://schemas.microsoft.com/office/drawing/2014/main" id="{760BB533-5F33-44E6-B602-22C05DB4FC30}"/>
                </a:ext>
              </a:extLst>
            </p:cNvPr>
            <p:cNvSpPr/>
            <p:nvPr/>
          </p:nvSpPr>
          <p:spPr>
            <a:xfrm>
              <a:off x="2939300" y="3798975"/>
              <a:ext cx="334625" cy="23200"/>
            </a:xfrm>
            <a:custGeom>
              <a:avLst/>
              <a:gdLst/>
              <a:ahLst/>
              <a:cxnLst/>
              <a:rect l="l" t="t" r="r" b="b"/>
              <a:pathLst>
                <a:path w="13385" h="928" extrusionOk="0">
                  <a:moveTo>
                    <a:pt x="452" y="0"/>
                  </a:moveTo>
                  <a:cubicBezTo>
                    <a:pt x="201" y="0"/>
                    <a:pt x="1" y="226"/>
                    <a:pt x="1" y="476"/>
                  </a:cubicBezTo>
                  <a:cubicBezTo>
                    <a:pt x="1" y="727"/>
                    <a:pt x="201" y="927"/>
                    <a:pt x="452" y="927"/>
                  </a:cubicBezTo>
                  <a:lnTo>
                    <a:pt x="12933" y="927"/>
                  </a:lnTo>
                  <a:cubicBezTo>
                    <a:pt x="13184" y="927"/>
                    <a:pt x="13384" y="727"/>
                    <a:pt x="13384" y="476"/>
                  </a:cubicBezTo>
                  <a:cubicBezTo>
                    <a:pt x="13384" y="226"/>
                    <a:pt x="13184" y="0"/>
                    <a:pt x="12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168;p47">
              <a:extLst>
                <a:ext uri="{FF2B5EF4-FFF2-40B4-BE49-F238E27FC236}">
                  <a16:creationId xmlns:a16="http://schemas.microsoft.com/office/drawing/2014/main" id="{5CB6AB6A-4E8D-4136-93A1-A3F175C71336}"/>
                </a:ext>
              </a:extLst>
            </p:cNvPr>
            <p:cNvSpPr/>
            <p:nvPr/>
          </p:nvSpPr>
          <p:spPr>
            <a:xfrm>
              <a:off x="2939300" y="38678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169;p47">
              <a:extLst>
                <a:ext uri="{FF2B5EF4-FFF2-40B4-BE49-F238E27FC236}">
                  <a16:creationId xmlns:a16="http://schemas.microsoft.com/office/drawing/2014/main" id="{E6C8AEEF-4A9D-4725-A672-1B093E8F2DCF}"/>
                </a:ext>
              </a:extLst>
            </p:cNvPr>
            <p:cNvSpPr/>
            <p:nvPr/>
          </p:nvSpPr>
          <p:spPr>
            <a:xfrm>
              <a:off x="2939300" y="3936175"/>
              <a:ext cx="334625" cy="22600"/>
            </a:xfrm>
            <a:custGeom>
              <a:avLst/>
              <a:gdLst/>
              <a:ahLst/>
              <a:cxnLst/>
              <a:rect l="l" t="t" r="r" b="b"/>
              <a:pathLst>
                <a:path w="13385" h="904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703"/>
                    <a:pt x="201" y="903"/>
                    <a:pt x="452" y="903"/>
                  </a:cubicBezTo>
                  <a:lnTo>
                    <a:pt x="12933" y="903"/>
                  </a:lnTo>
                  <a:cubicBezTo>
                    <a:pt x="13184" y="903"/>
                    <a:pt x="13384" y="703"/>
                    <a:pt x="13384" y="452"/>
                  </a:cubicBezTo>
                  <a:cubicBezTo>
                    <a:pt x="13384" y="201"/>
                    <a:pt x="13184" y="1"/>
                    <a:pt x="12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170;p47">
              <a:extLst>
                <a:ext uri="{FF2B5EF4-FFF2-40B4-BE49-F238E27FC236}">
                  <a16:creationId xmlns:a16="http://schemas.microsoft.com/office/drawing/2014/main" id="{21A7BC7D-0F6D-4FB7-97F7-9C24E66D5798}"/>
                </a:ext>
              </a:extLst>
            </p:cNvPr>
            <p:cNvSpPr/>
            <p:nvPr/>
          </p:nvSpPr>
          <p:spPr>
            <a:xfrm>
              <a:off x="1981900" y="4298975"/>
              <a:ext cx="1585250" cy="268200"/>
            </a:xfrm>
            <a:custGeom>
              <a:avLst/>
              <a:gdLst/>
              <a:ahLst/>
              <a:cxnLst/>
              <a:rect l="l" t="t" r="r" b="b"/>
              <a:pathLst>
                <a:path w="63410" h="10728" extrusionOk="0">
                  <a:moveTo>
                    <a:pt x="36994" y="902"/>
                  </a:moveTo>
                  <a:lnTo>
                    <a:pt x="39700" y="5915"/>
                  </a:lnTo>
                  <a:cubicBezTo>
                    <a:pt x="39775" y="6040"/>
                    <a:pt x="39926" y="6141"/>
                    <a:pt x="40101" y="6141"/>
                  </a:cubicBezTo>
                  <a:lnTo>
                    <a:pt x="60653" y="6141"/>
                  </a:lnTo>
                  <a:cubicBezTo>
                    <a:pt x="61655" y="6141"/>
                    <a:pt x="62482" y="6968"/>
                    <a:pt x="62482" y="7970"/>
                  </a:cubicBezTo>
                  <a:cubicBezTo>
                    <a:pt x="62482" y="8998"/>
                    <a:pt x="61655" y="9800"/>
                    <a:pt x="60653" y="9800"/>
                  </a:cubicBezTo>
                  <a:lnTo>
                    <a:pt x="2758" y="9800"/>
                  </a:lnTo>
                  <a:cubicBezTo>
                    <a:pt x="1755" y="9800"/>
                    <a:pt x="928" y="8998"/>
                    <a:pt x="928" y="7970"/>
                  </a:cubicBezTo>
                  <a:cubicBezTo>
                    <a:pt x="928" y="6968"/>
                    <a:pt x="1755" y="6141"/>
                    <a:pt x="2758" y="6141"/>
                  </a:cubicBezTo>
                  <a:lnTo>
                    <a:pt x="23309" y="6141"/>
                  </a:lnTo>
                  <a:cubicBezTo>
                    <a:pt x="23485" y="6141"/>
                    <a:pt x="23635" y="6040"/>
                    <a:pt x="23710" y="5915"/>
                  </a:cubicBezTo>
                  <a:lnTo>
                    <a:pt x="26417" y="902"/>
                  </a:lnTo>
                  <a:close/>
                  <a:moveTo>
                    <a:pt x="26141" y="0"/>
                  </a:moveTo>
                  <a:cubicBezTo>
                    <a:pt x="25966" y="0"/>
                    <a:pt x="25815" y="75"/>
                    <a:pt x="25740" y="226"/>
                  </a:cubicBezTo>
                  <a:lnTo>
                    <a:pt x="23034" y="5238"/>
                  </a:lnTo>
                  <a:lnTo>
                    <a:pt x="2758" y="5238"/>
                  </a:lnTo>
                  <a:cubicBezTo>
                    <a:pt x="1229" y="5238"/>
                    <a:pt x="1" y="6466"/>
                    <a:pt x="1" y="7970"/>
                  </a:cubicBezTo>
                  <a:cubicBezTo>
                    <a:pt x="1" y="9499"/>
                    <a:pt x="1229" y="10727"/>
                    <a:pt x="2758" y="10727"/>
                  </a:cubicBezTo>
                  <a:lnTo>
                    <a:pt x="60653" y="10727"/>
                  </a:lnTo>
                  <a:cubicBezTo>
                    <a:pt x="62182" y="10727"/>
                    <a:pt x="63410" y="9499"/>
                    <a:pt x="63410" y="7970"/>
                  </a:cubicBezTo>
                  <a:cubicBezTo>
                    <a:pt x="63410" y="6466"/>
                    <a:pt x="62182" y="5238"/>
                    <a:pt x="60653" y="5238"/>
                  </a:cubicBezTo>
                  <a:lnTo>
                    <a:pt x="40377" y="5238"/>
                  </a:lnTo>
                  <a:lnTo>
                    <a:pt x="37670" y="226"/>
                  </a:lnTo>
                  <a:cubicBezTo>
                    <a:pt x="37595" y="75"/>
                    <a:pt x="37445" y="0"/>
                    <a:pt x="37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171;p47">
              <a:extLst>
                <a:ext uri="{FF2B5EF4-FFF2-40B4-BE49-F238E27FC236}">
                  <a16:creationId xmlns:a16="http://schemas.microsoft.com/office/drawing/2014/main" id="{A75DB0B8-5ED5-4720-B169-FFBECD904339}"/>
                </a:ext>
              </a:extLst>
            </p:cNvPr>
            <p:cNvSpPr/>
            <p:nvPr/>
          </p:nvSpPr>
          <p:spPr>
            <a:xfrm>
              <a:off x="3084675" y="3904225"/>
              <a:ext cx="422950" cy="422950"/>
            </a:xfrm>
            <a:custGeom>
              <a:avLst/>
              <a:gdLst/>
              <a:ahLst/>
              <a:cxnLst/>
              <a:rect l="l" t="t" r="r" b="b"/>
              <a:pathLst>
                <a:path w="16918" h="16918" extrusionOk="0">
                  <a:moveTo>
                    <a:pt x="8446" y="1"/>
                  </a:moveTo>
                  <a:cubicBezTo>
                    <a:pt x="3785" y="1"/>
                    <a:pt x="0" y="3785"/>
                    <a:pt x="0" y="8447"/>
                  </a:cubicBezTo>
                  <a:cubicBezTo>
                    <a:pt x="0" y="13134"/>
                    <a:pt x="3785" y="16918"/>
                    <a:pt x="8446" y="16918"/>
                  </a:cubicBezTo>
                  <a:cubicBezTo>
                    <a:pt x="13133" y="16918"/>
                    <a:pt x="16918" y="13134"/>
                    <a:pt x="16918" y="8447"/>
                  </a:cubicBezTo>
                  <a:cubicBezTo>
                    <a:pt x="16918" y="3785"/>
                    <a:pt x="13133" y="1"/>
                    <a:pt x="8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172;p47">
              <a:extLst>
                <a:ext uri="{FF2B5EF4-FFF2-40B4-BE49-F238E27FC236}">
                  <a16:creationId xmlns:a16="http://schemas.microsoft.com/office/drawing/2014/main" id="{5ADFA02F-179C-458F-A159-6ADEA719F655}"/>
                </a:ext>
              </a:extLst>
            </p:cNvPr>
            <p:cNvSpPr/>
            <p:nvPr/>
          </p:nvSpPr>
          <p:spPr>
            <a:xfrm>
              <a:off x="3160475" y="4064625"/>
              <a:ext cx="120325" cy="124100"/>
            </a:xfrm>
            <a:custGeom>
              <a:avLst/>
              <a:gdLst/>
              <a:ahLst/>
              <a:cxnLst/>
              <a:rect l="l" t="t" r="r" b="b"/>
              <a:pathLst>
                <a:path w="4813" h="4964" extrusionOk="0">
                  <a:moveTo>
                    <a:pt x="4813" y="1"/>
                  </a:moveTo>
                  <a:lnTo>
                    <a:pt x="1" y="1830"/>
                  </a:lnTo>
                  <a:lnTo>
                    <a:pt x="1" y="3134"/>
                  </a:lnTo>
                  <a:lnTo>
                    <a:pt x="4813" y="4963"/>
                  </a:lnTo>
                  <a:lnTo>
                    <a:pt x="4813" y="3710"/>
                  </a:lnTo>
                  <a:lnTo>
                    <a:pt x="1455" y="2482"/>
                  </a:lnTo>
                  <a:lnTo>
                    <a:pt x="4813" y="1254"/>
                  </a:lnTo>
                  <a:lnTo>
                    <a:pt x="4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173;p47">
              <a:extLst>
                <a:ext uri="{FF2B5EF4-FFF2-40B4-BE49-F238E27FC236}">
                  <a16:creationId xmlns:a16="http://schemas.microsoft.com/office/drawing/2014/main" id="{C87150BE-0D45-45BE-A67B-814793AB89FF}"/>
                </a:ext>
              </a:extLst>
            </p:cNvPr>
            <p:cNvSpPr/>
            <p:nvPr/>
          </p:nvSpPr>
          <p:spPr>
            <a:xfrm>
              <a:off x="3308350" y="4064625"/>
              <a:ext cx="119700" cy="124100"/>
            </a:xfrm>
            <a:custGeom>
              <a:avLst/>
              <a:gdLst/>
              <a:ahLst/>
              <a:cxnLst/>
              <a:rect l="l" t="t" r="r" b="b"/>
              <a:pathLst>
                <a:path w="4788" h="4964" extrusionOk="0">
                  <a:moveTo>
                    <a:pt x="1" y="1"/>
                  </a:moveTo>
                  <a:lnTo>
                    <a:pt x="1" y="1254"/>
                  </a:lnTo>
                  <a:lnTo>
                    <a:pt x="3359" y="2482"/>
                  </a:lnTo>
                  <a:lnTo>
                    <a:pt x="1" y="3710"/>
                  </a:lnTo>
                  <a:lnTo>
                    <a:pt x="1" y="4963"/>
                  </a:lnTo>
                  <a:lnTo>
                    <a:pt x="4788" y="3134"/>
                  </a:lnTo>
                  <a:lnTo>
                    <a:pt x="4788" y="1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174;p47">
              <a:extLst>
                <a:ext uri="{FF2B5EF4-FFF2-40B4-BE49-F238E27FC236}">
                  <a16:creationId xmlns:a16="http://schemas.microsoft.com/office/drawing/2014/main" id="{043D0FD3-D138-4CB1-BF23-83CAA50EA69A}"/>
                </a:ext>
              </a:extLst>
            </p:cNvPr>
            <p:cNvSpPr/>
            <p:nvPr/>
          </p:nvSpPr>
          <p:spPr>
            <a:xfrm>
              <a:off x="4738200" y="2423025"/>
              <a:ext cx="87725" cy="77075"/>
            </a:xfrm>
            <a:custGeom>
              <a:avLst/>
              <a:gdLst/>
              <a:ahLst/>
              <a:cxnLst/>
              <a:rect l="l" t="t" r="r" b="b"/>
              <a:pathLst>
                <a:path w="3509" h="308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lnTo>
                    <a:pt x="2607" y="902"/>
                  </a:lnTo>
                  <a:lnTo>
                    <a:pt x="2607" y="2632"/>
                  </a:lnTo>
                  <a:cubicBezTo>
                    <a:pt x="2607" y="2882"/>
                    <a:pt x="2807" y="3083"/>
                    <a:pt x="3058" y="3083"/>
                  </a:cubicBezTo>
                  <a:cubicBezTo>
                    <a:pt x="3308" y="3083"/>
                    <a:pt x="3509" y="2882"/>
                    <a:pt x="3509" y="2632"/>
                  </a:cubicBezTo>
                  <a:lnTo>
                    <a:pt x="3509" y="451"/>
                  </a:lnTo>
                  <a:cubicBezTo>
                    <a:pt x="3509" y="201"/>
                    <a:pt x="3308" y="0"/>
                    <a:pt x="3058" y="0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175;p47">
              <a:extLst>
                <a:ext uri="{FF2B5EF4-FFF2-40B4-BE49-F238E27FC236}">
                  <a16:creationId xmlns:a16="http://schemas.microsoft.com/office/drawing/2014/main" id="{9A8297BB-F935-4979-987C-CABB19A01579}"/>
                </a:ext>
              </a:extLst>
            </p:cNvPr>
            <p:cNvSpPr/>
            <p:nvPr/>
          </p:nvSpPr>
          <p:spPr>
            <a:xfrm>
              <a:off x="4738200" y="2808975"/>
              <a:ext cx="87725" cy="77100"/>
            </a:xfrm>
            <a:custGeom>
              <a:avLst/>
              <a:gdLst/>
              <a:ahLst/>
              <a:cxnLst/>
              <a:rect l="l" t="t" r="r" b="b"/>
              <a:pathLst>
                <a:path w="3509" h="3084" extrusionOk="0">
                  <a:moveTo>
                    <a:pt x="3058" y="1"/>
                  </a:moveTo>
                  <a:cubicBezTo>
                    <a:pt x="2807" y="1"/>
                    <a:pt x="2607" y="201"/>
                    <a:pt x="2607" y="452"/>
                  </a:cubicBezTo>
                  <a:lnTo>
                    <a:pt x="2607" y="2181"/>
                  </a:lnTo>
                  <a:lnTo>
                    <a:pt x="451" y="2181"/>
                  </a:lnTo>
                  <a:cubicBezTo>
                    <a:pt x="201" y="2181"/>
                    <a:pt x="0" y="2382"/>
                    <a:pt x="0" y="2632"/>
                  </a:cubicBezTo>
                  <a:cubicBezTo>
                    <a:pt x="0" y="2883"/>
                    <a:pt x="201" y="3084"/>
                    <a:pt x="451" y="3084"/>
                  </a:cubicBezTo>
                  <a:lnTo>
                    <a:pt x="3058" y="3084"/>
                  </a:lnTo>
                  <a:cubicBezTo>
                    <a:pt x="3308" y="3084"/>
                    <a:pt x="3509" y="2883"/>
                    <a:pt x="3509" y="2632"/>
                  </a:cubicBezTo>
                  <a:lnTo>
                    <a:pt x="3509" y="452"/>
                  </a:lnTo>
                  <a:cubicBezTo>
                    <a:pt x="3509" y="201"/>
                    <a:pt x="3308" y="1"/>
                    <a:pt x="3058" y="1"/>
                  </a:cubicBezTo>
                  <a:close/>
                </a:path>
              </a:pathLst>
            </a:custGeom>
            <a:solidFill>
              <a:srgbClr val="6D87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176;p47">
              <a:extLst>
                <a:ext uri="{FF2B5EF4-FFF2-40B4-BE49-F238E27FC236}">
                  <a16:creationId xmlns:a16="http://schemas.microsoft.com/office/drawing/2014/main" id="{C4FC865C-61E1-421E-9855-8CED305A42C5}"/>
                </a:ext>
              </a:extLst>
            </p:cNvPr>
            <p:cNvSpPr/>
            <p:nvPr/>
          </p:nvSpPr>
          <p:spPr>
            <a:xfrm>
              <a:off x="3639800" y="4253850"/>
              <a:ext cx="76475" cy="75850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177;p47">
              <a:extLst>
                <a:ext uri="{FF2B5EF4-FFF2-40B4-BE49-F238E27FC236}">
                  <a16:creationId xmlns:a16="http://schemas.microsoft.com/office/drawing/2014/main" id="{3C42FABA-51C7-4249-BE6D-FB4E479AB6C6}"/>
                </a:ext>
              </a:extLst>
            </p:cNvPr>
            <p:cNvSpPr/>
            <p:nvPr/>
          </p:nvSpPr>
          <p:spPr>
            <a:xfrm>
              <a:off x="3803350" y="4253850"/>
              <a:ext cx="75825" cy="75850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1" name="Imagen 2">
            <a:extLst>
              <a:ext uri="{FF2B5EF4-FFF2-40B4-BE49-F238E27FC236}">
                <a16:creationId xmlns:a16="http://schemas.microsoft.com/office/drawing/2014/main" id="{AF271340-FC91-45FB-B5B9-3E000B11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7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416336" y="999633"/>
            <a:ext cx="6197306" cy="44882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28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28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28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sz="2800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361501" y="153819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Casos de Uso</a:t>
            </a:r>
            <a:endParaRPr lang="en-US" dirty="0"/>
          </a:p>
          <a:p>
            <a:endParaRPr lang="es-CO" b="1" dirty="0"/>
          </a:p>
        </p:txBody>
      </p:sp>
      <p:pic>
        <p:nvPicPr>
          <p:cNvPr id="14" name="Imagen 2">
            <a:extLst>
              <a:ext uri="{FF2B5EF4-FFF2-40B4-BE49-F238E27FC236}">
                <a16:creationId xmlns:a16="http://schemas.microsoft.com/office/drawing/2014/main" id="{E272D550-F884-4C74-9D46-85EEE1BB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681767B-325F-430E-8F4A-093251C7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67" y="1852029"/>
            <a:ext cx="2751450" cy="30727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C2FB3A-4A6C-4E2A-9A63-E50227B94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575" y="1735666"/>
            <a:ext cx="3535928" cy="32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771256" y="154898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/>
              <a:t>Diagrama Entidad - Relación</a:t>
            </a:r>
            <a:endParaRPr lang="en-US"/>
          </a:p>
          <a:p>
            <a:endParaRPr lang="es-CO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3C05433-19F6-47DC-98FA-0CB2DA6D9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4" y="1828018"/>
            <a:ext cx="4858186" cy="32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3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95056" y="1548981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Clases</a:t>
            </a:r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660FCF7-73DF-424B-812A-AEA5D8B155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1" r="2081"/>
          <a:stretch/>
        </p:blipFill>
        <p:spPr>
          <a:xfrm>
            <a:off x="772175" y="1779465"/>
            <a:ext cx="6829425" cy="33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4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695056" y="1548981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despliegue</a:t>
            </a:r>
          </a:p>
          <a:p>
            <a:endParaRPr lang="es-CO" b="1" dirty="0"/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97EEEEF-3181-4104-85FA-38C30621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17" y="1883590"/>
            <a:ext cx="5093712" cy="31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7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3;p27">
            <a:extLst>
              <a:ext uri="{FF2B5EF4-FFF2-40B4-BE49-F238E27FC236}">
                <a16:creationId xmlns:a16="http://schemas.microsoft.com/office/drawing/2014/main" id="{55F5B65C-098A-4BA9-A16C-89D34A1B49A9}"/>
              </a:ext>
            </a:extLst>
          </p:cNvPr>
          <p:cNvSpPr/>
          <p:nvPr/>
        </p:nvSpPr>
        <p:spPr>
          <a:xfrm>
            <a:off x="772175" y="1103745"/>
            <a:ext cx="6177600" cy="3555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    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Arquitectura</a:t>
            </a:r>
            <a:r>
              <a:rPr lang="en-US" sz="3200" b="1" dirty="0">
                <a:solidFill>
                  <a:schemeClr val="accent5"/>
                </a:solidFill>
                <a:latin typeface="Bebas Neue"/>
                <a:sym typeface="Bebas Neue"/>
              </a:rPr>
              <a:t> y </a:t>
            </a:r>
            <a:r>
              <a:rPr lang="en-US" sz="3200" b="1" dirty="0" err="1">
                <a:solidFill>
                  <a:schemeClr val="accent5"/>
                </a:solidFill>
                <a:latin typeface="Bebas Neue"/>
                <a:sym typeface="Bebas Neue"/>
              </a:rPr>
              <a:t>Diseño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13402-14C7-41C3-BF24-715E780E9A3D}"/>
              </a:ext>
            </a:extLst>
          </p:cNvPr>
          <p:cNvSpPr txBox="1"/>
          <p:nvPr/>
        </p:nvSpPr>
        <p:spPr>
          <a:xfrm>
            <a:off x="5578175" y="1834574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b="1" dirty="0"/>
              <a:t>Diagrama de componentes</a:t>
            </a:r>
          </a:p>
          <a:p>
            <a:endParaRPr lang="es-CO" b="1" dirty="0"/>
          </a:p>
          <a:p>
            <a:endParaRPr lang="es-CO" b="1" dirty="0"/>
          </a:p>
          <a:p>
            <a:endParaRPr lang="en-US" dirty="0"/>
          </a:p>
          <a:p>
            <a:endParaRPr lang="es-CO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E901B-E277-49D3-9E62-90B7F7F9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826477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0BA23391-6C42-4EA4-AA52-A88570F5B8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2ED522-1905-41B9-A5BA-5CB76349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44" y="1536031"/>
            <a:ext cx="4252406" cy="350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2591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261</Words>
  <Application>Microsoft Macintosh PowerPoint</Application>
  <PresentationFormat>Presentación en pantalla (16:9)</PresentationFormat>
  <Paragraphs>48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Courier New</vt:lpstr>
      <vt:lpstr>-apple-system</vt:lpstr>
      <vt:lpstr>Quicksand</vt:lpstr>
      <vt:lpstr>Calibri</vt:lpstr>
      <vt:lpstr>Arial</vt:lpstr>
      <vt:lpstr>Bebas Neue</vt:lpstr>
      <vt:lpstr>International Programmers Day by Slidesgo</vt:lpstr>
      <vt:lpstr>Presentación de PowerPoint</vt:lpstr>
      <vt:lpstr>Objetivo General</vt:lpstr>
      <vt:lpstr>Descripción del producto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Hipervínculos del proyecto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PROGRAMMERS DAY</dc:title>
  <dc:creator>Paula Andrea</dc:creator>
  <cp:lastModifiedBy>Andres Calderon</cp:lastModifiedBy>
  <cp:revision>15</cp:revision>
  <dcterms:modified xsi:type="dcterms:W3CDTF">2021-05-20T11:45:53Z</dcterms:modified>
</cp:coreProperties>
</file>