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3B41C03-EDFD-48C2-92CD-E1CC91B1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8" y="1822076"/>
            <a:ext cx="5214729" cy="32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cala de tiempo&#10;&#10;Descripción generada automáticamente">
            <a:extLst>
              <a:ext uri="{FF2B5EF4-FFF2-40B4-BE49-F238E27FC236}">
                <a16:creationId xmlns:a16="http://schemas.microsoft.com/office/drawing/2014/main" id="{C9E4D42C-53D1-48A4-819E-AF715ACE1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12459" r="5967" b="17749"/>
          <a:stretch/>
        </p:blipFill>
        <p:spPr>
          <a:xfrm>
            <a:off x="695056" y="1548981"/>
            <a:ext cx="6226731" cy="3446601"/>
          </a:xfrm>
          <a:prstGeom prst="rect">
            <a:avLst/>
          </a:prstGeom>
        </p:spPr>
      </p:pic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97EEEEF-3181-4104-85FA-38C30621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7" y="1883590"/>
            <a:ext cx="5093712" cy="3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5578175" y="183457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AF6DFC0-9F2B-4DAF-9974-DECB3261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93" y="1558016"/>
            <a:ext cx="4341046" cy="35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Bebas Neue</vt:lpstr>
      <vt:lpstr>Arial</vt:lpstr>
      <vt:lpstr>Quicksand</vt:lpstr>
      <vt:lpstr>-apple-system</vt:lpstr>
      <vt:lpstr>Courier New</vt:lpstr>
      <vt:lpstr>Calibri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Mateo Calderon Ortega</cp:lastModifiedBy>
  <cp:revision>12</cp:revision>
  <dcterms:modified xsi:type="dcterms:W3CDTF">2021-04-08T02:22:52Z</dcterms:modified>
</cp:coreProperties>
</file>