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7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3B41C03-EDFD-48C2-92CD-E1CC91B1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8" y="1822076"/>
            <a:ext cx="5214729" cy="32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C2B99F3C-9A17-4DB3-ACF3-2797FDAB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70" y="1822076"/>
            <a:ext cx="4717654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5591961-E9A5-4FDB-BA7B-B72F5E61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75" y="1836542"/>
            <a:ext cx="5400025" cy="33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78123" y="1554599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3D7016DB-260F-4FE8-8654-EA78D96B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30" y="1853826"/>
            <a:ext cx="5301746" cy="32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261</Words>
  <Application>Microsoft Office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Quicksand</vt:lpstr>
      <vt:lpstr>Arial</vt:lpstr>
      <vt:lpstr>-apple-system</vt:lpstr>
      <vt:lpstr>Courier New</vt:lpstr>
      <vt:lpstr>Calibri</vt:lpstr>
      <vt:lpstr>Bebas Neue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Mateo Calderon Ortega</cp:lastModifiedBy>
  <cp:revision>8</cp:revision>
  <dcterms:modified xsi:type="dcterms:W3CDTF">2021-03-25T12:22:57Z</dcterms:modified>
</cp:coreProperties>
</file>