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3"/>
  </p:notesMasterIdLst>
  <p:sldIdLst>
    <p:sldId id="256" r:id="rId2"/>
    <p:sldId id="261" r:id="rId3"/>
    <p:sldId id="260" r:id="rId4"/>
    <p:sldId id="281" r:id="rId5"/>
    <p:sldId id="282" r:id="rId6"/>
    <p:sldId id="284" r:id="rId7"/>
    <p:sldId id="286" r:id="rId8"/>
    <p:sldId id="287" r:id="rId9"/>
    <p:sldId id="288" r:id="rId10"/>
    <p:sldId id="265" r:id="rId11"/>
    <p:sldId id="278" r:id="rId12"/>
  </p:sldIdLst>
  <p:sldSz cx="9144000" cy="5143500" type="screen16x9"/>
  <p:notesSz cx="6858000" cy="9144000"/>
  <p:embeddedFontLst>
    <p:embeddedFont>
      <p:font typeface="Bebas Neue" panose="020B0604020202020204" charset="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Quicksand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EVARA SANCHEZ PAULA ANDREA" initials="GSPA" lastIdx="2" clrIdx="0">
    <p:extLst>
      <p:ext uri="{19B8F6BF-5375-455C-9EA6-DF929625EA0E}">
        <p15:presenceInfo xmlns:p15="http://schemas.microsoft.com/office/powerpoint/2012/main" userId="S::paula.guevara-s@mail.escuelaing.edu.co::7100f52d-2e2c-4eb3-a232-b45d2fdbed8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BAD566-7DED-422C-B06F-362ABB316952}" v="850" dt="2021-02-22T10:26:21.400"/>
    <p1510:client id="{A23C90E2-8CD3-9429-E4F3-884A69D8F41C}" v="2" dt="2021-02-22T09:39:37.123"/>
    <p1510:client id="{E54A7BE0-82BB-488D-CF05-C1C6F6C0AA91}" v="1" dt="2021-02-22T10:21:59.053"/>
  </p1510:revLst>
</p1510:revInfo>
</file>

<file path=ppt/tableStyles.xml><?xml version="1.0" encoding="utf-8"?>
<a:tblStyleLst xmlns:a="http://schemas.openxmlformats.org/drawingml/2006/main" def="{FEE0AA70-B913-4D2C-B295-DC3DD2AEDA82}">
  <a:tblStyle styleId="{FEE0AA70-B913-4D2C-B295-DC3DD2AEDA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03" y="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aefed0262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aefed0262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a783214fb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a783214fb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af55115641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6" name="Google Shape;1236;gaf55115641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Google Shape;2052;ga5da0adefc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3" name="Google Shape;2053;ga5da0adefc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slack-redir.net/link?url=https%3A%2F%2Fwww.freepik.com%2F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436825"/>
            <a:ext cx="3852000" cy="153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98925" y="3139950"/>
            <a:ext cx="1877700" cy="72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0000" y="2146300"/>
            <a:ext cx="3714000" cy="181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720000" y="4061650"/>
            <a:ext cx="2729400" cy="70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776975" y="609038"/>
            <a:ext cx="922200" cy="128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6"/>
          <p:cNvGrpSpPr/>
          <p:nvPr/>
        </p:nvGrpSpPr>
        <p:grpSpPr>
          <a:xfrm>
            <a:off x="8618859" y="11222"/>
            <a:ext cx="584466" cy="3946393"/>
            <a:chOff x="8559523" y="791447"/>
            <a:chExt cx="584466" cy="3946393"/>
          </a:xfrm>
        </p:grpSpPr>
        <p:sp>
          <p:nvSpPr>
            <p:cNvPr id="89" name="Google Shape;89;p6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8736972" y="791447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" name="Google Shape;100;p6"/>
          <p:cNvGrpSpPr/>
          <p:nvPr/>
        </p:nvGrpSpPr>
        <p:grpSpPr>
          <a:xfrm flipH="1">
            <a:off x="-8" y="1171313"/>
            <a:ext cx="1911014" cy="3882110"/>
            <a:chOff x="7292311" y="1171313"/>
            <a:chExt cx="1911014" cy="3882110"/>
          </a:xfrm>
        </p:grpSpPr>
        <p:sp>
          <p:nvSpPr>
            <p:cNvPr id="101" name="Google Shape;101;p6"/>
            <p:cNvSpPr/>
            <p:nvPr/>
          </p:nvSpPr>
          <p:spPr>
            <a:xfrm rot="10800000" flipH="1">
              <a:off x="8761336" y="4629316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10800000" flipH="1">
              <a:off x="8775794" y="32185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 rot="10800000" flipH="1">
              <a:off x="8671046" y="1505624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 rot="10800000" flipH="1">
              <a:off x="8929676" y="42495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 rot="10800000" flipH="1">
              <a:off x="8647890" y="22193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 rot="10800000" flipH="1">
              <a:off x="8936236" y="1171313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 rot="10800000" flipH="1">
              <a:off x="8756339" y="2532485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10800000" flipH="1">
              <a:off x="9162470" y="4771784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6"/>
            <p:cNvSpPr/>
            <p:nvPr/>
          </p:nvSpPr>
          <p:spPr>
            <a:xfrm rot="10800000" flipH="1">
              <a:off x="8559411" y="3742207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 rot="10800000" flipH="1">
              <a:off x="9129864" y="37652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6"/>
            <p:cNvSpPr/>
            <p:nvPr/>
          </p:nvSpPr>
          <p:spPr>
            <a:xfrm rot="10800000" flipH="1">
              <a:off x="9144303" y="27168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6"/>
            <p:cNvSpPr/>
            <p:nvPr/>
          </p:nvSpPr>
          <p:spPr>
            <a:xfrm rot="10800000" flipH="1">
              <a:off x="9067369" y="17956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6"/>
            <p:cNvSpPr/>
            <p:nvPr/>
          </p:nvSpPr>
          <p:spPr>
            <a:xfrm rot="10800000" flipH="1">
              <a:off x="8152594" y="479438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 rot="10800000" flipH="1">
              <a:off x="8582114" y="49944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 rot="10800000" flipH="1">
              <a:off x="7572936" y="4994400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6"/>
            <p:cNvSpPr/>
            <p:nvPr/>
          </p:nvSpPr>
          <p:spPr>
            <a:xfrm rot="10800000" flipH="1">
              <a:off x="7292311" y="4896382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6"/>
          <p:cNvGrpSpPr/>
          <p:nvPr/>
        </p:nvGrpSpPr>
        <p:grpSpPr>
          <a:xfrm flipH="1">
            <a:off x="6398900" y="4838400"/>
            <a:ext cx="2758303" cy="193976"/>
            <a:chOff x="-344350" y="4817800"/>
            <a:chExt cx="2758303" cy="193976"/>
          </a:xfrm>
        </p:grpSpPr>
        <p:sp>
          <p:nvSpPr>
            <p:cNvPr id="118" name="Google Shape;118;p6"/>
            <p:cNvSpPr/>
            <p:nvPr/>
          </p:nvSpPr>
          <p:spPr>
            <a:xfrm>
              <a:off x="1676492" y="4830170"/>
              <a:ext cx="92660" cy="91419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1993939" y="4830170"/>
              <a:ext cx="91428" cy="91419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2299014" y="4817800"/>
              <a:ext cx="114938" cy="114927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-344350" y="4864717"/>
              <a:ext cx="2033307" cy="147059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6"/>
          <p:cNvSpPr txBox="1">
            <a:spLocks noGrp="1"/>
          </p:cNvSpPr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"/>
          <p:cNvSpPr txBox="1">
            <a:spLocks noGrp="1"/>
          </p:cNvSpPr>
          <p:nvPr>
            <p:ph type="title"/>
          </p:nvPr>
        </p:nvSpPr>
        <p:spPr>
          <a:xfrm>
            <a:off x="4908925" y="1422600"/>
            <a:ext cx="35151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30" name="Google Shape;130;p9"/>
          <p:cNvSpPr txBox="1">
            <a:spLocks noGrp="1"/>
          </p:cNvSpPr>
          <p:nvPr>
            <p:ph type="subTitle" idx="1"/>
          </p:nvPr>
        </p:nvSpPr>
        <p:spPr>
          <a:xfrm>
            <a:off x="4908925" y="2264400"/>
            <a:ext cx="3515100" cy="145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13"/>
          <p:cNvGrpSpPr/>
          <p:nvPr/>
        </p:nvGrpSpPr>
        <p:grpSpPr>
          <a:xfrm>
            <a:off x="-7" y="0"/>
            <a:ext cx="625763" cy="3288755"/>
            <a:chOff x="-7" y="0"/>
            <a:chExt cx="625763" cy="3288755"/>
          </a:xfrm>
        </p:grpSpPr>
        <p:sp>
          <p:nvSpPr>
            <p:cNvPr id="211" name="Google Shape;211;p13"/>
            <p:cNvSpPr/>
            <p:nvPr/>
          </p:nvSpPr>
          <p:spPr>
            <a:xfrm>
              <a:off x="201918" y="63821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63976" y="15434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111628" y="3180578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370258" y="4858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88472" y="25155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425521" y="2010319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603052" y="0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3"/>
            <p:cNvSpPr/>
            <p:nvPr/>
          </p:nvSpPr>
          <p:spPr>
            <a:xfrm>
              <a:off x="-7" y="10291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341846" y="9701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oogle Shape;220;p13"/>
          <p:cNvGrpSpPr/>
          <p:nvPr/>
        </p:nvGrpSpPr>
        <p:grpSpPr>
          <a:xfrm>
            <a:off x="8431104" y="1818952"/>
            <a:ext cx="712884" cy="3324549"/>
            <a:chOff x="8431104" y="1818952"/>
            <a:chExt cx="712884" cy="3324549"/>
          </a:xfrm>
        </p:grpSpPr>
        <p:sp>
          <p:nvSpPr>
            <p:cNvPr id="221" name="Google Shape;221;p13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3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8809535" y="5000109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3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8431104" y="5120924"/>
              <a:ext cx="22704" cy="22577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13"/>
          <p:cNvGrpSpPr/>
          <p:nvPr/>
        </p:nvGrpSpPr>
        <p:grpSpPr>
          <a:xfrm>
            <a:off x="818699" y="4915675"/>
            <a:ext cx="616750" cy="78715"/>
            <a:chOff x="818699" y="4915675"/>
            <a:chExt cx="616750" cy="78715"/>
          </a:xfrm>
        </p:grpSpPr>
        <p:sp>
          <p:nvSpPr>
            <p:cNvPr id="231" name="Google Shape;231;p13"/>
            <p:cNvSpPr/>
            <p:nvPr/>
          </p:nvSpPr>
          <p:spPr>
            <a:xfrm flipH="1">
              <a:off x="1356776" y="4915675"/>
              <a:ext cx="78673" cy="78715"/>
            </a:xfrm>
            <a:custGeom>
              <a:avLst/>
              <a:gdLst/>
              <a:ahLst/>
              <a:cxnLst/>
              <a:rect l="l" t="t" r="r" b="b"/>
              <a:pathLst>
                <a:path w="1880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3"/>
            <p:cNvSpPr/>
            <p:nvPr/>
          </p:nvSpPr>
          <p:spPr>
            <a:xfrm flipH="1">
              <a:off x="1088282" y="4915675"/>
              <a:ext cx="77627" cy="78715"/>
            </a:xfrm>
            <a:custGeom>
              <a:avLst/>
              <a:gdLst/>
              <a:ahLst/>
              <a:cxnLst/>
              <a:rect l="l" t="t" r="r" b="b"/>
              <a:pathLst>
                <a:path w="1855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55" y="1880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 flipH="1">
              <a:off x="818699" y="4915675"/>
              <a:ext cx="78715" cy="7871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" name="Google Shape;234;p13"/>
          <p:cNvGrpSpPr/>
          <p:nvPr/>
        </p:nvGrpSpPr>
        <p:grpSpPr>
          <a:xfrm>
            <a:off x="259675" y="4807625"/>
            <a:ext cx="425883" cy="216100"/>
            <a:chOff x="259675" y="4807625"/>
            <a:chExt cx="425883" cy="216100"/>
          </a:xfrm>
        </p:grpSpPr>
        <p:sp>
          <p:nvSpPr>
            <p:cNvPr id="235" name="Google Shape;235;p13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3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" name="Google Shape;238;p13"/>
          <p:cNvSpPr txBox="1">
            <a:spLocks noGrp="1"/>
          </p:cNvSpPr>
          <p:nvPr>
            <p:ph type="subTitle" idx="1"/>
          </p:nvPr>
        </p:nvSpPr>
        <p:spPr>
          <a:xfrm>
            <a:off x="1826474" y="3566590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9" name="Google Shape;239;p13"/>
          <p:cNvSpPr txBox="1">
            <a:spLocks noGrp="1"/>
          </p:cNvSpPr>
          <p:nvPr>
            <p:ph type="subTitle" idx="2"/>
          </p:nvPr>
        </p:nvSpPr>
        <p:spPr>
          <a:xfrm>
            <a:off x="1826486" y="397189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3"/>
          <p:cNvSpPr txBox="1">
            <a:spLocks noGrp="1"/>
          </p:cNvSpPr>
          <p:nvPr>
            <p:ph type="title" hasCustomPrompt="1"/>
          </p:nvPr>
        </p:nvSpPr>
        <p:spPr>
          <a:xfrm>
            <a:off x="859800" y="3838052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41" name="Google Shape;241;p13"/>
          <p:cNvSpPr txBox="1">
            <a:spLocks noGrp="1"/>
          </p:cNvSpPr>
          <p:nvPr>
            <p:ph type="subTitle" idx="3"/>
          </p:nvPr>
        </p:nvSpPr>
        <p:spPr>
          <a:xfrm>
            <a:off x="6092999" y="3566590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2" name="Google Shape;242;p13"/>
          <p:cNvSpPr txBox="1">
            <a:spLocks noGrp="1"/>
          </p:cNvSpPr>
          <p:nvPr>
            <p:ph type="subTitle" idx="4"/>
          </p:nvPr>
        </p:nvSpPr>
        <p:spPr>
          <a:xfrm>
            <a:off x="6093011" y="397189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13"/>
          <p:cNvSpPr txBox="1">
            <a:spLocks noGrp="1"/>
          </p:cNvSpPr>
          <p:nvPr>
            <p:ph type="title" idx="5" hasCustomPrompt="1"/>
          </p:nvPr>
        </p:nvSpPr>
        <p:spPr>
          <a:xfrm>
            <a:off x="5126400" y="3838051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44" name="Google Shape;244;p13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3"/>
          <p:cNvSpPr txBox="1">
            <a:spLocks noGrp="1"/>
          </p:cNvSpPr>
          <p:nvPr>
            <p:ph type="subTitle" idx="7"/>
          </p:nvPr>
        </p:nvSpPr>
        <p:spPr>
          <a:xfrm>
            <a:off x="1826474" y="1773711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6" name="Google Shape;246;p13"/>
          <p:cNvSpPr txBox="1">
            <a:spLocks noGrp="1"/>
          </p:cNvSpPr>
          <p:nvPr>
            <p:ph type="subTitle" idx="8"/>
          </p:nvPr>
        </p:nvSpPr>
        <p:spPr>
          <a:xfrm>
            <a:off x="1826486" y="217901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13"/>
          <p:cNvSpPr txBox="1">
            <a:spLocks noGrp="1"/>
          </p:cNvSpPr>
          <p:nvPr>
            <p:ph type="title" idx="9" hasCustomPrompt="1"/>
          </p:nvPr>
        </p:nvSpPr>
        <p:spPr>
          <a:xfrm>
            <a:off x="859800" y="2045175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48" name="Google Shape;248;p13"/>
          <p:cNvSpPr txBox="1">
            <a:spLocks noGrp="1"/>
          </p:cNvSpPr>
          <p:nvPr>
            <p:ph type="subTitle" idx="13"/>
          </p:nvPr>
        </p:nvSpPr>
        <p:spPr>
          <a:xfrm>
            <a:off x="6092999" y="1773711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14"/>
          </p:nvPr>
        </p:nvSpPr>
        <p:spPr>
          <a:xfrm>
            <a:off x="6093011" y="217901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title" idx="15" hasCustomPrompt="1"/>
          </p:nvPr>
        </p:nvSpPr>
        <p:spPr>
          <a:xfrm>
            <a:off x="5126400" y="2045175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852000" cy="107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81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1" name="Google Shape;501;p20"/>
          <p:cNvSpPr txBox="1">
            <a:spLocks noGrp="1"/>
          </p:cNvSpPr>
          <p:nvPr>
            <p:ph type="subTitle" idx="1"/>
          </p:nvPr>
        </p:nvSpPr>
        <p:spPr>
          <a:xfrm>
            <a:off x="720000" y="2166150"/>
            <a:ext cx="3291300" cy="33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02" name="Google Shape;502;p20"/>
          <p:cNvSpPr txBox="1">
            <a:spLocks noGrp="1"/>
          </p:cNvSpPr>
          <p:nvPr>
            <p:ph type="subTitle" idx="2"/>
          </p:nvPr>
        </p:nvSpPr>
        <p:spPr>
          <a:xfrm>
            <a:off x="720000" y="2498625"/>
            <a:ext cx="2667300" cy="82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03" name="Google Shape;503;p20"/>
          <p:cNvSpPr txBox="1"/>
          <p:nvPr/>
        </p:nvSpPr>
        <p:spPr>
          <a:xfrm>
            <a:off x="720000" y="3650850"/>
            <a:ext cx="3274800" cy="6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CREDITS: This presentation template was created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, including icons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, infographics &amp; images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Bebas Neue"/>
              <a:buNone/>
              <a:defRPr sz="36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8" r:id="rId5"/>
    <p:sldLayoutId id="2147483659" r:id="rId6"/>
    <p:sldLayoutId id="214748366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markethub.tk/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ockittapp.wondershare.com/app/5d5529897e9a4d601e6ecf1c6e49c4018a09ef58?simulator_type=device&amp;sticky" TargetMode="External"/><Relationship Id="rId5" Type="http://schemas.openxmlformats.org/officeDocument/2006/relationships/hyperlink" Target="https://tree.taiga.io/project/candres1019-proyecto-arsw-markethub-2021-1/backlog?milestone=283246" TargetMode="External"/><Relationship Id="rId4" Type="http://schemas.openxmlformats.org/officeDocument/2006/relationships/hyperlink" Target="https://github.com/Los-Picateclas-ECI/Proyecto-ARSW-MarketHub-2021-1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3"/>
          <p:cNvSpPr/>
          <p:nvPr/>
        </p:nvSpPr>
        <p:spPr>
          <a:xfrm>
            <a:off x="3233248" y="3599780"/>
            <a:ext cx="2998805" cy="1041209"/>
          </a:xfrm>
          <a:prstGeom prst="roundRect">
            <a:avLst>
              <a:gd name="adj" fmla="val 8541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3"/>
          <p:cNvSpPr txBox="1">
            <a:spLocks noGrp="1"/>
          </p:cNvSpPr>
          <p:nvPr>
            <p:ph type="subTitle" idx="1"/>
          </p:nvPr>
        </p:nvSpPr>
        <p:spPr>
          <a:xfrm>
            <a:off x="3456201" y="3770810"/>
            <a:ext cx="2813971" cy="11288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indent="-171450" algn="l">
              <a:buFont typeface="Courier New" panose="02070309020205020404" pitchFamily="49" charset="0"/>
              <a:buChar char="o"/>
            </a:pPr>
            <a:r>
              <a:rPr lang="en" sz="1200" dirty="0"/>
              <a:t>Paula Andrea Guevara Sanchez</a:t>
            </a:r>
            <a:endParaRPr lang="en-US" sz="1200" dirty="0"/>
          </a:p>
          <a:p>
            <a:pPr marL="171450" indent="-171450" algn="l">
              <a:buFont typeface="Courier New" panose="02070309020205020404" pitchFamily="49" charset="0"/>
              <a:buChar char="o"/>
            </a:pPr>
            <a:r>
              <a:rPr lang="en" sz="1200" dirty="0"/>
              <a:t>Daniel Felipe Rincon Muñoz</a:t>
            </a:r>
          </a:p>
          <a:p>
            <a:pPr marL="171450" indent="-171450" algn="l">
              <a:buFont typeface="Courier New" panose="02070309020205020404" pitchFamily="49" charset="0"/>
              <a:buChar char="o"/>
            </a:pPr>
            <a:r>
              <a:rPr lang="en" sz="1200" dirty="0"/>
              <a:t>Andres Mateo Calderón Ortega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B3B4CB2-5028-45B3-BFC0-5215306A8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826477"/>
          </a:xfrm>
          <a:prstGeom prst="rect">
            <a:avLst/>
          </a:prstGeom>
        </p:spPr>
      </p:pic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CEBF127B-0855-4C8C-864E-CEBC5FF20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1299" y="648494"/>
            <a:ext cx="4252328" cy="340643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32"/>
          <p:cNvSpPr/>
          <p:nvPr/>
        </p:nvSpPr>
        <p:spPr>
          <a:xfrm>
            <a:off x="6819000" y="3547225"/>
            <a:ext cx="1599000" cy="4698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239" name="Google Shape;1239;p32"/>
          <p:cNvSpPr/>
          <p:nvPr/>
        </p:nvSpPr>
        <p:spPr>
          <a:xfrm>
            <a:off x="6819000" y="1749525"/>
            <a:ext cx="1599000" cy="4698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0" name="Google Shape;1240;p32"/>
          <p:cNvSpPr/>
          <p:nvPr/>
        </p:nvSpPr>
        <p:spPr>
          <a:xfrm>
            <a:off x="714800" y="3547225"/>
            <a:ext cx="1599000" cy="4698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1241" name="Google Shape;1241;p32"/>
          <p:cNvSpPr/>
          <p:nvPr/>
        </p:nvSpPr>
        <p:spPr>
          <a:xfrm>
            <a:off x="714800" y="1749525"/>
            <a:ext cx="1599000" cy="4698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32"/>
          <p:cNvSpPr/>
          <p:nvPr/>
        </p:nvSpPr>
        <p:spPr>
          <a:xfrm>
            <a:off x="723266" y="1004500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3" name="Google Shape;1243;p32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244" name="Google Shape;1244;p32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2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2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7" name="Google Shape;1247;p32"/>
          <p:cNvSpPr txBox="1">
            <a:spLocks noGrp="1"/>
          </p:cNvSpPr>
          <p:nvPr>
            <p:ph type="title"/>
          </p:nvPr>
        </p:nvSpPr>
        <p:spPr>
          <a:xfrm>
            <a:off x="1391299" y="969958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Hipervínculos</a:t>
            </a:r>
            <a:r>
              <a:rPr lang="en" dirty="0"/>
              <a:t> del proyecto</a:t>
            </a:r>
            <a:endParaRPr dirty="0"/>
          </a:p>
        </p:txBody>
      </p:sp>
      <p:grpSp>
        <p:nvGrpSpPr>
          <p:cNvPr id="1248" name="Google Shape;1248;p32"/>
          <p:cNvGrpSpPr/>
          <p:nvPr/>
        </p:nvGrpSpPr>
        <p:grpSpPr>
          <a:xfrm>
            <a:off x="2858874" y="2239405"/>
            <a:ext cx="3330395" cy="1856790"/>
            <a:chOff x="2806625" y="1915475"/>
            <a:chExt cx="3679588" cy="2051475"/>
          </a:xfrm>
        </p:grpSpPr>
        <p:sp>
          <p:nvSpPr>
            <p:cNvPr id="1249" name="Google Shape;1249;p32"/>
            <p:cNvSpPr/>
            <p:nvPr/>
          </p:nvSpPr>
          <p:spPr>
            <a:xfrm>
              <a:off x="2955463" y="3799625"/>
              <a:ext cx="3530750" cy="167325"/>
            </a:xfrm>
            <a:custGeom>
              <a:avLst/>
              <a:gdLst/>
              <a:ahLst/>
              <a:cxnLst/>
              <a:rect l="l" t="t" r="r" b="b"/>
              <a:pathLst>
                <a:path w="141230" h="6693" extrusionOk="0">
                  <a:moveTo>
                    <a:pt x="1" y="1"/>
                  </a:moveTo>
                  <a:lnTo>
                    <a:pt x="1" y="3685"/>
                  </a:lnTo>
                  <a:lnTo>
                    <a:pt x="201" y="3910"/>
                  </a:lnTo>
                  <a:cubicBezTo>
                    <a:pt x="1855" y="5690"/>
                    <a:pt x="4186" y="6692"/>
                    <a:pt x="6642" y="6692"/>
                  </a:cubicBezTo>
                  <a:lnTo>
                    <a:pt x="134588" y="6692"/>
                  </a:lnTo>
                  <a:cubicBezTo>
                    <a:pt x="137044" y="6692"/>
                    <a:pt x="139375" y="5690"/>
                    <a:pt x="141029" y="3910"/>
                  </a:cubicBezTo>
                  <a:lnTo>
                    <a:pt x="141230" y="3685"/>
                  </a:lnTo>
                  <a:lnTo>
                    <a:pt x="141230" y="1"/>
                  </a:lnTo>
                  <a:close/>
                </a:path>
              </a:pathLst>
            </a:custGeom>
            <a:solidFill>
              <a:srgbClr val="000E33">
                <a:alpha val="20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0" name="Google Shape;1250;p32"/>
            <p:cNvGrpSpPr/>
            <p:nvPr/>
          </p:nvGrpSpPr>
          <p:grpSpPr>
            <a:xfrm>
              <a:off x="2889525" y="3720000"/>
              <a:ext cx="3530750" cy="167325"/>
              <a:chOff x="2889525" y="3720000"/>
              <a:chExt cx="3530750" cy="167325"/>
            </a:xfrm>
          </p:grpSpPr>
          <p:sp>
            <p:nvSpPr>
              <p:cNvPr id="1251" name="Google Shape;1251;p32"/>
              <p:cNvSpPr/>
              <p:nvPr/>
            </p:nvSpPr>
            <p:spPr>
              <a:xfrm>
                <a:off x="2889525" y="3720000"/>
                <a:ext cx="3530750" cy="167325"/>
              </a:xfrm>
              <a:custGeom>
                <a:avLst/>
                <a:gdLst/>
                <a:ahLst/>
                <a:cxnLst/>
                <a:rect l="l" t="t" r="r" b="b"/>
                <a:pathLst>
                  <a:path w="141230" h="6693" extrusionOk="0">
                    <a:moveTo>
                      <a:pt x="1" y="1"/>
                    </a:moveTo>
                    <a:lnTo>
                      <a:pt x="1" y="3685"/>
                    </a:lnTo>
                    <a:lnTo>
                      <a:pt x="201" y="3910"/>
                    </a:lnTo>
                    <a:cubicBezTo>
                      <a:pt x="1855" y="5690"/>
                      <a:pt x="4186" y="6692"/>
                      <a:pt x="6642" y="6692"/>
                    </a:cubicBezTo>
                    <a:lnTo>
                      <a:pt x="134588" y="6692"/>
                    </a:lnTo>
                    <a:cubicBezTo>
                      <a:pt x="137044" y="6692"/>
                      <a:pt x="139375" y="5690"/>
                      <a:pt x="141029" y="3910"/>
                    </a:cubicBezTo>
                    <a:lnTo>
                      <a:pt x="141230" y="3685"/>
                    </a:lnTo>
                    <a:lnTo>
                      <a:pt x="14123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32"/>
              <p:cNvSpPr/>
              <p:nvPr/>
            </p:nvSpPr>
            <p:spPr>
              <a:xfrm>
                <a:off x="2889525" y="3720000"/>
                <a:ext cx="3530750" cy="92125"/>
              </a:xfrm>
              <a:custGeom>
                <a:avLst/>
                <a:gdLst/>
                <a:ahLst/>
                <a:cxnLst/>
                <a:rect l="l" t="t" r="r" b="b"/>
                <a:pathLst>
                  <a:path w="141230" h="3685" extrusionOk="0">
                    <a:moveTo>
                      <a:pt x="1" y="1"/>
                    </a:moveTo>
                    <a:lnTo>
                      <a:pt x="1" y="3685"/>
                    </a:lnTo>
                    <a:lnTo>
                      <a:pt x="141230" y="3685"/>
                    </a:lnTo>
                    <a:lnTo>
                      <a:pt x="14123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53" name="Google Shape;1253;p32"/>
            <p:cNvSpPr/>
            <p:nvPr/>
          </p:nvSpPr>
          <p:spPr>
            <a:xfrm>
              <a:off x="3223938" y="1995075"/>
              <a:ext cx="2993775" cy="1804550"/>
            </a:xfrm>
            <a:custGeom>
              <a:avLst/>
              <a:gdLst/>
              <a:ahLst/>
              <a:cxnLst/>
              <a:rect l="l" t="t" r="r" b="b"/>
              <a:pathLst>
                <a:path w="119751" h="72182" extrusionOk="0">
                  <a:moveTo>
                    <a:pt x="2983" y="1"/>
                  </a:moveTo>
                  <a:cubicBezTo>
                    <a:pt x="1329" y="1"/>
                    <a:pt x="1" y="1329"/>
                    <a:pt x="1" y="2983"/>
                  </a:cubicBezTo>
                  <a:lnTo>
                    <a:pt x="1" y="72182"/>
                  </a:lnTo>
                  <a:lnTo>
                    <a:pt x="119751" y="72182"/>
                  </a:lnTo>
                  <a:lnTo>
                    <a:pt x="119751" y="2983"/>
                  </a:lnTo>
                  <a:cubicBezTo>
                    <a:pt x="119751" y="1329"/>
                    <a:pt x="118397" y="1"/>
                    <a:pt x="116768" y="1"/>
                  </a:cubicBezTo>
                  <a:close/>
                </a:path>
              </a:pathLst>
            </a:custGeom>
            <a:solidFill>
              <a:srgbClr val="000E33">
                <a:alpha val="20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2"/>
            <p:cNvSpPr/>
            <p:nvPr/>
          </p:nvSpPr>
          <p:spPr>
            <a:xfrm>
              <a:off x="3125238" y="1915475"/>
              <a:ext cx="2993775" cy="1804550"/>
            </a:xfrm>
            <a:custGeom>
              <a:avLst/>
              <a:gdLst/>
              <a:ahLst/>
              <a:cxnLst/>
              <a:rect l="l" t="t" r="r" b="b"/>
              <a:pathLst>
                <a:path w="119751" h="72182" extrusionOk="0">
                  <a:moveTo>
                    <a:pt x="2983" y="1"/>
                  </a:moveTo>
                  <a:cubicBezTo>
                    <a:pt x="1329" y="1"/>
                    <a:pt x="1" y="1329"/>
                    <a:pt x="1" y="2983"/>
                  </a:cubicBezTo>
                  <a:lnTo>
                    <a:pt x="1" y="72182"/>
                  </a:lnTo>
                  <a:lnTo>
                    <a:pt x="119751" y="72182"/>
                  </a:lnTo>
                  <a:lnTo>
                    <a:pt x="119751" y="2983"/>
                  </a:lnTo>
                  <a:cubicBezTo>
                    <a:pt x="119751" y="1329"/>
                    <a:pt x="118397" y="1"/>
                    <a:pt x="11676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2"/>
            <p:cNvSpPr/>
            <p:nvPr/>
          </p:nvSpPr>
          <p:spPr>
            <a:xfrm>
              <a:off x="2806625" y="3720000"/>
              <a:ext cx="3530750" cy="167325"/>
            </a:xfrm>
            <a:custGeom>
              <a:avLst/>
              <a:gdLst/>
              <a:ahLst/>
              <a:cxnLst/>
              <a:rect l="l" t="t" r="r" b="b"/>
              <a:pathLst>
                <a:path w="141230" h="6693" extrusionOk="0">
                  <a:moveTo>
                    <a:pt x="1" y="1"/>
                  </a:moveTo>
                  <a:lnTo>
                    <a:pt x="1" y="3685"/>
                  </a:lnTo>
                  <a:lnTo>
                    <a:pt x="201" y="3910"/>
                  </a:lnTo>
                  <a:cubicBezTo>
                    <a:pt x="1855" y="5690"/>
                    <a:pt x="4186" y="6692"/>
                    <a:pt x="6642" y="6692"/>
                  </a:cubicBezTo>
                  <a:lnTo>
                    <a:pt x="134588" y="6692"/>
                  </a:lnTo>
                  <a:cubicBezTo>
                    <a:pt x="137044" y="6692"/>
                    <a:pt x="139375" y="5690"/>
                    <a:pt x="141029" y="3910"/>
                  </a:cubicBezTo>
                  <a:lnTo>
                    <a:pt x="141230" y="3685"/>
                  </a:lnTo>
                  <a:lnTo>
                    <a:pt x="141230" y="1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2"/>
            <p:cNvSpPr/>
            <p:nvPr/>
          </p:nvSpPr>
          <p:spPr>
            <a:xfrm>
              <a:off x="2806625" y="3720000"/>
              <a:ext cx="3530750" cy="92125"/>
            </a:xfrm>
            <a:custGeom>
              <a:avLst/>
              <a:gdLst/>
              <a:ahLst/>
              <a:cxnLst/>
              <a:rect l="l" t="t" r="r" b="b"/>
              <a:pathLst>
                <a:path w="141230" h="3685" extrusionOk="0">
                  <a:moveTo>
                    <a:pt x="1" y="1"/>
                  </a:moveTo>
                  <a:lnTo>
                    <a:pt x="1" y="3685"/>
                  </a:lnTo>
                  <a:lnTo>
                    <a:pt x="141230" y="3685"/>
                  </a:lnTo>
                  <a:lnTo>
                    <a:pt x="141230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2"/>
            <p:cNvSpPr/>
            <p:nvPr/>
          </p:nvSpPr>
          <p:spPr>
            <a:xfrm>
              <a:off x="4165650" y="3720000"/>
              <a:ext cx="812700" cy="50150"/>
            </a:xfrm>
            <a:custGeom>
              <a:avLst/>
              <a:gdLst/>
              <a:ahLst/>
              <a:cxnLst/>
              <a:rect l="l" t="t" r="r" b="b"/>
              <a:pathLst>
                <a:path w="32508" h="2006" extrusionOk="0">
                  <a:moveTo>
                    <a:pt x="1" y="1"/>
                  </a:moveTo>
                  <a:lnTo>
                    <a:pt x="1404" y="978"/>
                  </a:lnTo>
                  <a:cubicBezTo>
                    <a:pt x="2357" y="1630"/>
                    <a:pt x="3660" y="2006"/>
                    <a:pt x="5013" y="2006"/>
                  </a:cubicBezTo>
                  <a:lnTo>
                    <a:pt x="27495" y="2006"/>
                  </a:lnTo>
                  <a:cubicBezTo>
                    <a:pt x="28848" y="2006"/>
                    <a:pt x="30151" y="1630"/>
                    <a:pt x="31104" y="978"/>
                  </a:cubicBezTo>
                  <a:lnTo>
                    <a:pt x="32507" y="1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2"/>
            <p:cNvSpPr/>
            <p:nvPr/>
          </p:nvSpPr>
          <p:spPr>
            <a:xfrm>
              <a:off x="3075425" y="1915475"/>
              <a:ext cx="2993775" cy="1804550"/>
            </a:xfrm>
            <a:custGeom>
              <a:avLst/>
              <a:gdLst/>
              <a:ahLst/>
              <a:cxnLst/>
              <a:rect l="l" t="t" r="r" b="b"/>
              <a:pathLst>
                <a:path w="119751" h="72182" extrusionOk="0">
                  <a:moveTo>
                    <a:pt x="2983" y="1"/>
                  </a:moveTo>
                  <a:cubicBezTo>
                    <a:pt x="1329" y="1"/>
                    <a:pt x="1" y="1329"/>
                    <a:pt x="1" y="2983"/>
                  </a:cubicBezTo>
                  <a:lnTo>
                    <a:pt x="1" y="72182"/>
                  </a:lnTo>
                  <a:lnTo>
                    <a:pt x="119751" y="72182"/>
                  </a:lnTo>
                  <a:lnTo>
                    <a:pt x="119751" y="2983"/>
                  </a:lnTo>
                  <a:cubicBezTo>
                    <a:pt x="119751" y="1329"/>
                    <a:pt x="118397" y="1"/>
                    <a:pt x="11676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2"/>
            <p:cNvSpPr/>
            <p:nvPr/>
          </p:nvSpPr>
          <p:spPr>
            <a:xfrm>
              <a:off x="3212513" y="2025750"/>
              <a:ext cx="2775100" cy="1583375"/>
            </a:xfrm>
            <a:custGeom>
              <a:avLst/>
              <a:gdLst/>
              <a:ahLst/>
              <a:cxnLst/>
              <a:rect l="l" t="t" r="r" b="b"/>
              <a:pathLst>
                <a:path w="111004" h="63335" extrusionOk="0">
                  <a:moveTo>
                    <a:pt x="1" y="1"/>
                  </a:moveTo>
                  <a:lnTo>
                    <a:pt x="1" y="63335"/>
                  </a:lnTo>
                  <a:lnTo>
                    <a:pt x="111004" y="63335"/>
                  </a:lnTo>
                  <a:lnTo>
                    <a:pt x="111004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2"/>
            <p:cNvSpPr/>
            <p:nvPr/>
          </p:nvSpPr>
          <p:spPr>
            <a:xfrm>
              <a:off x="5888100" y="2025750"/>
              <a:ext cx="71450" cy="1583375"/>
            </a:xfrm>
            <a:custGeom>
              <a:avLst/>
              <a:gdLst/>
              <a:ahLst/>
              <a:cxnLst/>
              <a:rect l="l" t="t" r="r" b="b"/>
              <a:pathLst>
                <a:path w="2858" h="63335" extrusionOk="0">
                  <a:moveTo>
                    <a:pt x="1" y="1"/>
                  </a:moveTo>
                  <a:lnTo>
                    <a:pt x="1" y="63335"/>
                  </a:lnTo>
                  <a:lnTo>
                    <a:pt x="2858" y="63335"/>
                  </a:lnTo>
                  <a:lnTo>
                    <a:pt x="285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2"/>
            <p:cNvSpPr/>
            <p:nvPr/>
          </p:nvSpPr>
          <p:spPr>
            <a:xfrm>
              <a:off x="5905025" y="2749450"/>
              <a:ext cx="37600" cy="481225"/>
            </a:xfrm>
            <a:custGeom>
              <a:avLst/>
              <a:gdLst/>
              <a:ahLst/>
              <a:cxnLst/>
              <a:rect l="l" t="t" r="r" b="b"/>
              <a:pathLst>
                <a:path w="1504" h="19249" extrusionOk="0">
                  <a:moveTo>
                    <a:pt x="0" y="0"/>
                  </a:moveTo>
                  <a:lnTo>
                    <a:pt x="0" y="19249"/>
                  </a:lnTo>
                  <a:lnTo>
                    <a:pt x="1504" y="19249"/>
                  </a:lnTo>
                  <a:lnTo>
                    <a:pt x="15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2"/>
            <p:cNvSpPr/>
            <p:nvPr/>
          </p:nvSpPr>
          <p:spPr>
            <a:xfrm>
              <a:off x="5904400" y="3554600"/>
              <a:ext cx="38225" cy="38225"/>
            </a:xfrm>
            <a:custGeom>
              <a:avLst/>
              <a:gdLst/>
              <a:ahLst/>
              <a:cxnLst/>
              <a:rect l="l" t="t" r="r" b="b"/>
              <a:pathLst>
                <a:path w="1529" h="1529" extrusionOk="0">
                  <a:moveTo>
                    <a:pt x="0" y="0"/>
                  </a:moveTo>
                  <a:lnTo>
                    <a:pt x="0" y="1529"/>
                  </a:lnTo>
                  <a:lnTo>
                    <a:pt x="1529" y="1529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2"/>
            <p:cNvSpPr/>
            <p:nvPr/>
          </p:nvSpPr>
          <p:spPr>
            <a:xfrm>
              <a:off x="5906900" y="3561475"/>
              <a:ext cx="32600" cy="24475"/>
            </a:xfrm>
            <a:custGeom>
              <a:avLst/>
              <a:gdLst/>
              <a:ahLst/>
              <a:cxnLst/>
              <a:rect l="l" t="t" r="r" b="b"/>
              <a:pathLst>
                <a:path w="1304" h="979" extrusionOk="0">
                  <a:moveTo>
                    <a:pt x="0" y="1"/>
                  </a:moveTo>
                  <a:lnTo>
                    <a:pt x="652" y="978"/>
                  </a:lnTo>
                  <a:lnTo>
                    <a:pt x="1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92" name="Google Shape;1292;p32"/>
            <p:cNvGrpSpPr/>
            <p:nvPr/>
          </p:nvGrpSpPr>
          <p:grpSpPr>
            <a:xfrm>
              <a:off x="3523233" y="2775008"/>
              <a:ext cx="192750" cy="193089"/>
              <a:chOff x="2113017" y="2470600"/>
              <a:chExt cx="257308" cy="257761"/>
            </a:xfrm>
          </p:grpSpPr>
          <p:sp>
            <p:nvSpPr>
              <p:cNvPr id="1293" name="Google Shape;1293;p32"/>
              <p:cNvSpPr/>
              <p:nvPr/>
            </p:nvSpPr>
            <p:spPr>
              <a:xfrm>
                <a:off x="2113017" y="2470600"/>
                <a:ext cx="257308" cy="257761"/>
              </a:xfrm>
              <a:custGeom>
                <a:avLst/>
                <a:gdLst/>
                <a:ahLst/>
                <a:cxnLst/>
                <a:rect l="l" t="t" r="r" b="b"/>
                <a:pathLst>
                  <a:path w="14212" h="14237" extrusionOk="0">
                    <a:moveTo>
                      <a:pt x="7118" y="0"/>
                    </a:moveTo>
                    <a:cubicBezTo>
                      <a:pt x="3183" y="0"/>
                      <a:pt x="1" y="3208"/>
                      <a:pt x="1" y="7118"/>
                    </a:cubicBezTo>
                    <a:cubicBezTo>
                      <a:pt x="1" y="11028"/>
                      <a:pt x="3183" y="14236"/>
                      <a:pt x="7118" y="14236"/>
                    </a:cubicBezTo>
                    <a:cubicBezTo>
                      <a:pt x="7294" y="14236"/>
                      <a:pt x="7419" y="14086"/>
                      <a:pt x="7419" y="13910"/>
                    </a:cubicBezTo>
                    <a:cubicBezTo>
                      <a:pt x="7419" y="13735"/>
                      <a:pt x="7294" y="13609"/>
                      <a:pt x="7118" y="13609"/>
                    </a:cubicBezTo>
                    <a:cubicBezTo>
                      <a:pt x="3534" y="13609"/>
                      <a:pt x="627" y="10702"/>
                      <a:pt x="627" y="7118"/>
                    </a:cubicBezTo>
                    <a:cubicBezTo>
                      <a:pt x="627" y="3534"/>
                      <a:pt x="3534" y="627"/>
                      <a:pt x="7118" y="627"/>
                    </a:cubicBezTo>
                    <a:cubicBezTo>
                      <a:pt x="10677" y="627"/>
                      <a:pt x="13585" y="3534"/>
                      <a:pt x="13585" y="7118"/>
                    </a:cubicBezTo>
                    <a:cubicBezTo>
                      <a:pt x="13585" y="7294"/>
                      <a:pt x="13735" y="7419"/>
                      <a:pt x="13910" y="7419"/>
                    </a:cubicBezTo>
                    <a:cubicBezTo>
                      <a:pt x="14086" y="7419"/>
                      <a:pt x="14211" y="7294"/>
                      <a:pt x="14211" y="7118"/>
                    </a:cubicBezTo>
                    <a:cubicBezTo>
                      <a:pt x="14211" y="3208"/>
                      <a:pt x="11028" y="0"/>
                      <a:pt x="7118" y="0"/>
                    </a:cubicBezTo>
                    <a:close/>
                  </a:path>
                </a:pathLst>
              </a:custGeom>
              <a:solidFill>
                <a:srgbClr val="0116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32"/>
              <p:cNvSpPr/>
              <p:nvPr/>
            </p:nvSpPr>
            <p:spPr>
              <a:xfrm>
                <a:off x="2162933" y="2520516"/>
                <a:ext cx="157930" cy="157930"/>
              </a:xfrm>
              <a:custGeom>
                <a:avLst/>
                <a:gdLst/>
                <a:ahLst/>
                <a:cxnLst/>
                <a:rect l="l" t="t" r="r" b="b"/>
                <a:pathLst>
                  <a:path w="8723" h="8723" extrusionOk="0">
                    <a:moveTo>
                      <a:pt x="4361" y="0"/>
                    </a:moveTo>
                    <a:cubicBezTo>
                      <a:pt x="1955" y="0"/>
                      <a:pt x="0" y="1955"/>
                      <a:pt x="0" y="4361"/>
                    </a:cubicBezTo>
                    <a:cubicBezTo>
                      <a:pt x="0" y="6767"/>
                      <a:pt x="1955" y="8722"/>
                      <a:pt x="4361" y="8722"/>
                    </a:cubicBezTo>
                    <a:cubicBezTo>
                      <a:pt x="6767" y="8722"/>
                      <a:pt x="8722" y="6767"/>
                      <a:pt x="8722" y="4361"/>
                    </a:cubicBezTo>
                    <a:cubicBezTo>
                      <a:pt x="8722" y="1955"/>
                      <a:pt x="6767" y="0"/>
                      <a:pt x="4361" y="0"/>
                    </a:cubicBezTo>
                    <a:close/>
                  </a:path>
                </a:pathLst>
              </a:custGeom>
              <a:solidFill>
                <a:srgbClr val="5863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5" name="Google Shape;1295;p32"/>
            <p:cNvGrpSpPr/>
            <p:nvPr/>
          </p:nvGrpSpPr>
          <p:grpSpPr>
            <a:xfrm>
              <a:off x="3421690" y="2615381"/>
              <a:ext cx="144032" cy="55381"/>
              <a:chOff x="5892197" y="1860432"/>
              <a:chExt cx="149893" cy="57634"/>
            </a:xfrm>
          </p:grpSpPr>
          <p:sp>
            <p:nvSpPr>
              <p:cNvPr id="1296" name="Google Shape;1296;p32"/>
              <p:cNvSpPr/>
              <p:nvPr/>
            </p:nvSpPr>
            <p:spPr>
              <a:xfrm>
                <a:off x="5892197" y="1860432"/>
                <a:ext cx="57634" cy="57634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3" extrusionOk="0">
                    <a:moveTo>
                      <a:pt x="2352" y="572"/>
                    </a:moveTo>
                    <a:lnTo>
                      <a:pt x="2352" y="2352"/>
                    </a:lnTo>
                    <a:lnTo>
                      <a:pt x="571" y="2352"/>
                    </a:lnTo>
                    <a:lnTo>
                      <a:pt x="571" y="572"/>
                    </a:lnTo>
                    <a:close/>
                    <a:moveTo>
                      <a:pt x="274" y="1"/>
                    </a:moveTo>
                    <a:cubicBezTo>
                      <a:pt x="115" y="1"/>
                      <a:pt x="1" y="138"/>
                      <a:pt x="1" y="298"/>
                    </a:cubicBezTo>
                    <a:lnTo>
                      <a:pt x="1" y="2626"/>
                    </a:lnTo>
                    <a:cubicBezTo>
                      <a:pt x="1" y="2786"/>
                      <a:pt x="115" y="2923"/>
                      <a:pt x="274" y="2923"/>
                    </a:cubicBezTo>
                    <a:lnTo>
                      <a:pt x="2625" y="2923"/>
                    </a:lnTo>
                    <a:cubicBezTo>
                      <a:pt x="2785" y="2923"/>
                      <a:pt x="2922" y="2786"/>
                      <a:pt x="2922" y="2626"/>
                    </a:cubicBezTo>
                    <a:lnTo>
                      <a:pt x="2922" y="298"/>
                    </a:lnTo>
                    <a:cubicBezTo>
                      <a:pt x="2922" y="138"/>
                      <a:pt x="2785" y="1"/>
                      <a:pt x="26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2"/>
              <p:cNvSpPr/>
              <p:nvPr/>
            </p:nvSpPr>
            <p:spPr>
              <a:xfrm>
                <a:off x="5984455" y="1906788"/>
                <a:ext cx="57634" cy="11278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572" extrusionOk="0">
                    <a:moveTo>
                      <a:pt x="297" y="1"/>
                    </a:moveTo>
                    <a:cubicBezTo>
                      <a:pt x="138" y="1"/>
                      <a:pt x="1" y="138"/>
                      <a:pt x="1" y="275"/>
                    </a:cubicBezTo>
                    <a:cubicBezTo>
                      <a:pt x="1" y="435"/>
                      <a:pt x="138" y="572"/>
                      <a:pt x="297" y="572"/>
                    </a:cubicBezTo>
                    <a:lnTo>
                      <a:pt x="2648" y="572"/>
                    </a:lnTo>
                    <a:cubicBezTo>
                      <a:pt x="2785" y="572"/>
                      <a:pt x="2922" y="435"/>
                      <a:pt x="2922" y="275"/>
                    </a:cubicBezTo>
                    <a:cubicBezTo>
                      <a:pt x="2922" y="138"/>
                      <a:pt x="2785" y="1"/>
                      <a:pt x="264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9" name="Google Shape;1299;p32"/>
            <p:cNvGrpSpPr/>
            <p:nvPr/>
          </p:nvGrpSpPr>
          <p:grpSpPr>
            <a:xfrm>
              <a:off x="3421690" y="2084031"/>
              <a:ext cx="144032" cy="55381"/>
              <a:chOff x="5892197" y="1860432"/>
              <a:chExt cx="149893" cy="57634"/>
            </a:xfrm>
          </p:grpSpPr>
          <p:sp>
            <p:nvSpPr>
              <p:cNvPr id="1300" name="Google Shape;1300;p32"/>
              <p:cNvSpPr/>
              <p:nvPr/>
            </p:nvSpPr>
            <p:spPr>
              <a:xfrm>
                <a:off x="5892197" y="1860432"/>
                <a:ext cx="57634" cy="57634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3" extrusionOk="0">
                    <a:moveTo>
                      <a:pt x="2352" y="572"/>
                    </a:moveTo>
                    <a:lnTo>
                      <a:pt x="2352" y="2352"/>
                    </a:lnTo>
                    <a:lnTo>
                      <a:pt x="571" y="2352"/>
                    </a:lnTo>
                    <a:lnTo>
                      <a:pt x="571" y="572"/>
                    </a:lnTo>
                    <a:close/>
                    <a:moveTo>
                      <a:pt x="274" y="1"/>
                    </a:moveTo>
                    <a:cubicBezTo>
                      <a:pt x="115" y="1"/>
                      <a:pt x="1" y="138"/>
                      <a:pt x="1" y="298"/>
                    </a:cubicBezTo>
                    <a:lnTo>
                      <a:pt x="1" y="2626"/>
                    </a:lnTo>
                    <a:cubicBezTo>
                      <a:pt x="1" y="2786"/>
                      <a:pt x="115" y="2923"/>
                      <a:pt x="274" y="2923"/>
                    </a:cubicBezTo>
                    <a:lnTo>
                      <a:pt x="2625" y="2923"/>
                    </a:lnTo>
                    <a:cubicBezTo>
                      <a:pt x="2785" y="2923"/>
                      <a:pt x="2922" y="2786"/>
                      <a:pt x="2922" y="2626"/>
                    </a:cubicBezTo>
                    <a:lnTo>
                      <a:pt x="2922" y="298"/>
                    </a:lnTo>
                    <a:cubicBezTo>
                      <a:pt x="2922" y="138"/>
                      <a:pt x="2785" y="1"/>
                      <a:pt x="26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2"/>
              <p:cNvSpPr/>
              <p:nvPr/>
            </p:nvSpPr>
            <p:spPr>
              <a:xfrm>
                <a:off x="5984455" y="1906788"/>
                <a:ext cx="57634" cy="11278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572" extrusionOk="0">
                    <a:moveTo>
                      <a:pt x="297" y="1"/>
                    </a:moveTo>
                    <a:cubicBezTo>
                      <a:pt x="138" y="1"/>
                      <a:pt x="1" y="138"/>
                      <a:pt x="1" y="275"/>
                    </a:cubicBezTo>
                    <a:cubicBezTo>
                      <a:pt x="1" y="435"/>
                      <a:pt x="138" y="572"/>
                      <a:pt x="297" y="572"/>
                    </a:cubicBezTo>
                    <a:lnTo>
                      <a:pt x="2648" y="572"/>
                    </a:lnTo>
                    <a:cubicBezTo>
                      <a:pt x="2785" y="572"/>
                      <a:pt x="2922" y="435"/>
                      <a:pt x="2922" y="275"/>
                    </a:cubicBezTo>
                    <a:cubicBezTo>
                      <a:pt x="2922" y="138"/>
                      <a:pt x="2785" y="1"/>
                      <a:pt x="264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3" name="Google Shape;1303;p32"/>
            <p:cNvGrpSpPr/>
            <p:nvPr/>
          </p:nvGrpSpPr>
          <p:grpSpPr>
            <a:xfrm>
              <a:off x="3421690" y="3146731"/>
              <a:ext cx="144032" cy="55381"/>
              <a:chOff x="5892197" y="1860432"/>
              <a:chExt cx="149893" cy="57634"/>
            </a:xfrm>
          </p:grpSpPr>
          <p:sp>
            <p:nvSpPr>
              <p:cNvPr id="1304" name="Google Shape;1304;p32"/>
              <p:cNvSpPr/>
              <p:nvPr/>
            </p:nvSpPr>
            <p:spPr>
              <a:xfrm>
                <a:off x="5892197" y="1860432"/>
                <a:ext cx="57634" cy="57634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3" extrusionOk="0">
                    <a:moveTo>
                      <a:pt x="2352" y="572"/>
                    </a:moveTo>
                    <a:lnTo>
                      <a:pt x="2352" y="2352"/>
                    </a:lnTo>
                    <a:lnTo>
                      <a:pt x="571" y="2352"/>
                    </a:lnTo>
                    <a:lnTo>
                      <a:pt x="571" y="572"/>
                    </a:lnTo>
                    <a:close/>
                    <a:moveTo>
                      <a:pt x="274" y="1"/>
                    </a:moveTo>
                    <a:cubicBezTo>
                      <a:pt x="115" y="1"/>
                      <a:pt x="1" y="138"/>
                      <a:pt x="1" y="298"/>
                    </a:cubicBezTo>
                    <a:lnTo>
                      <a:pt x="1" y="2626"/>
                    </a:lnTo>
                    <a:cubicBezTo>
                      <a:pt x="1" y="2786"/>
                      <a:pt x="115" y="2923"/>
                      <a:pt x="274" y="2923"/>
                    </a:cubicBezTo>
                    <a:lnTo>
                      <a:pt x="2625" y="2923"/>
                    </a:lnTo>
                    <a:cubicBezTo>
                      <a:pt x="2785" y="2923"/>
                      <a:pt x="2922" y="2786"/>
                      <a:pt x="2922" y="2626"/>
                    </a:cubicBezTo>
                    <a:lnTo>
                      <a:pt x="2922" y="298"/>
                    </a:lnTo>
                    <a:cubicBezTo>
                      <a:pt x="2922" y="138"/>
                      <a:pt x="2785" y="1"/>
                      <a:pt x="26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2"/>
              <p:cNvSpPr/>
              <p:nvPr/>
            </p:nvSpPr>
            <p:spPr>
              <a:xfrm>
                <a:off x="5984455" y="1906788"/>
                <a:ext cx="57634" cy="11278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572" extrusionOk="0">
                    <a:moveTo>
                      <a:pt x="297" y="1"/>
                    </a:moveTo>
                    <a:cubicBezTo>
                      <a:pt x="138" y="1"/>
                      <a:pt x="1" y="138"/>
                      <a:pt x="1" y="275"/>
                    </a:cubicBezTo>
                    <a:cubicBezTo>
                      <a:pt x="1" y="435"/>
                      <a:pt x="138" y="572"/>
                      <a:pt x="297" y="572"/>
                    </a:cubicBezTo>
                    <a:lnTo>
                      <a:pt x="2648" y="572"/>
                    </a:lnTo>
                    <a:cubicBezTo>
                      <a:pt x="2785" y="572"/>
                      <a:pt x="2922" y="435"/>
                      <a:pt x="2922" y="275"/>
                    </a:cubicBezTo>
                    <a:cubicBezTo>
                      <a:pt x="2922" y="138"/>
                      <a:pt x="2785" y="1"/>
                      <a:pt x="264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06" name="Google Shape;1306;p32"/>
          <p:cNvSpPr txBox="1"/>
          <p:nvPr/>
        </p:nvSpPr>
        <p:spPr>
          <a:xfrm>
            <a:off x="6887600" y="3639000"/>
            <a:ext cx="15312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tx1"/>
                </a:solidFill>
                <a:latin typeface="Bebas Neue"/>
                <a:ea typeface="Bebas Neue"/>
                <a:cs typeface="Bebas Neue"/>
                <a:sym typeface="Bebas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hEROKU</a:t>
            </a:r>
            <a:endParaRPr sz="2200" dirty="0">
              <a:solidFill>
                <a:schemeClr val="tx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08" name="Google Shape;1308;p32"/>
          <p:cNvSpPr txBox="1"/>
          <p:nvPr/>
        </p:nvSpPr>
        <p:spPr>
          <a:xfrm>
            <a:off x="6887600" y="1846125"/>
            <a:ext cx="15312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tx1"/>
                </a:solidFill>
                <a:latin typeface="Bebas Neue"/>
                <a:ea typeface="Bebas Neue"/>
                <a:cs typeface="Bebas Neue"/>
                <a:sym typeface="Bebas Ne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sz="2200" dirty="0">
              <a:solidFill>
                <a:schemeClr val="tx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09" name="Google Shape;1309;p32"/>
          <p:cNvSpPr txBox="1"/>
          <p:nvPr/>
        </p:nvSpPr>
        <p:spPr>
          <a:xfrm>
            <a:off x="6887601" y="2219325"/>
            <a:ext cx="15312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10" name="Google Shape;1310;p32"/>
          <p:cNvSpPr txBox="1"/>
          <p:nvPr/>
        </p:nvSpPr>
        <p:spPr>
          <a:xfrm>
            <a:off x="401533" y="3630534"/>
            <a:ext cx="15312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720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tx1"/>
                </a:solidFill>
                <a:latin typeface="Bebas Neue"/>
                <a:ea typeface="Bebas Neue"/>
                <a:cs typeface="Bebas Neue"/>
                <a:sym typeface="Bebas Neu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tAIGA</a:t>
            </a:r>
            <a:endParaRPr sz="2200" dirty="0">
              <a:solidFill>
                <a:schemeClr val="tx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11" name="Google Shape;1311;p32"/>
          <p:cNvSpPr txBox="1"/>
          <p:nvPr/>
        </p:nvSpPr>
        <p:spPr>
          <a:xfrm>
            <a:off x="714801" y="4012200"/>
            <a:ext cx="15312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720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12" name="Google Shape;1312;p32"/>
          <p:cNvSpPr txBox="1"/>
          <p:nvPr/>
        </p:nvSpPr>
        <p:spPr>
          <a:xfrm>
            <a:off x="714800" y="1846175"/>
            <a:ext cx="15312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7200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tx1"/>
                </a:solidFill>
                <a:latin typeface="Bebas Neue"/>
                <a:ea typeface="Bebas Neue"/>
                <a:cs typeface="Bebas Neue"/>
                <a:sym typeface="Bebas Neue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mOCKUP</a:t>
            </a:r>
            <a:endParaRPr sz="2200" dirty="0">
              <a:solidFill>
                <a:schemeClr val="tx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13" name="Google Shape;1313;p32"/>
          <p:cNvSpPr txBox="1"/>
          <p:nvPr/>
        </p:nvSpPr>
        <p:spPr>
          <a:xfrm>
            <a:off x="714801" y="2219325"/>
            <a:ext cx="15312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720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314" name="Google Shape;1314;p32"/>
          <p:cNvCxnSpPr>
            <a:stCxn id="1241" idx="3"/>
          </p:cNvCxnSpPr>
          <p:nvPr/>
        </p:nvCxnSpPr>
        <p:spPr>
          <a:xfrm>
            <a:off x="2313800" y="1984425"/>
            <a:ext cx="1088700" cy="596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315" name="Google Shape;1315;p32"/>
          <p:cNvCxnSpPr>
            <a:stCxn id="1240" idx="3"/>
          </p:cNvCxnSpPr>
          <p:nvPr/>
        </p:nvCxnSpPr>
        <p:spPr>
          <a:xfrm rot="10800000" flipH="1">
            <a:off x="2313800" y="3068125"/>
            <a:ext cx="1095000" cy="714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316" name="Google Shape;1316;p32"/>
          <p:cNvCxnSpPr>
            <a:stCxn id="1239" idx="1"/>
          </p:cNvCxnSpPr>
          <p:nvPr/>
        </p:nvCxnSpPr>
        <p:spPr>
          <a:xfrm flipH="1">
            <a:off x="5324100" y="1984425"/>
            <a:ext cx="1494900" cy="632400"/>
          </a:xfrm>
          <a:prstGeom prst="bentConnector3">
            <a:avLst>
              <a:gd name="adj1" fmla="val 4305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317" name="Google Shape;1317;p32"/>
          <p:cNvCxnSpPr>
            <a:stCxn id="1238" idx="1"/>
          </p:cNvCxnSpPr>
          <p:nvPr/>
        </p:nvCxnSpPr>
        <p:spPr>
          <a:xfrm rot="10800000">
            <a:off x="4662300" y="3368725"/>
            <a:ext cx="2156700" cy="413400"/>
          </a:xfrm>
          <a:prstGeom prst="bentConnector3">
            <a:avLst>
              <a:gd name="adj1" fmla="val 2834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diamond" w="med" len="med"/>
          </a:ln>
        </p:spPr>
      </p:cxnSp>
      <p:pic>
        <p:nvPicPr>
          <p:cNvPr id="82" name="Imagen 81">
            <a:extLst>
              <a:ext uri="{FF2B5EF4-FFF2-40B4-BE49-F238E27FC236}">
                <a16:creationId xmlns:a16="http://schemas.microsoft.com/office/drawing/2014/main" id="{81F7E3F2-0783-4BF0-BCEA-52FAF151D2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9144000" cy="826477"/>
          </a:xfrm>
          <a:prstGeom prst="rect">
            <a:avLst/>
          </a:prstGeom>
        </p:spPr>
      </p:pic>
      <p:pic>
        <p:nvPicPr>
          <p:cNvPr id="83" name="Imagen 82" descr="Logotipo&#10;&#10;Descripción generada automáticamente">
            <a:extLst>
              <a:ext uri="{FF2B5EF4-FFF2-40B4-BE49-F238E27FC236}">
                <a16:creationId xmlns:a16="http://schemas.microsoft.com/office/drawing/2014/main" id="{4F4056C0-BE94-40C8-BDBB-5C6D80ED3D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15641" y="2181254"/>
            <a:ext cx="2476499" cy="196716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Google Shape;2055;p45"/>
          <p:cNvSpPr txBox="1">
            <a:spLocks noGrp="1"/>
          </p:cNvSpPr>
          <p:nvPr>
            <p:ph type="title"/>
          </p:nvPr>
        </p:nvSpPr>
        <p:spPr>
          <a:xfrm>
            <a:off x="1184820" y="1702325"/>
            <a:ext cx="3852000" cy="107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gracias!</a:t>
            </a:r>
            <a:endParaRPr/>
          </a:p>
        </p:txBody>
      </p:sp>
      <p:sp>
        <p:nvSpPr>
          <p:cNvPr id="2059" name="Google Shape;2059;p45"/>
          <p:cNvSpPr/>
          <p:nvPr/>
        </p:nvSpPr>
        <p:spPr>
          <a:xfrm>
            <a:off x="10063067" y="3641995"/>
            <a:ext cx="15786" cy="15647"/>
          </a:xfrm>
          <a:custGeom>
            <a:avLst/>
            <a:gdLst/>
            <a:ahLst/>
            <a:cxnLst/>
            <a:rect l="l" t="t" r="r" b="b"/>
            <a:pathLst>
              <a:path w="571" h="566" extrusionOk="0">
                <a:moveTo>
                  <a:pt x="297" y="1"/>
                </a:moveTo>
                <a:cubicBezTo>
                  <a:pt x="257" y="1"/>
                  <a:pt x="217" y="6"/>
                  <a:pt x="183" y="18"/>
                </a:cubicBezTo>
                <a:cubicBezTo>
                  <a:pt x="160" y="41"/>
                  <a:pt x="114" y="64"/>
                  <a:pt x="91" y="86"/>
                </a:cubicBezTo>
                <a:cubicBezTo>
                  <a:pt x="46" y="132"/>
                  <a:pt x="0" y="223"/>
                  <a:pt x="0" y="292"/>
                </a:cubicBezTo>
                <a:cubicBezTo>
                  <a:pt x="0" y="337"/>
                  <a:pt x="23" y="360"/>
                  <a:pt x="23" y="406"/>
                </a:cubicBezTo>
                <a:cubicBezTo>
                  <a:pt x="46" y="429"/>
                  <a:pt x="69" y="452"/>
                  <a:pt x="91" y="497"/>
                </a:cubicBezTo>
                <a:cubicBezTo>
                  <a:pt x="137" y="543"/>
                  <a:pt x="228" y="566"/>
                  <a:pt x="297" y="566"/>
                </a:cubicBezTo>
                <a:cubicBezTo>
                  <a:pt x="365" y="566"/>
                  <a:pt x="434" y="543"/>
                  <a:pt x="502" y="497"/>
                </a:cubicBezTo>
                <a:cubicBezTo>
                  <a:pt x="548" y="429"/>
                  <a:pt x="571" y="360"/>
                  <a:pt x="571" y="292"/>
                </a:cubicBezTo>
                <a:cubicBezTo>
                  <a:pt x="571" y="246"/>
                  <a:pt x="571" y="223"/>
                  <a:pt x="548" y="178"/>
                </a:cubicBezTo>
                <a:cubicBezTo>
                  <a:pt x="548" y="132"/>
                  <a:pt x="525" y="109"/>
                  <a:pt x="502" y="86"/>
                </a:cubicBezTo>
                <a:cubicBezTo>
                  <a:pt x="479" y="64"/>
                  <a:pt x="434" y="41"/>
                  <a:pt x="411" y="18"/>
                </a:cubicBezTo>
                <a:cubicBezTo>
                  <a:pt x="377" y="6"/>
                  <a:pt x="337" y="1"/>
                  <a:pt x="29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0" name="Google Shape;2060;p45"/>
          <p:cNvSpPr/>
          <p:nvPr/>
        </p:nvSpPr>
        <p:spPr>
          <a:xfrm>
            <a:off x="10063067" y="3759820"/>
            <a:ext cx="15786" cy="15813"/>
          </a:xfrm>
          <a:custGeom>
            <a:avLst/>
            <a:gdLst/>
            <a:ahLst/>
            <a:cxnLst/>
            <a:rect l="l" t="t" r="r" b="b"/>
            <a:pathLst>
              <a:path w="571" h="572" extrusionOk="0">
                <a:moveTo>
                  <a:pt x="303" y="0"/>
                </a:moveTo>
                <a:cubicBezTo>
                  <a:pt x="263" y="0"/>
                  <a:pt x="223" y="8"/>
                  <a:pt x="183" y="24"/>
                </a:cubicBezTo>
                <a:cubicBezTo>
                  <a:pt x="160" y="24"/>
                  <a:pt x="114" y="47"/>
                  <a:pt x="91" y="70"/>
                </a:cubicBezTo>
                <a:cubicBezTo>
                  <a:pt x="46" y="138"/>
                  <a:pt x="0" y="207"/>
                  <a:pt x="0" y="275"/>
                </a:cubicBezTo>
                <a:cubicBezTo>
                  <a:pt x="0" y="321"/>
                  <a:pt x="23" y="344"/>
                  <a:pt x="23" y="389"/>
                </a:cubicBezTo>
                <a:cubicBezTo>
                  <a:pt x="46" y="435"/>
                  <a:pt x="69" y="458"/>
                  <a:pt x="91" y="481"/>
                </a:cubicBezTo>
                <a:cubicBezTo>
                  <a:pt x="114" y="504"/>
                  <a:pt x="160" y="526"/>
                  <a:pt x="183" y="549"/>
                </a:cubicBezTo>
                <a:cubicBezTo>
                  <a:pt x="228" y="549"/>
                  <a:pt x="251" y="572"/>
                  <a:pt x="297" y="572"/>
                </a:cubicBezTo>
                <a:cubicBezTo>
                  <a:pt x="365" y="572"/>
                  <a:pt x="434" y="526"/>
                  <a:pt x="502" y="481"/>
                </a:cubicBezTo>
                <a:cubicBezTo>
                  <a:pt x="525" y="458"/>
                  <a:pt x="548" y="435"/>
                  <a:pt x="548" y="389"/>
                </a:cubicBezTo>
                <a:cubicBezTo>
                  <a:pt x="571" y="344"/>
                  <a:pt x="571" y="321"/>
                  <a:pt x="571" y="275"/>
                </a:cubicBezTo>
                <a:cubicBezTo>
                  <a:pt x="571" y="207"/>
                  <a:pt x="548" y="138"/>
                  <a:pt x="502" y="70"/>
                </a:cubicBezTo>
                <a:cubicBezTo>
                  <a:pt x="443" y="26"/>
                  <a:pt x="375" y="0"/>
                  <a:pt x="30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1" name="Google Shape;2061;p45"/>
          <p:cNvGrpSpPr/>
          <p:nvPr/>
        </p:nvGrpSpPr>
        <p:grpSpPr>
          <a:xfrm>
            <a:off x="4572000" y="1065533"/>
            <a:ext cx="6196549" cy="4035741"/>
            <a:chOff x="4572000" y="1065533"/>
            <a:chExt cx="6196549" cy="4035741"/>
          </a:xfrm>
        </p:grpSpPr>
        <p:sp>
          <p:nvSpPr>
            <p:cNvPr id="2062" name="Google Shape;2062;p45"/>
            <p:cNvSpPr/>
            <p:nvPr/>
          </p:nvSpPr>
          <p:spPr>
            <a:xfrm>
              <a:off x="6860002" y="1881946"/>
              <a:ext cx="3908547" cy="2679318"/>
            </a:xfrm>
            <a:custGeom>
              <a:avLst/>
              <a:gdLst/>
              <a:ahLst/>
              <a:cxnLst/>
              <a:rect l="l" t="t" r="r" b="b"/>
              <a:pathLst>
                <a:path w="141381" h="96917" extrusionOk="0">
                  <a:moveTo>
                    <a:pt x="4566" y="0"/>
                  </a:moveTo>
                  <a:cubicBezTo>
                    <a:pt x="2055" y="0"/>
                    <a:pt x="1" y="2055"/>
                    <a:pt x="1" y="4565"/>
                  </a:cubicBezTo>
                  <a:lnTo>
                    <a:pt x="1" y="92351"/>
                  </a:lnTo>
                  <a:cubicBezTo>
                    <a:pt x="1" y="94862"/>
                    <a:pt x="2055" y="96916"/>
                    <a:pt x="4566" y="96916"/>
                  </a:cubicBezTo>
                  <a:lnTo>
                    <a:pt x="136816" y="96916"/>
                  </a:lnTo>
                  <a:cubicBezTo>
                    <a:pt x="139326" y="96916"/>
                    <a:pt x="141381" y="94862"/>
                    <a:pt x="141381" y="92351"/>
                  </a:cubicBezTo>
                  <a:lnTo>
                    <a:pt x="141381" y="4565"/>
                  </a:lnTo>
                  <a:cubicBezTo>
                    <a:pt x="141381" y="2055"/>
                    <a:pt x="139326" y="0"/>
                    <a:pt x="136816" y="0"/>
                  </a:cubicBezTo>
                  <a:close/>
                </a:path>
              </a:pathLst>
            </a:custGeom>
            <a:solidFill>
              <a:srgbClr val="000E33">
                <a:alpha val="20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63" name="Google Shape;2063;p45"/>
            <p:cNvGrpSpPr/>
            <p:nvPr/>
          </p:nvGrpSpPr>
          <p:grpSpPr>
            <a:xfrm>
              <a:off x="4964268" y="1110344"/>
              <a:ext cx="5102735" cy="3990930"/>
              <a:chOff x="492625" y="305827"/>
              <a:chExt cx="6376825" cy="4987416"/>
            </a:xfrm>
          </p:grpSpPr>
          <p:sp>
            <p:nvSpPr>
              <p:cNvPr id="2064" name="Google Shape;2064;p45"/>
              <p:cNvSpPr/>
              <p:nvPr/>
            </p:nvSpPr>
            <p:spPr>
              <a:xfrm>
                <a:off x="3241925" y="1323275"/>
                <a:ext cx="149525" cy="337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1350" extrusionOk="0">
                    <a:moveTo>
                      <a:pt x="302" y="0"/>
                    </a:moveTo>
                    <a:cubicBezTo>
                      <a:pt x="160" y="0"/>
                      <a:pt x="44" y="108"/>
                      <a:pt x="23" y="254"/>
                    </a:cubicBezTo>
                    <a:cubicBezTo>
                      <a:pt x="0" y="414"/>
                      <a:pt x="115" y="551"/>
                      <a:pt x="274" y="574"/>
                    </a:cubicBezTo>
                    <a:lnTo>
                      <a:pt x="5638" y="1350"/>
                    </a:lnTo>
                    <a:lnTo>
                      <a:pt x="5684" y="1350"/>
                    </a:lnTo>
                    <a:cubicBezTo>
                      <a:pt x="5821" y="1350"/>
                      <a:pt x="5935" y="1236"/>
                      <a:pt x="5958" y="1099"/>
                    </a:cubicBezTo>
                    <a:cubicBezTo>
                      <a:pt x="5981" y="939"/>
                      <a:pt x="5867" y="802"/>
                      <a:pt x="5730" y="779"/>
                    </a:cubicBezTo>
                    <a:lnTo>
                      <a:pt x="343" y="3"/>
                    </a:lnTo>
                    <a:cubicBezTo>
                      <a:pt x="329" y="1"/>
                      <a:pt x="316" y="0"/>
                      <a:pt x="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45"/>
              <p:cNvSpPr/>
              <p:nvPr/>
            </p:nvSpPr>
            <p:spPr>
              <a:xfrm>
                <a:off x="3021644" y="5055609"/>
                <a:ext cx="122725" cy="98600"/>
              </a:xfrm>
              <a:custGeom>
                <a:avLst/>
                <a:gdLst/>
                <a:ahLst/>
                <a:cxnLst/>
                <a:rect l="l" t="t" r="r" b="b"/>
                <a:pathLst>
                  <a:path w="4909" h="3944" extrusionOk="0">
                    <a:moveTo>
                      <a:pt x="322" y="0"/>
                    </a:moveTo>
                    <a:cubicBezTo>
                      <a:pt x="243" y="0"/>
                      <a:pt x="165" y="34"/>
                      <a:pt x="115" y="109"/>
                    </a:cubicBezTo>
                    <a:cubicBezTo>
                      <a:pt x="1" y="223"/>
                      <a:pt x="23" y="406"/>
                      <a:pt x="160" y="497"/>
                    </a:cubicBezTo>
                    <a:lnTo>
                      <a:pt x="4406" y="3876"/>
                    </a:lnTo>
                    <a:cubicBezTo>
                      <a:pt x="4452" y="3921"/>
                      <a:pt x="4520" y="3944"/>
                      <a:pt x="4589" y="3944"/>
                    </a:cubicBezTo>
                    <a:cubicBezTo>
                      <a:pt x="4680" y="3944"/>
                      <a:pt x="4748" y="3898"/>
                      <a:pt x="4817" y="3830"/>
                    </a:cubicBezTo>
                    <a:cubicBezTo>
                      <a:pt x="4908" y="3716"/>
                      <a:pt x="4885" y="3533"/>
                      <a:pt x="4771" y="3419"/>
                    </a:cubicBezTo>
                    <a:lnTo>
                      <a:pt x="503" y="64"/>
                    </a:lnTo>
                    <a:cubicBezTo>
                      <a:pt x="451" y="23"/>
                      <a:pt x="386" y="0"/>
                      <a:pt x="3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45"/>
              <p:cNvSpPr/>
              <p:nvPr/>
            </p:nvSpPr>
            <p:spPr>
              <a:xfrm>
                <a:off x="4444250" y="635625"/>
                <a:ext cx="74775" cy="136525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5461" extrusionOk="0">
                    <a:moveTo>
                      <a:pt x="310" y="1"/>
                    </a:moveTo>
                    <a:cubicBezTo>
                      <a:pt x="269" y="1"/>
                      <a:pt x="226" y="9"/>
                      <a:pt x="183" y="28"/>
                    </a:cubicBezTo>
                    <a:cubicBezTo>
                      <a:pt x="46" y="96"/>
                      <a:pt x="0" y="279"/>
                      <a:pt x="69" y="416"/>
                    </a:cubicBezTo>
                    <a:lnTo>
                      <a:pt x="2420" y="5300"/>
                    </a:lnTo>
                    <a:cubicBezTo>
                      <a:pt x="2465" y="5414"/>
                      <a:pt x="2557" y="5460"/>
                      <a:pt x="2671" y="5460"/>
                    </a:cubicBezTo>
                    <a:cubicBezTo>
                      <a:pt x="2717" y="5460"/>
                      <a:pt x="2762" y="5460"/>
                      <a:pt x="2808" y="5437"/>
                    </a:cubicBezTo>
                    <a:cubicBezTo>
                      <a:pt x="2945" y="5369"/>
                      <a:pt x="2990" y="5209"/>
                      <a:pt x="2922" y="5049"/>
                    </a:cubicBezTo>
                    <a:lnTo>
                      <a:pt x="571" y="165"/>
                    </a:lnTo>
                    <a:cubicBezTo>
                      <a:pt x="521" y="64"/>
                      <a:pt x="422" y="1"/>
                      <a:pt x="3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45"/>
              <p:cNvSpPr/>
              <p:nvPr/>
            </p:nvSpPr>
            <p:spPr>
              <a:xfrm>
                <a:off x="579925" y="2930925"/>
                <a:ext cx="122700" cy="98625"/>
              </a:xfrm>
              <a:custGeom>
                <a:avLst/>
                <a:gdLst/>
                <a:ahLst/>
                <a:cxnLst/>
                <a:rect l="l" t="t" r="r" b="b"/>
                <a:pathLst>
                  <a:path w="4908" h="3945" extrusionOk="0">
                    <a:moveTo>
                      <a:pt x="320" y="1"/>
                    </a:moveTo>
                    <a:cubicBezTo>
                      <a:pt x="238" y="1"/>
                      <a:pt x="154" y="35"/>
                      <a:pt x="92" y="110"/>
                    </a:cubicBezTo>
                    <a:cubicBezTo>
                      <a:pt x="0" y="224"/>
                      <a:pt x="23" y="407"/>
                      <a:pt x="137" y="498"/>
                    </a:cubicBezTo>
                    <a:lnTo>
                      <a:pt x="4406" y="3876"/>
                    </a:lnTo>
                    <a:cubicBezTo>
                      <a:pt x="4451" y="3922"/>
                      <a:pt x="4520" y="3945"/>
                      <a:pt x="4588" y="3945"/>
                    </a:cubicBezTo>
                    <a:cubicBezTo>
                      <a:pt x="4657" y="3945"/>
                      <a:pt x="4748" y="3899"/>
                      <a:pt x="4794" y="3831"/>
                    </a:cubicBezTo>
                    <a:cubicBezTo>
                      <a:pt x="4908" y="3717"/>
                      <a:pt x="4885" y="3534"/>
                      <a:pt x="4748" y="3420"/>
                    </a:cubicBezTo>
                    <a:lnTo>
                      <a:pt x="503" y="65"/>
                    </a:lnTo>
                    <a:cubicBezTo>
                      <a:pt x="451" y="23"/>
                      <a:pt x="386" y="1"/>
                      <a:pt x="32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45"/>
              <p:cNvSpPr/>
              <p:nvPr/>
            </p:nvSpPr>
            <p:spPr>
              <a:xfrm>
                <a:off x="6695950" y="3134175"/>
                <a:ext cx="143825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2389" extrusionOk="0">
                    <a:moveTo>
                      <a:pt x="5428" y="1"/>
                    </a:moveTo>
                    <a:cubicBezTo>
                      <a:pt x="5399" y="1"/>
                      <a:pt x="5370" y="5"/>
                      <a:pt x="5342" y="15"/>
                    </a:cubicBezTo>
                    <a:lnTo>
                      <a:pt x="229" y="1841"/>
                    </a:lnTo>
                    <a:cubicBezTo>
                      <a:pt x="69" y="1886"/>
                      <a:pt x="1" y="2046"/>
                      <a:pt x="47" y="2206"/>
                    </a:cubicBezTo>
                    <a:cubicBezTo>
                      <a:pt x="92" y="2320"/>
                      <a:pt x="206" y="2388"/>
                      <a:pt x="321" y="2388"/>
                    </a:cubicBezTo>
                    <a:cubicBezTo>
                      <a:pt x="343" y="2388"/>
                      <a:pt x="389" y="2388"/>
                      <a:pt x="412" y="2366"/>
                    </a:cubicBezTo>
                    <a:lnTo>
                      <a:pt x="5525" y="562"/>
                    </a:lnTo>
                    <a:cubicBezTo>
                      <a:pt x="5684" y="494"/>
                      <a:pt x="5753" y="334"/>
                      <a:pt x="5707" y="197"/>
                    </a:cubicBezTo>
                    <a:cubicBezTo>
                      <a:pt x="5653" y="70"/>
                      <a:pt x="5541" y="1"/>
                      <a:pt x="54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45"/>
              <p:cNvSpPr/>
              <p:nvPr/>
            </p:nvSpPr>
            <p:spPr>
              <a:xfrm>
                <a:off x="5039975" y="4862325"/>
                <a:ext cx="46250" cy="146750"/>
              </a:xfrm>
              <a:custGeom>
                <a:avLst/>
                <a:gdLst/>
                <a:ahLst/>
                <a:cxnLst/>
                <a:rect l="l" t="t" r="r" b="b"/>
                <a:pathLst>
                  <a:path w="1850" h="5870" extrusionOk="0">
                    <a:moveTo>
                      <a:pt x="300" y="0"/>
                    </a:moveTo>
                    <a:cubicBezTo>
                      <a:pt x="284" y="0"/>
                      <a:pt x="268" y="1"/>
                      <a:pt x="252" y="4"/>
                    </a:cubicBezTo>
                    <a:cubicBezTo>
                      <a:pt x="92" y="49"/>
                      <a:pt x="1" y="209"/>
                      <a:pt x="47" y="346"/>
                    </a:cubicBezTo>
                    <a:lnTo>
                      <a:pt x="1256" y="5641"/>
                    </a:lnTo>
                    <a:cubicBezTo>
                      <a:pt x="1302" y="5778"/>
                      <a:pt x="1416" y="5870"/>
                      <a:pt x="1530" y="5870"/>
                    </a:cubicBezTo>
                    <a:cubicBezTo>
                      <a:pt x="1553" y="5870"/>
                      <a:pt x="1576" y="5870"/>
                      <a:pt x="1599" y="5847"/>
                    </a:cubicBezTo>
                    <a:cubicBezTo>
                      <a:pt x="1759" y="5824"/>
                      <a:pt x="1850" y="5664"/>
                      <a:pt x="1827" y="5504"/>
                    </a:cubicBezTo>
                    <a:lnTo>
                      <a:pt x="594" y="232"/>
                    </a:lnTo>
                    <a:cubicBezTo>
                      <a:pt x="553" y="88"/>
                      <a:pt x="439" y="0"/>
                      <a:pt x="3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45"/>
              <p:cNvSpPr/>
              <p:nvPr/>
            </p:nvSpPr>
            <p:spPr>
              <a:xfrm>
                <a:off x="1269825" y="4614525"/>
                <a:ext cx="76475" cy="13605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5442" extrusionOk="0">
                    <a:moveTo>
                      <a:pt x="2718" y="1"/>
                    </a:moveTo>
                    <a:cubicBezTo>
                      <a:pt x="2614" y="1"/>
                      <a:pt x="2513" y="52"/>
                      <a:pt x="2465" y="146"/>
                    </a:cubicBezTo>
                    <a:lnTo>
                      <a:pt x="69" y="5031"/>
                    </a:lnTo>
                    <a:cubicBezTo>
                      <a:pt x="0" y="5168"/>
                      <a:pt x="69" y="5328"/>
                      <a:pt x="206" y="5396"/>
                    </a:cubicBezTo>
                    <a:cubicBezTo>
                      <a:pt x="251" y="5419"/>
                      <a:pt x="297" y="5442"/>
                      <a:pt x="343" y="5442"/>
                    </a:cubicBezTo>
                    <a:cubicBezTo>
                      <a:pt x="434" y="5442"/>
                      <a:pt x="548" y="5373"/>
                      <a:pt x="594" y="5282"/>
                    </a:cubicBezTo>
                    <a:lnTo>
                      <a:pt x="2990" y="397"/>
                    </a:lnTo>
                    <a:cubicBezTo>
                      <a:pt x="3059" y="260"/>
                      <a:pt x="2990" y="101"/>
                      <a:pt x="2853" y="32"/>
                    </a:cubicBezTo>
                    <a:cubicBezTo>
                      <a:pt x="2811" y="11"/>
                      <a:pt x="2764" y="1"/>
                      <a:pt x="27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45"/>
              <p:cNvSpPr/>
              <p:nvPr/>
            </p:nvSpPr>
            <p:spPr>
              <a:xfrm>
                <a:off x="6793550" y="1389425"/>
                <a:ext cx="75900" cy="135950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5438" extrusionOk="0">
                    <a:moveTo>
                      <a:pt x="2736" y="1"/>
                    </a:moveTo>
                    <a:cubicBezTo>
                      <a:pt x="2627" y="1"/>
                      <a:pt x="2515" y="65"/>
                      <a:pt x="2465" y="165"/>
                    </a:cubicBezTo>
                    <a:lnTo>
                      <a:pt x="69" y="5027"/>
                    </a:lnTo>
                    <a:cubicBezTo>
                      <a:pt x="0" y="5164"/>
                      <a:pt x="69" y="5346"/>
                      <a:pt x="206" y="5415"/>
                    </a:cubicBezTo>
                    <a:cubicBezTo>
                      <a:pt x="251" y="5437"/>
                      <a:pt x="297" y="5437"/>
                      <a:pt x="320" y="5437"/>
                    </a:cubicBezTo>
                    <a:cubicBezTo>
                      <a:pt x="434" y="5437"/>
                      <a:pt x="525" y="5392"/>
                      <a:pt x="594" y="5278"/>
                    </a:cubicBezTo>
                    <a:lnTo>
                      <a:pt x="2967" y="416"/>
                    </a:lnTo>
                    <a:cubicBezTo>
                      <a:pt x="3036" y="279"/>
                      <a:pt x="2990" y="96"/>
                      <a:pt x="2853" y="28"/>
                    </a:cubicBezTo>
                    <a:cubicBezTo>
                      <a:pt x="2817" y="9"/>
                      <a:pt x="2777" y="1"/>
                      <a:pt x="27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45"/>
              <p:cNvSpPr/>
              <p:nvPr/>
            </p:nvSpPr>
            <p:spPr>
              <a:xfrm>
                <a:off x="1094625" y="2300825"/>
                <a:ext cx="74775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92" extrusionOk="0">
                    <a:moveTo>
                      <a:pt x="1484" y="572"/>
                    </a:moveTo>
                    <a:cubicBezTo>
                      <a:pt x="2009" y="572"/>
                      <a:pt x="2420" y="982"/>
                      <a:pt x="2420" y="1485"/>
                    </a:cubicBezTo>
                    <a:cubicBezTo>
                      <a:pt x="2420" y="2010"/>
                      <a:pt x="2009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63"/>
                      <a:pt x="1" y="1485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91" y="2306"/>
                      <a:pt x="2991" y="1485"/>
                    </a:cubicBezTo>
                    <a:cubicBezTo>
                      <a:pt x="2991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45"/>
              <p:cNvSpPr/>
              <p:nvPr/>
            </p:nvSpPr>
            <p:spPr>
              <a:xfrm>
                <a:off x="5709061" y="5218468"/>
                <a:ext cx="7420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1" extrusionOk="0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507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6"/>
                      <a:pt x="1" y="1507"/>
                    </a:cubicBezTo>
                    <a:cubicBezTo>
                      <a:pt x="1" y="2329"/>
                      <a:pt x="663" y="2991"/>
                      <a:pt x="1484" y="2991"/>
                    </a:cubicBezTo>
                    <a:cubicBezTo>
                      <a:pt x="2306" y="2991"/>
                      <a:pt x="2968" y="2329"/>
                      <a:pt x="2968" y="1507"/>
                    </a:cubicBezTo>
                    <a:cubicBezTo>
                      <a:pt x="2968" y="686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45"/>
              <p:cNvSpPr/>
              <p:nvPr/>
            </p:nvSpPr>
            <p:spPr>
              <a:xfrm>
                <a:off x="1498650" y="85600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2" y="0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45"/>
              <p:cNvSpPr/>
              <p:nvPr/>
            </p:nvSpPr>
            <p:spPr>
              <a:xfrm>
                <a:off x="603900" y="419305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45"/>
              <p:cNvSpPr/>
              <p:nvPr/>
            </p:nvSpPr>
            <p:spPr>
              <a:xfrm>
                <a:off x="6247450" y="795500"/>
                <a:ext cx="74200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2" extrusionOk="0">
                    <a:moveTo>
                      <a:pt x="1484" y="572"/>
                    </a:moveTo>
                    <a:cubicBezTo>
                      <a:pt x="1986" y="572"/>
                      <a:pt x="2397" y="982"/>
                      <a:pt x="2397" y="1485"/>
                    </a:cubicBezTo>
                    <a:cubicBezTo>
                      <a:pt x="2397" y="2010"/>
                      <a:pt x="1986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3"/>
                      <a:pt x="0" y="1485"/>
                    </a:cubicBezTo>
                    <a:cubicBezTo>
                      <a:pt x="0" y="2306"/>
                      <a:pt x="662" y="2991"/>
                      <a:pt x="1484" y="2991"/>
                    </a:cubicBezTo>
                    <a:cubicBezTo>
                      <a:pt x="2306" y="2991"/>
                      <a:pt x="2968" y="2306"/>
                      <a:pt x="2968" y="1485"/>
                    </a:cubicBezTo>
                    <a:cubicBezTo>
                      <a:pt x="2968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45"/>
              <p:cNvSpPr/>
              <p:nvPr/>
            </p:nvSpPr>
            <p:spPr>
              <a:xfrm>
                <a:off x="3710975" y="885675"/>
                <a:ext cx="74775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91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507"/>
                    </a:cubicBezTo>
                    <a:cubicBezTo>
                      <a:pt x="2420" y="2009"/>
                      <a:pt x="2009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3" y="0"/>
                      <a:pt x="1" y="685"/>
                      <a:pt x="1" y="1507"/>
                    </a:cubicBezTo>
                    <a:cubicBezTo>
                      <a:pt x="1" y="2328"/>
                      <a:pt x="663" y="2990"/>
                      <a:pt x="1484" y="2990"/>
                    </a:cubicBezTo>
                    <a:cubicBezTo>
                      <a:pt x="2306" y="2990"/>
                      <a:pt x="2991" y="2328"/>
                      <a:pt x="2991" y="1507"/>
                    </a:cubicBezTo>
                    <a:cubicBezTo>
                      <a:pt x="2991" y="685"/>
                      <a:pt x="2306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45"/>
              <p:cNvSpPr/>
              <p:nvPr/>
            </p:nvSpPr>
            <p:spPr>
              <a:xfrm>
                <a:off x="1816475" y="492860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507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507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507" y="571"/>
                    </a:cubicBezTo>
                    <a:close/>
                    <a:moveTo>
                      <a:pt x="1507" y="0"/>
                    </a:moveTo>
                    <a:cubicBezTo>
                      <a:pt x="686" y="0"/>
                      <a:pt x="1" y="662"/>
                      <a:pt x="1" y="1484"/>
                    </a:cubicBezTo>
                    <a:cubicBezTo>
                      <a:pt x="1" y="2306"/>
                      <a:pt x="686" y="2968"/>
                      <a:pt x="1507" y="2968"/>
                    </a:cubicBezTo>
                    <a:cubicBezTo>
                      <a:pt x="2306" y="2968"/>
                      <a:pt x="2991" y="2306"/>
                      <a:pt x="2991" y="1484"/>
                    </a:cubicBezTo>
                    <a:cubicBezTo>
                      <a:pt x="2991" y="662"/>
                      <a:pt x="2306" y="0"/>
                      <a:pt x="15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45"/>
              <p:cNvSpPr/>
              <p:nvPr/>
            </p:nvSpPr>
            <p:spPr>
              <a:xfrm>
                <a:off x="5183876" y="379114"/>
                <a:ext cx="7420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1" extrusionOk="0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484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5"/>
                      <a:pt x="1" y="1484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68" y="2306"/>
                      <a:pt x="2968" y="1484"/>
                    </a:cubicBezTo>
                    <a:cubicBezTo>
                      <a:pt x="2968" y="685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45"/>
              <p:cNvSpPr/>
              <p:nvPr/>
            </p:nvSpPr>
            <p:spPr>
              <a:xfrm>
                <a:off x="5536161" y="4856289"/>
                <a:ext cx="28550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6" extrusionOk="0">
                    <a:moveTo>
                      <a:pt x="560" y="0"/>
                    </a:moveTo>
                    <a:cubicBezTo>
                      <a:pt x="411" y="0"/>
                      <a:pt x="263" y="52"/>
                      <a:pt x="160" y="154"/>
                    </a:cubicBezTo>
                    <a:cubicBezTo>
                      <a:pt x="46" y="269"/>
                      <a:pt x="1" y="428"/>
                      <a:pt x="1" y="565"/>
                    </a:cubicBezTo>
                    <a:cubicBezTo>
                      <a:pt x="1" y="634"/>
                      <a:pt x="1" y="725"/>
                      <a:pt x="46" y="794"/>
                    </a:cubicBezTo>
                    <a:cubicBezTo>
                      <a:pt x="69" y="862"/>
                      <a:pt x="115" y="908"/>
                      <a:pt x="160" y="976"/>
                    </a:cubicBezTo>
                    <a:cubicBezTo>
                      <a:pt x="275" y="1090"/>
                      <a:pt x="411" y="1136"/>
                      <a:pt x="571" y="1136"/>
                    </a:cubicBezTo>
                    <a:cubicBezTo>
                      <a:pt x="640" y="1136"/>
                      <a:pt x="708" y="1113"/>
                      <a:pt x="777" y="1090"/>
                    </a:cubicBezTo>
                    <a:cubicBezTo>
                      <a:pt x="845" y="1067"/>
                      <a:pt x="914" y="1022"/>
                      <a:pt x="959" y="976"/>
                    </a:cubicBezTo>
                    <a:cubicBezTo>
                      <a:pt x="1073" y="862"/>
                      <a:pt x="1142" y="725"/>
                      <a:pt x="1142" y="565"/>
                    </a:cubicBezTo>
                    <a:cubicBezTo>
                      <a:pt x="1142" y="428"/>
                      <a:pt x="1073" y="269"/>
                      <a:pt x="959" y="154"/>
                    </a:cubicBezTo>
                    <a:cubicBezTo>
                      <a:pt x="857" y="52"/>
                      <a:pt x="708" y="0"/>
                      <a:pt x="5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45"/>
              <p:cNvSpPr/>
              <p:nvPr/>
            </p:nvSpPr>
            <p:spPr>
              <a:xfrm>
                <a:off x="680350" y="2063100"/>
                <a:ext cx="285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56" extrusionOk="0">
                    <a:moveTo>
                      <a:pt x="549" y="1"/>
                    </a:moveTo>
                    <a:cubicBezTo>
                      <a:pt x="406" y="1"/>
                      <a:pt x="269" y="66"/>
                      <a:pt x="160" y="174"/>
                    </a:cubicBezTo>
                    <a:cubicBezTo>
                      <a:pt x="46" y="289"/>
                      <a:pt x="1" y="426"/>
                      <a:pt x="1" y="585"/>
                    </a:cubicBezTo>
                    <a:cubicBezTo>
                      <a:pt x="1" y="722"/>
                      <a:pt x="46" y="882"/>
                      <a:pt x="160" y="973"/>
                    </a:cubicBezTo>
                    <a:cubicBezTo>
                      <a:pt x="275" y="1087"/>
                      <a:pt x="411" y="1156"/>
                      <a:pt x="571" y="1156"/>
                    </a:cubicBezTo>
                    <a:cubicBezTo>
                      <a:pt x="594" y="1156"/>
                      <a:pt x="640" y="1133"/>
                      <a:pt x="663" y="1133"/>
                    </a:cubicBezTo>
                    <a:cubicBezTo>
                      <a:pt x="708" y="1133"/>
                      <a:pt x="754" y="1110"/>
                      <a:pt x="777" y="1110"/>
                    </a:cubicBezTo>
                    <a:cubicBezTo>
                      <a:pt x="822" y="1087"/>
                      <a:pt x="845" y="1065"/>
                      <a:pt x="868" y="1042"/>
                    </a:cubicBezTo>
                    <a:cubicBezTo>
                      <a:pt x="914" y="1019"/>
                      <a:pt x="936" y="996"/>
                      <a:pt x="959" y="973"/>
                    </a:cubicBezTo>
                    <a:cubicBezTo>
                      <a:pt x="1073" y="882"/>
                      <a:pt x="1142" y="722"/>
                      <a:pt x="1142" y="585"/>
                    </a:cubicBezTo>
                    <a:cubicBezTo>
                      <a:pt x="1142" y="426"/>
                      <a:pt x="1073" y="289"/>
                      <a:pt x="959" y="174"/>
                    </a:cubicBezTo>
                    <a:cubicBezTo>
                      <a:pt x="936" y="152"/>
                      <a:pt x="914" y="129"/>
                      <a:pt x="868" y="106"/>
                    </a:cubicBezTo>
                    <a:cubicBezTo>
                      <a:pt x="845" y="83"/>
                      <a:pt x="822" y="60"/>
                      <a:pt x="777" y="37"/>
                    </a:cubicBezTo>
                    <a:cubicBezTo>
                      <a:pt x="754" y="37"/>
                      <a:pt x="708" y="15"/>
                      <a:pt x="663" y="15"/>
                    </a:cubicBezTo>
                    <a:cubicBezTo>
                      <a:pt x="624" y="5"/>
                      <a:pt x="586" y="1"/>
                      <a:pt x="54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45"/>
              <p:cNvSpPr/>
              <p:nvPr/>
            </p:nvSpPr>
            <p:spPr>
              <a:xfrm>
                <a:off x="5498775" y="818475"/>
                <a:ext cx="2855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7" extrusionOk="0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9" y="41"/>
                      <a:pt x="343" y="41"/>
                    </a:cubicBezTo>
                    <a:cubicBezTo>
                      <a:pt x="320" y="63"/>
                      <a:pt x="274" y="86"/>
                      <a:pt x="252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46" y="269"/>
                      <a:pt x="0" y="429"/>
                      <a:pt x="0" y="566"/>
                    </a:cubicBezTo>
                    <a:cubicBezTo>
                      <a:pt x="0" y="725"/>
                      <a:pt x="46" y="862"/>
                      <a:pt x="160" y="976"/>
                    </a:cubicBezTo>
                    <a:cubicBezTo>
                      <a:pt x="183" y="999"/>
                      <a:pt x="229" y="1022"/>
                      <a:pt x="252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9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7" y="1091"/>
                    </a:cubicBezTo>
                    <a:cubicBezTo>
                      <a:pt x="822" y="1091"/>
                      <a:pt x="845" y="1068"/>
                      <a:pt x="891" y="1045"/>
                    </a:cubicBezTo>
                    <a:cubicBezTo>
                      <a:pt x="914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4" y="109"/>
                      <a:pt x="891" y="109"/>
                    </a:cubicBezTo>
                    <a:cubicBezTo>
                      <a:pt x="845" y="86"/>
                      <a:pt x="822" y="63"/>
                      <a:pt x="777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45"/>
              <p:cNvSpPr/>
              <p:nvPr/>
            </p:nvSpPr>
            <p:spPr>
              <a:xfrm>
                <a:off x="492625" y="4885500"/>
                <a:ext cx="28550" cy="2827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1" extrusionOk="0">
                    <a:moveTo>
                      <a:pt x="559" y="1"/>
                    </a:moveTo>
                    <a:cubicBezTo>
                      <a:pt x="411" y="1"/>
                      <a:pt x="263" y="58"/>
                      <a:pt x="160" y="172"/>
                    </a:cubicBezTo>
                    <a:cubicBezTo>
                      <a:pt x="46" y="263"/>
                      <a:pt x="0" y="423"/>
                      <a:pt x="0" y="560"/>
                    </a:cubicBezTo>
                    <a:cubicBezTo>
                      <a:pt x="0" y="720"/>
                      <a:pt x="46" y="857"/>
                      <a:pt x="160" y="971"/>
                    </a:cubicBezTo>
                    <a:cubicBezTo>
                      <a:pt x="274" y="1085"/>
                      <a:pt x="411" y="1131"/>
                      <a:pt x="571" y="1131"/>
                    </a:cubicBezTo>
                    <a:cubicBezTo>
                      <a:pt x="639" y="1131"/>
                      <a:pt x="708" y="1131"/>
                      <a:pt x="776" y="1108"/>
                    </a:cubicBezTo>
                    <a:cubicBezTo>
                      <a:pt x="845" y="1062"/>
                      <a:pt x="913" y="1017"/>
                      <a:pt x="959" y="971"/>
                    </a:cubicBezTo>
                    <a:cubicBezTo>
                      <a:pt x="1073" y="857"/>
                      <a:pt x="1141" y="720"/>
                      <a:pt x="1141" y="560"/>
                    </a:cubicBezTo>
                    <a:cubicBezTo>
                      <a:pt x="1141" y="423"/>
                      <a:pt x="1073" y="263"/>
                      <a:pt x="959" y="172"/>
                    </a:cubicBezTo>
                    <a:cubicBezTo>
                      <a:pt x="856" y="58"/>
                      <a:pt x="708" y="1"/>
                      <a:pt x="55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45"/>
              <p:cNvSpPr/>
              <p:nvPr/>
            </p:nvSpPr>
            <p:spPr>
              <a:xfrm>
                <a:off x="2655300" y="788800"/>
                <a:ext cx="28575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1137" extrusionOk="0">
                    <a:moveTo>
                      <a:pt x="560" y="1"/>
                    </a:moveTo>
                    <a:cubicBezTo>
                      <a:pt x="412" y="1"/>
                      <a:pt x="263" y="52"/>
                      <a:pt x="161" y="155"/>
                    </a:cubicBezTo>
                    <a:cubicBezTo>
                      <a:pt x="47" y="269"/>
                      <a:pt x="1" y="406"/>
                      <a:pt x="1" y="566"/>
                    </a:cubicBezTo>
                    <a:cubicBezTo>
                      <a:pt x="1" y="588"/>
                      <a:pt x="1" y="634"/>
                      <a:pt x="1" y="657"/>
                    </a:cubicBezTo>
                    <a:cubicBezTo>
                      <a:pt x="24" y="703"/>
                      <a:pt x="24" y="748"/>
                      <a:pt x="47" y="771"/>
                    </a:cubicBezTo>
                    <a:cubicBezTo>
                      <a:pt x="47" y="817"/>
                      <a:pt x="69" y="840"/>
                      <a:pt x="92" y="862"/>
                    </a:cubicBezTo>
                    <a:cubicBezTo>
                      <a:pt x="115" y="908"/>
                      <a:pt x="138" y="931"/>
                      <a:pt x="161" y="954"/>
                    </a:cubicBezTo>
                    <a:cubicBezTo>
                      <a:pt x="275" y="1068"/>
                      <a:pt x="412" y="1136"/>
                      <a:pt x="572" y="1136"/>
                    </a:cubicBezTo>
                    <a:cubicBezTo>
                      <a:pt x="709" y="1136"/>
                      <a:pt x="868" y="1068"/>
                      <a:pt x="960" y="954"/>
                    </a:cubicBezTo>
                    <a:cubicBezTo>
                      <a:pt x="1005" y="931"/>
                      <a:pt x="1028" y="908"/>
                      <a:pt x="1051" y="862"/>
                    </a:cubicBezTo>
                    <a:cubicBezTo>
                      <a:pt x="1051" y="840"/>
                      <a:pt x="1074" y="817"/>
                      <a:pt x="1097" y="771"/>
                    </a:cubicBezTo>
                    <a:cubicBezTo>
                      <a:pt x="1097" y="748"/>
                      <a:pt x="1119" y="703"/>
                      <a:pt x="1119" y="657"/>
                    </a:cubicBezTo>
                    <a:cubicBezTo>
                      <a:pt x="1142" y="634"/>
                      <a:pt x="1142" y="588"/>
                      <a:pt x="1142" y="566"/>
                    </a:cubicBezTo>
                    <a:cubicBezTo>
                      <a:pt x="1142" y="406"/>
                      <a:pt x="1074" y="269"/>
                      <a:pt x="960" y="155"/>
                    </a:cubicBezTo>
                    <a:cubicBezTo>
                      <a:pt x="857" y="52"/>
                      <a:pt x="709" y="1"/>
                      <a:pt x="5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45"/>
              <p:cNvSpPr/>
              <p:nvPr/>
            </p:nvSpPr>
            <p:spPr>
              <a:xfrm>
                <a:off x="5721440" y="305827"/>
                <a:ext cx="2855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7" extrusionOk="0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8" y="41"/>
                      <a:pt x="343" y="41"/>
                    </a:cubicBezTo>
                    <a:cubicBezTo>
                      <a:pt x="320" y="63"/>
                      <a:pt x="274" y="86"/>
                      <a:pt x="251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69" y="269"/>
                      <a:pt x="0" y="429"/>
                      <a:pt x="0" y="566"/>
                    </a:cubicBezTo>
                    <a:cubicBezTo>
                      <a:pt x="0" y="725"/>
                      <a:pt x="69" y="862"/>
                      <a:pt x="160" y="976"/>
                    </a:cubicBezTo>
                    <a:cubicBezTo>
                      <a:pt x="183" y="999"/>
                      <a:pt x="229" y="1022"/>
                      <a:pt x="251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8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6" y="1091"/>
                    </a:cubicBezTo>
                    <a:cubicBezTo>
                      <a:pt x="822" y="1091"/>
                      <a:pt x="845" y="1068"/>
                      <a:pt x="890" y="1045"/>
                    </a:cubicBezTo>
                    <a:cubicBezTo>
                      <a:pt x="913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3" y="109"/>
                      <a:pt x="890" y="109"/>
                    </a:cubicBezTo>
                    <a:cubicBezTo>
                      <a:pt x="845" y="86"/>
                      <a:pt x="822" y="63"/>
                      <a:pt x="776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45"/>
              <p:cNvSpPr/>
              <p:nvPr/>
            </p:nvSpPr>
            <p:spPr>
              <a:xfrm>
                <a:off x="3878175" y="5028675"/>
                <a:ext cx="28550" cy="283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3" extrusionOk="0">
                    <a:moveTo>
                      <a:pt x="569" y="0"/>
                    </a:moveTo>
                    <a:cubicBezTo>
                      <a:pt x="421" y="0"/>
                      <a:pt x="274" y="66"/>
                      <a:pt x="183" y="174"/>
                    </a:cubicBezTo>
                    <a:cubicBezTo>
                      <a:pt x="160" y="197"/>
                      <a:pt x="115" y="220"/>
                      <a:pt x="115" y="243"/>
                    </a:cubicBezTo>
                    <a:cubicBezTo>
                      <a:pt x="92" y="288"/>
                      <a:pt x="69" y="311"/>
                      <a:pt x="46" y="357"/>
                    </a:cubicBezTo>
                    <a:cubicBezTo>
                      <a:pt x="46" y="380"/>
                      <a:pt x="23" y="425"/>
                      <a:pt x="23" y="448"/>
                    </a:cubicBezTo>
                    <a:cubicBezTo>
                      <a:pt x="23" y="494"/>
                      <a:pt x="1" y="540"/>
                      <a:pt x="1" y="562"/>
                    </a:cubicBezTo>
                    <a:cubicBezTo>
                      <a:pt x="1" y="722"/>
                      <a:pt x="69" y="859"/>
                      <a:pt x="183" y="973"/>
                    </a:cubicBezTo>
                    <a:cubicBezTo>
                      <a:pt x="275" y="1087"/>
                      <a:pt x="434" y="1133"/>
                      <a:pt x="571" y="1133"/>
                    </a:cubicBezTo>
                    <a:cubicBezTo>
                      <a:pt x="731" y="1133"/>
                      <a:pt x="868" y="1087"/>
                      <a:pt x="982" y="973"/>
                    </a:cubicBezTo>
                    <a:cubicBezTo>
                      <a:pt x="1096" y="859"/>
                      <a:pt x="1142" y="722"/>
                      <a:pt x="1142" y="562"/>
                    </a:cubicBezTo>
                    <a:cubicBezTo>
                      <a:pt x="1142" y="540"/>
                      <a:pt x="1142" y="494"/>
                      <a:pt x="1142" y="448"/>
                    </a:cubicBezTo>
                    <a:cubicBezTo>
                      <a:pt x="1142" y="425"/>
                      <a:pt x="1119" y="380"/>
                      <a:pt x="1096" y="357"/>
                    </a:cubicBezTo>
                    <a:cubicBezTo>
                      <a:pt x="1096" y="311"/>
                      <a:pt x="1073" y="288"/>
                      <a:pt x="1051" y="243"/>
                    </a:cubicBezTo>
                    <a:cubicBezTo>
                      <a:pt x="1028" y="220"/>
                      <a:pt x="1005" y="197"/>
                      <a:pt x="982" y="174"/>
                    </a:cubicBezTo>
                    <a:cubicBezTo>
                      <a:pt x="959" y="151"/>
                      <a:pt x="936" y="106"/>
                      <a:pt x="891" y="106"/>
                    </a:cubicBezTo>
                    <a:cubicBezTo>
                      <a:pt x="868" y="83"/>
                      <a:pt x="822" y="60"/>
                      <a:pt x="800" y="37"/>
                    </a:cubicBezTo>
                    <a:cubicBezTo>
                      <a:pt x="754" y="37"/>
                      <a:pt x="731" y="15"/>
                      <a:pt x="685" y="15"/>
                    </a:cubicBezTo>
                    <a:cubicBezTo>
                      <a:pt x="647" y="5"/>
                      <a:pt x="608" y="0"/>
                      <a:pt x="5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45"/>
              <p:cNvSpPr/>
              <p:nvPr/>
            </p:nvSpPr>
            <p:spPr>
              <a:xfrm>
                <a:off x="734000" y="799425"/>
                <a:ext cx="91900" cy="127350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5094" extrusionOk="0">
                    <a:moveTo>
                      <a:pt x="3347" y="1"/>
                    </a:moveTo>
                    <a:cubicBezTo>
                      <a:pt x="3257" y="1"/>
                      <a:pt x="3162" y="46"/>
                      <a:pt x="3104" y="118"/>
                    </a:cubicBezTo>
                    <a:lnTo>
                      <a:pt x="91" y="4637"/>
                    </a:lnTo>
                    <a:cubicBezTo>
                      <a:pt x="0" y="4774"/>
                      <a:pt x="46" y="4957"/>
                      <a:pt x="183" y="5025"/>
                    </a:cubicBezTo>
                    <a:cubicBezTo>
                      <a:pt x="228" y="5071"/>
                      <a:pt x="274" y="5094"/>
                      <a:pt x="343" y="5094"/>
                    </a:cubicBezTo>
                    <a:cubicBezTo>
                      <a:pt x="434" y="5094"/>
                      <a:pt x="525" y="5048"/>
                      <a:pt x="571" y="4957"/>
                    </a:cubicBezTo>
                    <a:lnTo>
                      <a:pt x="3584" y="437"/>
                    </a:lnTo>
                    <a:cubicBezTo>
                      <a:pt x="3675" y="300"/>
                      <a:pt x="3629" y="141"/>
                      <a:pt x="3492" y="49"/>
                    </a:cubicBezTo>
                    <a:cubicBezTo>
                      <a:pt x="3451" y="16"/>
                      <a:pt x="3399" y="1"/>
                      <a:pt x="33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45"/>
              <p:cNvSpPr/>
              <p:nvPr/>
            </p:nvSpPr>
            <p:spPr>
              <a:xfrm>
                <a:off x="5971250" y="1563275"/>
                <a:ext cx="131275" cy="28850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11540" extrusionOk="0">
                    <a:moveTo>
                      <a:pt x="3167" y="1"/>
                    </a:moveTo>
                    <a:cubicBezTo>
                      <a:pt x="3139" y="1"/>
                      <a:pt x="3111" y="5"/>
                      <a:pt x="3082" y="13"/>
                    </a:cubicBezTo>
                    <a:cubicBezTo>
                      <a:pt x="2945" y="58"/>
                      <a:pt x="2854" y="218"/>
                      <a:pt x="2900" y="355"/>
                    </a:cubicBezTo>
                    <a:cubicBezTo>
                      <a:pt x="2922" y="424"/>
                      <a:pt x="4589" y="6518"/>
                      <a:pt x="115" y="11037"/>
                    </a:cubicBezTo>
                    <a:cubicBezTo>
                      <a:pt x="1" y="11151"/>
                      <a:pt x="1" y="11334"/>
                      <a:pt x="115" y="11448"/>
                    </a:cubicBezTo>
                    <a:cubicBezTo>
                      <a:pt x="161" y="11517"/>
                      <a:pt x="229" y="11539"/>
                      <a:pt x="320" y="11539"/>
                    </a:cubicBezTo>
                    <a:cubicBezTo>
                      <a:pt x="389" y="11539"/>
                      <a:pt x="457" y="11517"/>
                      <a:pt x="526" y="11448"/>
                    </a:cubicBezTo>
                    <a:cubicBezTo>
                      <a:pt x="5251" y="6678"/>
                      <a:pt x="3470" y="264"/>
                      <a:pt x="3447" y="195"/>
                    </a:cubicBezTo>
                    <a:cubicBezTo>
                      <a:pt x="3410" y="83"/>
                      <a:pt x="3295" y="1"/>
                      <a:pt x="316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45"/>
              <p:cNvSpPr/>
              <p:nvPr/>
            </p:nvSpPr>
            <p:spPr>
              <a:xfrm>
                <a:off x="2279825" y="4071425"/>
                <a:ext cx="90200" cy="279725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11189" extrusionOk="0">
                    <a:moveTo>
                      <a:pt x="2150" y="0"/>
                    </a:moveTo>
                    <a:cubicBezTo>
                      <a:pt x="2133" y="0"/>
                      <a:pt x="2117" y="1"/>
                      <a:pt x="2101" y="4"/>
                    </a:cubicBezTo>
                    <a:cubicBezTo>
                      <a:pt x="1941" y="27"/>
                      <a:pt x="1850" y="186"/>
                      <a:pt x="1873" y="346"/>
                    </a:cubicBezTo>
                    <a:cubicBezTo>
                      <a:pt x="1895" y="392"/>
                      <a:pt x="2991" y="5938"/>
                      <a:pt x="92" y="10754"/>
                    </a:cubicBezTo>
                    <a:cubicBezTo>
                      <a:pt x="1" y="10891"/>
                      <a:pt x="47" y="11051"/>
                      <a:pt x="184" y="11142"/>
                    </a:cubicBezTo>
                    <a:cubicBezTo>
                      <a:pt x="229" y="11165"/>
                      <a:pt x="275" y="11188"/>
                      <a:pt x="321" y="11188"/>
                    </a:cubicBezTo>
                    <a:cubicBezTo>
                      <a:pt x="435" y="11188"/>
                      <a:pt x="526" y="11142"/>
                      <a:pt x="572" y="11051"/>
                    </a:cubicBezTo>
                    <a:cubicBezTo>
                      <a:pt x="3607" y="6030"/>
                      <a:pt x="2489" y="460"/>
                      <a:pt x="2443" y="232"/>
                    </a:cubicBezTo>
                    <a:cubicBezTo>
                      <a:pt x="2423" y="89"/>
                      <a:pt x="2292" y="0"/>
                      <a:pt x="215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45"/>
              <p:cNvSpPr/>
              <p:nvPr/>
            </p:nvSpPr>
            <p:spPr>
              <a:xfrm>
                <a:off x="2119500" y="4071450"/>
                <a:ext cx="77625" cy="223775"/>
              </a:xfrm>
              <a:custGeom>
                <a:avLst/>
                <a:gdLst/>
                <a:ahLst/>
                <a:cxnLst/>
                <a:rect l="l" t="t" r="r" b="b"/>
                <a:pathLst>
                  <a:path w="3105" h="8951" extrusionOk="0">
                    <a:moveTo>
                      <a:pt x="2773" y="0"/>
                    </a:moveTo>
                    <a:cubicBezTo>
                      <a:pt x="2631" y="0"/>
                      <a:pt x="2532" y="129"/>
                      <a:pt x="2511" y="277"/>
                    </a:cubicBezTo>
                    <a:cubicBezTo>
                      <a:pt x="2511" y="322"/>
                      <a:pt x="2328" y="4750"/>
                      <a:pt x="91" y="8517"/>
                    </a:cubicBezTo>
                    <a:cubicBezTo>
                      <a:pt x="0" y="8654"/>
                      <a:pt x="46" y="8836"/>
                      <a:pt x="183" y="8905"/>
                    </a:cubicBezTo>
                    <a:cubicBezTo>
                      <a:pt x="228" y="8950"/>
                      <a:pt x="274" y="8950"/>
                      <a:pt x="320" y="8950"/>
                    </a:cubicBezTo>
                    <a:cubicBezTo>
                      <a:pt x="434" y="8950"/>
                      <a:pt x="525" y="8905"/>
                      <a:pt x="571" y="8813"/>
                    </a:cubicBezTo>
                    <a:cubicBezTo>
                      <a:pt x="2899" y="4910"/>
                      <a:pt x="3081" y="482"/>
                      <a:pt x="3081" y="299"/>
                    </a:cubicBezTo>
                    <a:cubicBezTo>
                      <a:pt x="3104" y="140"/>
                      <a:pt x="2967" y="3"/>
                      <a:pt x="2808" y="3"/>
                    </a:cubicBezTo>
                    <a:cubicBezTo>
                      <a:pt x="2796" y="1"/>
                      <a:pt x="2784" y="0"/>
                      <a:pt x="277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45"/>
              <p:cNvSpPr/>
              <p:nvPr/>
            </p:nvSpPr>
            <p:spPr>
              <a:xfrm>
                <a:off x="1723475" y="2973900"/>
                <a:ext cx="412025" cy="49950"/>
              </a:xfrm>
              <a:custGeom>
                <a:avLst/>
                <a:gdLst/>
                <a:ahLst/>
                <a:cxnLst/>
                <a:rect l="l" t="t" r="r" b="b"/>
                <a:pathLst>
                  <a:path w="16481" h="1998" extrusionOk="0">
                    <a:moveTo>
                      <a:pt x="307" y="0"/>
                    </a:moveTo>
                    <a:cubicBezTo>
                      <a:pt x="184" y="0"/>
                      <a:pt x="84" y="85"/>
                      <a:pt x="46" y="217"/>
                    </a:cubicBezTo>
                    <a:cubicBezTo>
                      <a:pt x="0" y="377"/>
                      <a:pt x="92" y="514"/>
                      <a:pt x="229" y="560"/>
                    </a:cubicBezTo>
                    <a:cubicBezTo>
                      <a:pt x="297" y="582"/>
                      <a:pt x="5433" y="1998"/>
                      <a:pt x="11139" y="1998"/>
                    </a:cubicBezTo>
                    <a:cubicBezTo>
                      <a:pt x="12828" y="1998"/>
                      <a:pt x="14563" y="1883"/>
                      <a:pt x="16229" y="1564"/>
                    </a:cubicBezTo>
                    <a:cubicBezTo>
                      <a:pt x="16366" y="1541"/>
                      <a:pt x="16480" y="1381"/>
                      <a:pt x="16457" y="1222"/>
                    </a:cubicBezTo>
                    <a:cubicBezTo>
                      <a:pt x="16416" y="1078"/>
                      <a:pt x="16302" y="990"/>
                      <a:pt x="16163" y="990"/>
                    </a:cubicBezTo>
                    <a:cubicBezTo>
                      <a:pt x="16147" y="990"/>
                      <a:pt x="16131" y="991"/>
                      <a:pt x="16115" y="993"/>
                    </a:cubicBezTo>
                    <a:cubicBezTo>
                      <a:pt x="14479" y="1311"/>
                      <a:pt x="12776" y="1434"/>
                      <a:pt x="11120" y="1434"/>
                    </a:cubicBezTo>
                    <a:cubicBezTo>
                      <a:pt x="5519" y="1434"/>
                      <a:pt x="459" y="29"/>
                      <a:pt x="388" y="12"/>
                    </a:cubicBezTo>
                    <a:cubicBezTo>
                      <a:pt x="360" y="4"/>
                      <a:pt x="333" y="0"/>
                      <a:pt x="3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45"/>
              <p:cNvSpPr/>
              <p:nvPr/>
            </p:nvSpPr>
            <p:spPr>
              <a:xfrm>
                <a:off x="1632750" y="1843400"/>
                <a:ext cx="200875" cy="193250"/>
              </a:xfrm>
              <a:custGeom>
                <a:avLst/>
                <a:gdLst/>
                <a:ahLst/>
                <a:cxnLst/>
                <a:rect l="l" t="t" r="r" b="b"/>
                <a:pathLst>
                  <a:path w="8035" h="7730" extrusionOk="0">
                    <a:moveTo>
                      <a:pt x="344" y="1"/>
                    </a:moveTo>
                    <a:cubicBezTo>
                      <a:pt x="227" y="1"/>
                      <a:pt x="105" y="66"/>
                      <a:pt x="69" y="175"/>
                    </a:cubicBezTo>
                    <a:cubicBezTo>
                      <a:pt x="0" y="312"/>
                      <a:pt x="69" y="494"/>
                      <a:pt x="228" y="540"/>
                    </a:cubicBezTo>
                    <a:cubicBezTo>
                      <a:pt x="274" y="563"/>
                      <a:pt x="5113" y="2617"/>
                      <a:pt x="7441" y="7570"/>
                    </a:cubicBezTo>
                    <a:cubicBezTo>
                      <a:pt x="7487" y="7684"/>
                      <a:pt x="7601" y="7730"/>
                      <a:pt x="7715" y="7730"/>
                    </a:cubicBezTo>
                    <a:cubicBezTo>
                      <a:pt x="7738" y="7730"/>
                      <a:pt x="7783" y="7730"/>
                      <a:pt x="7829" y="7707"/>
                    </a:cubicBezTo>
                    <a:cubicBezTo>
                      <a:pt x="7966" y="7639"/>
                      <a:pt x="8035" y="7479"/>
                      <a:pt x="7966" y="7319"/>
                    </a:cubicBezTo>
                    <a:cubicBezTo>
                      <a:pt x="5524" y="2161"/>
                      <a:pt x="639" y="106"/>
                      <a:pt x="434" y="15"/>
                    </a:cubicBezTo>
                    <a:cubicBezTo>
                      <a:pt x="405" y="5"/>
                      <a:pt x="375" y="1"/>
                      <a:pt x="34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45"/>
              <p:cNvSpPr/>
              <p:nvPr/>
            </p:nvSpPr>
            <p:spPr>
              <a:xfrm>
                <a:off x="2716375" y="1473375"/>
                <a:ext cx="71925" cy="285950"/>
              </a:xfrm>
              <a:custGeom>
                <a:avLst/>
                <a:gdLst/>
                <a:ahLst/>
                <a:cxnLst/>
                <a:rect l="l" t="t" r="r" b="b"/>
                <a:pathLst>
                  <a:path w="2877" h="11438" extrusionOk="0">
                    <a:moveTo>
                      <a:pt x="2544" y="0"/>
                    </a:moveTo>
                    <a:cubicBezTo>
                      <a:pt x="2452" y="0"/>
                      <a:pt x="2365" y="51"/>
                      <a:pt x="2306" y="139"/>
                    </a:cubicBezTo>
                    <a:cubicBezTo>
                      <a:pt x="2214" y="322"/>
                      <a:pt x="0" y="4316"/>
                      <a:pt x="2283" y="11255"/>
                    </a:cubicBezTo>
                    <a:cubicBezTo>
                      <a:pt x="2328" y="11369"/>
                      <a:pt x="2443" y="11438"/>
                      <a:pt x="2557" y="11438"/>
                    </a:cubicBezTo>
                    <a:lnTo>
                      <a:pt x="2648" y="11438"/>
                    </a:lnTo>
                    <a:cubicBezTo>
                      <a:pt x="2808" y="11369"/>
                      <a:pt x="2876" y="11210"/>
                      <a:pt x="2831" y="11073"/>
                    </a:cubicBezTo>
                    <a:cubicBezTo>
                      <a:pt x="617" y="4408"/>
                      <a:pt x="2785" y="459"/>
                      <a:pt x="2808" y="436"/>
                    </a:cubicBezTo>
                    <a:cubicBezTo>
                      <a:pt x="2876" y="299"/>
                      <a:pt x="2831" y="116"/>
                      <a:pt x="2694" y="48"/>
                    </a:cubicBezTo>
                    <a:cubicBezTo>
                      <a:pt x="2645" y="16"/>
                      <a:pt x="2594" y="0"/>
                      <a:pt x="25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4" name="Google Shape;2094;p45"/>
            <p:cNvGrpSpPr/>
            <p:nvPr/>
          </p:nvGrpSpPr>
          <p:grpSpPr>
            <a:xfrm>
              <a:off x="7226758" y="4067417"/>
              <a:ext cx="1624154" cy="811468"/>
              <a:chOff x="10163420" y="3422779"/>
              <a:chExt cx="1624154" cy="811468"/>
            </a:xfrm>
          </p:grpSpPr>
          <p:sp>
            <p:nvSpPr>
              <p:cNvPr id="2095" name="Google Shape;2095;p45"/>
              <p:cNvSpPr/>
              <p:nvPr/>
            </p:nvSpPr>
            <p:spPr>
              <a:xfrm>
                <a:off x="10407359" y="3422779"/>
                <a:ext cx="1380215" cy="811468"/>
              </a:xfrm>
              <a:custGeom>
                <a:avLst/>
                <a:gdLst/>
                <a:ahLst/>
                <a:cxnLst/>
                <a:rect l="l" t="t" r="r" b="b"/>
                <a:pathLst>
                  <a:path w="65013" h="38223" extrusionOk="0">
                    <a:moveTo>
                      <a:pt x="1005" y="0"/>
                    </a:moveTo>
                    <a:lnTo>
                      <a:pt x="0" y="16777"/>
                    </a:lnTo>
                    <a:cubicBezTo>
                      <a:pt x="6698" y="25337"/>
                      <a:pt x="13510" y="25799"/>
                      <a:pt x="21477" y="25799"/>
                    </a:cubicBezTo>
                    <a:cubicBezTo>
                      <a:pt x="22198" y="25799"/>
                      <a:pt x="22929" y="25795"/>
                      <a:pt x="23670" y="25793"/>
                    </a:cubicBezTo>
                    <a:cubicBezTo>
                      <a:pt x="23750" y="25793"/>
                      <a:pt x="23829" y="25792"/>
                      <a:pt x="23909" y="25792"/>
                    </a:cubicBezTo>
                    <a:cubicBezTo>
                      <a:pt x="32775" y="25792"/>
                      <a:pt x="42769" y="28309"/>
                      <a:pt x="47226" y="34010"/>
                    </a:cubicBezTo>
                    <a:cubicBezTo>
                      <a:pt x="49181" y="36511"/>
                      <a:pt x="52850" y="38223"/>
                      <a:pt x="56322" y="38223"/>
                    </a:cubicBezTo>
                    <a:cubicBezTo>
                      <a:pt x="60834" y="38223"/>
                      <a:pt x="65013" y="35332"/>
                      <a:pt x="64664" y="27528"/>
                    </a:cubicBezTo>
                    <a:cubicBezTo>
                      <a:pt x="64061" y="14014"/>
                      <a:pt x="44900" y="1877"/>
                      <a:pt x="28978" y="1877"/>
                    </a:cubicBezTo>
                    <a:cubicBezTo>
                      <a:pt x="28630" y="1877"/>
                      <a:pt x="28283" y="1883"/>
                      <a:pt x="27938" y="1895"/>
                    </a:cubicBezTo>
                    <a:cubicBezTo>
                      <a:pt x="26313" y="1950"/>
                      <a:pt x="24742" y="1975"/>
                      <a:pt x="23231" y="1975"/>
                    </a:cubicBezTo>
                    <a:cubicBezTo>
                      <a:pt x="9752" y="1975"/>
                      <a:pt x="1005" y="0"/>
                      <a:pt x="10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45"/>
              <p:cNvSpPr/>
              <p:nvPr/>
            </p:nvSpPr>
            <p:spPr>
              <a:xfrm>
                <a:off x="10163420" y="3508137"/>
                <a:ext cx="1491724" cy="513893"/>
              </a:xfrm>
              <a:custGeom>
                <a:avLst/>
                <a:gdLst/>
                <a:ahLst/>
                <a:cxnLst/>
                <a:rect l="l" t="t" r="r" b="b"/>
                <a:pathLst>
                  <a:path w="53960" h="18589" extrusionOk="0">
                    <a:moveTo>
                      <a:pt x="327" y="0"/>
                    </a:moveTo>
                    <a:cubicBezTo>
                      <a:pt x="230" y="0"/>
                      <a:pt x="139" y="52"/>
                      <a:pt x="92" y="146"/>
                    </a:cubicBezTo>
                    <a:cubicBezTo>
                      <a:pt x="1" y="283"/>
                      <a:pt x="69" y="466"/>
                      <a:pt x="206" y="534"/>
                    </a:cubicBezTo>
                    <a:cubicBezTo>
                      <a:pt x="12053" y="6651"/>
                      <a:pt x="22415" y="8021"/>
                      <a:pt x="30747" y="9139"/>
                    </a:cubicBezTo>
                    <a:cubicBezTo>
                      <a:pt x="40288" y="10395"/>
                      <a:pt x="47820" y="11399"/>
                      <a:pt x="53412" y="18498"/>
                    </a:cubicBezTo>
                    <a:cubicBezTo>
                      <a:pt x="53481" y="18566"/>
                      <a:pt x="53549" y="18589"/>
                      <a:pt x="53640" y="18589"/>
                    </a:cubicBezTo>
                    <a:cubicBezTo>
                      <a:pt x="53709" y="18589"/>
                      <a:pt x="53777" y="18589"/>
                      <a:pt x="53823" y="18543"/>
                    </a:cubicBezTo>
                    <a:cubicBezTo>
                      <a:pt x="53937" y="18429"/>
                      <a:pt x="53960" y="18269"/>
                      <a:pt x="53869" y="18132"/>
                    </a:cubicBezTo>
                    <a:cubicBezTo>
                      <a:pt x="48117" y="10874"/>
                      <a:pt x="40493" y="9847"/>
                      <a:pt x="30815" y="8569"/>
                    </a:cubicBezTo>
                    <a:cubicBezTo>
                      <a:pt x="22096" y="7404"/>
                      <a:pt x="12212" y="6103"/>
                      <a:pt x="457" y="32"/>
                    </a:cubicBezTo>
                    <a:cubicBezTo>
                      <a:pt x="415" y="11"/>
                      <a:pt x="370" y="0"/>
                      <a:pt x="3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97" name="Google Shape;2097;p45"/>
            <p:cNvSpPr/>
            <p:nvPr/>
          </p:nvSpPr>
          <p:spPr>
            <a:xfrm>
              <a:off x="5473945" y="1065533"/>
              <a:ext cx="5129784" cy="3375294"/>
            </a:xfrm>
            <a:custGeom>
              <a:avLst/>
              <a:gdLst/>
              <a:ahLst/>
              <a:cxnLst/>
              <a:rect l="l" t="t" r="r" b="b"/>
              <a:pathLst>
                <a:path w="241629" h="158987" extrusionOk="0">
                  <a:moveTo>
                    <a:pt x="175864" y="1"/>
                  </a:moveTo>
                  <a:cubicBezTo>
                    <a:pt x="156533" y="1"/>
                    <a:pt x="134274" y="10171"/>
                    <a:pt x="115131" y="36138"/>
                  </a:cubicBezTo>
                  <a:cubicBezTo>
                    <a:pt x="88243" y="72590"/>
                    <a:pt x="68704" y="54923"/>
                    <a:pt x="38392" y="65605"/>
                  </a:cubicBezTo>
                  <a:cubicBezTo>
                    <a:pt x="0" y="79141"/>
                    <a:pt x="616" y="128831"/>
                    <a:pt x="40629" y="148210"/>
                  </a:cubicBezTo>
                  <a:cubicBezTo>
                    <a:pt x="56330" y="155808"/>
                    <a:pt x="75552" y="158986"/>
                    <a:pt x="95266" y="158986"/>
                  </a:cubicBezTo>
                  <a:cubicBezTo>
                    <a:pt x="134362" y="158986"/>
                    <a:pt x="175391" y="146485"/>
                    <a:pt x="194723" y="131159"/>
                  </a:cubicBezTo>
                  <a:cubicBezTo>
                    <a:pt x="232499" y="101235"/>
                    <a:pt x="241629" y="30956"/>
                    <a:pt x="202438" y="7241"/>
                  </a:cubicBezTo>
                  <a:cubicBezTo>
                    <a:pt x="194887" y="2666"/>
                    <a:pt x="185759" y="1"/>
                    <a:pt x="1758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45"/>
            <p:cNvSpPr/>
            <p:nvPr/>
          </p:nvSpPr>
          <p:spPr>
            <a:xfrm>
              <a:off x="8690447" y="1532488"/>
              <a:ext cx="190009" cy="236799"/>
            </a:xfrm>
            <a:custGeom>
              <a:avLst/>
              <a:gdLst/>
              <a:ahLst/>
              <a:cxnLst/>
              <a:rect l="l" t="t" r="r" b="b"/>
              <a:pathLst>
                <a:path w="8950" h="11154" extrusionOk="0">
                  <a:moveTo>
                    <a:pt x="5195" y="0"/>
                  </a:moveTo>
                  <a:cubicBezTo>
                    <a:pt x="2073" y="0"/>
                    <a:pt x="1" y="6221"/>
                    <a:pt x="481" y="10789"/>
                  </a:cubicBezTo>
                  <a:lnTo>
                    <a:pt x="7557" y="11154"/>
                  </a:lnTo>
                  <a:cubicBezTo>
                    <a:pt x="4773" y="5790"/>
                    <a:pt x="8950" y="631"/>
                    <a:pt x="5617" y="38"/>
                  </a:cubicBezTo>
                  <a:cubicBezTo>
                    <a:pt x="5474" y="13"/>
                    <a:pt x="5334" y="0"/>
                    <a:pt x="51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45"/>
            <p:cNvSpPr/>
            <p:nvPr/>
          </p:nvSpPr>
          <p:spPr>
            <a:xfrm>
              <a:off x="8720042" y="1358743"/>
              <a:ext cx="596053" cy="809840"/>
            </a:xfrm>
            <a:custGeom>
              <a:avLst/>
              <a:gdLst/>
              <a:ahLst/>
              <a:cxnLst/>
              <a:rect l="l" t="t" r="r" b="b"/>
              <a:pathLst>
                <a:path w="28076" h="38146" extrusionOk="0">
                  <a:moveTo>
                    <a:pt x="16680" y="0"/>
                  </a:moveTo>
                  <a:cubicBezTo>
                    <a:pt x="13098" y="0"/>
                    <a:pt x="9559" y="2443"/>
                    <a:pt x="8217" y="6989"/>
                  </a:cubicBezTo>
                  <a:cubicBezTo>
                    <a:pt x="5410" y="16530"/>
                    <a:pt x="0" y="21871"/>
                    <a:pt x="0" y="21871"/>
                  </a:cubicBezTo>
                  <a:lnTo>
                    <a:pt x="17256" y="38146"/>
                  </a:lnTo>
                  <a:cubicBezTo>
                    <a:pt x="17256" y="38146"/>
                    <a:pt x="28075" y="21232"/>
                    <a:pt x="25770" y="9203"/>
                  </a:cubicBezTo>
                  <a:cubicBezTo>
                    <a:pt x="24566" y="2920"/>
                    <a:pt x="20597" y="0"/>
                    <a:pt x="166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45"/>
            <p:cNvSpPr/>
            <p:nvPr/>
          </p:nvSpPr>
          <p:spPr>
            <a:xfrm>
              <a:off x="8893044" y="1560893"/>
              <a:ext cx="227288" cy="438081"/>
            </a:xfrm>
            <a:custGeom>
              <a:avLst/>
              <a:gdLst/>
              <a:ahLst/>
              <a:cxnLst/>
              <a:rect l="l" t="t" r="r" b="b"/>
              <a:pathLst>
                <a:path w="10706" h="20635" extrusionOk="0">
                  <a:moveTo>
                    <a:pt x="9815" y="1"/>
                  </a:moveTo>
                  <a:cubicBezTo>
                    <a:pt x="9655" y="24"/>
                    <a:pt x="9541" y="161"/>
                    <a:pt x="9541" y="320"/>
                  </a:cubicBezTo>
                  <a:cubicBezTo>
                    <a:pt x="9541" y="435"/>
                    <a:pt x="10112" y="11710"/>
                    <a:pt x="137" y="20133"/>
                  </a:cubicBezTo>
                  <a:cubicBezTo>
                    <a:pt x="23" y="20224"/>
                    <a:pt x="0" y="20407"/>
                    <a:pt x="91" y="20521"/>
                  </a:cubicBezTo>
                  <a:cubicBezTo>
                    <a:pt x="160" y="20589"/>
                    <a:pt x="228" y="20635"/>
                    <a:pt x="320" y="20635"/>
                  </a:cubicBezTo>
                  <a:cubicBezTo>
                    <a:pt x="388" y="20635"/>
                    <a:pt x="457" y="20612"/>
                    <a:pt x="502" y="20566"/>
                  </a:cubicBezTo>
                  <a:cubicBezTo>
                    <a:pt x="10705" y="11961"/>
                    <a:pt x="10112" y="389"/>
                    <a:pt x="10112" y="275"/>
                  </a:cubicBezTo>
                  <a:cubicBezTo>
                    <a:pt x="10112" y="115"/>
                    <a:pt x="9975" y="1"/>
                    <a:pt x="98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45"/>
            <p:cNvSpPr/>
            <p:nvPr/>
          </p:nvSpPr>
          <p:spPr>
            <a:xfrm>
              <a:off x="7502825" y="1475586"/>
              <a:ext cx="238137" cy="353288"/>
            </a:xfrm>
            <a:custGeom>
              <a:avLst/>
              <a:gdLst/>
              <a:ahLst/>
              <a:cxnLst/>
              <a:rect l="l" t="t" r="r" b="b"/>
              <a:pathLst>
                <a:path w="11217" h="16641" extrusionOk="0">
                  <a:moveTo>
                    <a:pt x="5177" y="1"/>
                  </a:moveTo>
                  <a:cubicBezTo>
                    <a:pt x="756" y="1"/>
                    <a:pt x="1" y="10165"/>
                    <a:pt x="3136" y="16641"/>
                  </a:cubicBezTo>
                  <a:lnTo>
                    <a:pt x="11217" y="15705"/>
                  </a:lnTo>
                  <a:cubicBezTo>
                    <a:pt x="5305" y="11003"/>
                    <a:pt x="9710" y="115"/>
                    <a:pt x="5236" y="1"/>
                  </a:cubicBezTo>
                  <a:cubicBezTo>
                    <a:pt x="5217" y="1"/>
                    <a:pt x="5197" y="1"/>
                    <a:pt x="51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45"/>
            <p:cNvSpPr/>
            <p:nvPr/>
          </p:nvSpPr>
          <p:spPr>
            <a:xfrm>
              <a:off x="6860473" y="1308126"/>
              <a:ext cx="920724" cy="794066"/>
            </a:xfrm>
            <a:custGeom>
              <a:avLst/>
              <a:gdLst/>
              <a:ahLst/>
              <a:cxnLst/>
              <a:rect l="l" t="t" r="r" b="b"/>
              <a:pathLst>
                <a:path w="43369" h="37403" extrusionOk="0">
                  <a:moveTo>
                    <a:pt x="19556" y="0"/>
                  </a:moveTo>
                  <a:cubicBezTo>
                    <a:pt x="18727" y="0"/>
                    <a:pt x="17827" y="136"/>
                    <a:pt x="16845" y="425"/>
                  </a:cubicBezTo>
                  <a:cubicBezTo>
                    <a:pt x="0" y="5401"/>
                    <a:pt x="17598" y="37402"/>
                    <a:pt x="17598" y="37402"/>
                  </a:cubicBezTo>
                  <a:lnTo>
                    <a:pt x="43368" y="30235"/>
                  </a:lnTo>
                  <a:cubicBezTo>
                    <a:pt x="29092" y="24499"/>
                    <a:pt x="30693" y="0"/>
                    <a:pt x="195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45"/>
            <p:cNvSpPr/>
            <p:nvPr/>
          </p:nvSpPr>
          <p:spPr>
            <a:xfrm>
              <a:off x="7243757" y="1490086"/>
              <a:ext cx="252000" cy="547161"/>
            </a:xfrm>
            <a:custGeom>
              <a:avLst/>
              <a:gdLst/>
              <a:ahLst/>
              <a:cxnLst/>
              <a:rect l="l" t="t" r="r" b="b"/>
              <a:pathLst>
                <a:path w="11870" h="25773" extrusionOk="0">
                  <a:moveTo>
                    <a:pt x="293" y="0"/>
                  </a:moveTo>
                  <a:cubicBezTo>
                    <a:pt x="279" y="0"/>
                    <a:pt x="266" y="1"/>
                    <a:pt x="252" y="3"/>
                  </a:cubicBezTo>
                  <a:cubicBezTo>
                    <a:pt x="92" y="26"/>
                    <a:pt x="1" y="163"/>
                    <a:pt x="24" y="323"/>
                  </a:cubicBezTo>
                  <a:cubicBezTo>
                    <a:pt x="46" y="459"/>
                    <a:pt x="2146" y="14771"/>
                    <a:pt x="11322" y="25681"/>
                  </a:cubicBezTo>
                  <a:cubicBezTo>
                    <a:pt x="11391" y="25750"/>
                    <a:pt x="11459" y="25773"/>
                    <a:pt x="11550" y="25773"/>
                  </a:cubicBezTo>
                  <a:cubicBezTo>
                    <a:pt x="11596" y="25773"/>
                    <a:pt x="11665" y="25750"/>
                    <a:pt x="11733" y="25704"/>
                  </a:cubicBezTo>
                  <a:cubicBezTo>
                    <a:pt x="11847" y="25613"/>
                    <a:pt x="11870" y="25430"/>
                    <a:pt x="11756" y="25316"/>
                  </a:cubicBezTo>
                  <a:cubicBezTo>
                    <a:pt x="2694" y="14543"/>
                    <a:pt x="594" y="391"/>
                    <a:pt x="571" y="231"/>
                  </a:cubicBezTo>
                  <a:cubicBezTo>
                    <a:pt x="551" y="106"/>
                    <a:pt x="435" y="0"/>
                    <a:pt x="2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45"/>
            <p:cNvSpPr/>
            <p:nvPr/>
          </p:nvSpPr>
          <p:spPr>
            <a:xfrm>
              <a:off x="6721194" y="1766471"/>
              <a:ext cx="3908547" cy="2679318"/>
            </a:xfrm>
            <a:custGeom>
              <a:avLst/>
              <a:gdLst/>
              <a:ahLst/>
              <a:cxnLst/>
              <a:rect l="l" t="t" r="r" b="b"/>
              <a:pathLst>
                <a:path w="141381" h="96917" extrusionOk="0">
                  <a:moveTo>
                    <a:pt x="4565" y="0"/>
                  </a:moveTo>
                  <a:cubicBezTo>
                    <a:pt x="2054" y="0"/>
                    <a:pt x="0" y="2032"/>
                    <a:pt x="0" y="4565"/>
                  </a:cubicBezTo>
                  <a:lnTo>
                    <a:pt x="0" y="92351"/>
                  </a:lnTo>
                  <a:cubicBezTo>
                    <a:pt x="0" y="94862"/>
                    <a:pt x="2054" y="96916"/>
                    <a:pt x="4565" y="96916"/>
                  </a:cubicBezTo>
                  <a:lnTo>
                    <a:pt x="136815" y="96916"/>
                  </a:lnTo>
                  <a:cubicBezTo>
                    <a:pt x="139326" y="96916"/>
                    <a:pt x="141380" y="94862"/>
                    <a:pt x="141380" y="92351"/>
                  </a:cubicBezTo>
                  <a:lnTo>
                    <a:pt x="141380" y="4565"/>
                  </a:lnTo>
                  <a:cubicBezTo>
                    <a:pt x="141380" y="2032"/>
                    <a:pt x="139326" y="0"/>
                    <a:pt x="136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45"/>
            <p:cNvSpPr/>
            <p:nvPr/>
          </p:nvSpPr>
          <p:spPr>
            <a:xfrm>
              <a:off x="6713619" y="1758260"/>
              <a:ext cx="3924305" cy="2695103"/>
            </a:xfrm>
            <a:custGeom>
              <a:avLst/>
              <a:gdLst/>
              <a:ahLst/>
              <a:cxnLst/>
              <a:rect l="l" t="t" r="r" b="b"/>
              <a:pathLst>
                <a:path w="141951" h="97488" extrusionOk="0">
                  <a:moveTo>
                    <a:pt x="137089" y="571"/>
                  </a:moveTo>
                  <a:cubicBezTo>
                    <a:pt x="139440" y="571"/>
                    <a:pt x="141380" y="2489"/>
                    <a:pt x="141380" y="4862"/>
                  </a:cubicBezTo>
                  <a:lnTo>
                    <a:pt x="141380" y="92648"/>
                  </a:lnTo>
                  <a:cubicBezTo>
                    <a:pt x="141380" y="94999"/>
                    <a:pt x="139440" y="96917"/>
                    <a:pt x="137089" y="96917"/>
                  </a:cubicBezTo>
                  <a:lnTo>
                    <a:pt x="4839" y="96917"/>
                  </a:lnTo>
                  <a:cubicBezTo>
                    <a:pt x="2488" y="96917"/>
                    <a:pt x="571" y="94999"/>
                    <a:pt x="571" y="92648"/>
                  </a:cubicBezTo>
                  <a:lnTo>
                    <a:pt x="571" y="4862"/>
                  </a:lnTo>
                  <a:cubicBezTo>
                    <a:pt x="571" y="2489"/>
                    <a:pt x="2488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9" y="1"/>
                    <a:pt x="0" y="2192"/>
                    <a:pt x="0" y="4862"/>
                  </a:cubicBezTo>
                  <a:lnTo>
                    <a:pt x="0" y="92648"/>
                  </a:lnTo>
                  <a:cubicBezTo>
                    <a:pt x="0" y="95319"/>
                    <a:pt x="2169" y="97487"/>
                    <a:pt x="4839" y="97487"/>
                  </a:cubicBezTo>
                  <a:lnTo>
                    <a:pt x="137089" y="97487"/>
                  </a:lnTo>
                  <a:cubicBezTo>
                    <a:pt x="139760" y="97487"/>
                    <a:pt x="141951" y="95319"/>
                    <a:pt x="141951" y="92648"/>
                  </a:cubicBezTo>
                  <a:lnTo>
                    <a:pt x="141951" y="4862"/>
                  </a:lnTo>
                  <a:cubicBezTo>
                    <a:pt x="141951" y="2192"/>
                    <a:pt x="139760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45"/>
            <p:cNvSpPr/>
            <p:nvPr/>
          </p:nvSpPr>
          <p:spPr>
            <a:xfrm>
              <a:off x="6639142" y="1766471"/>
              <a:ext cx="3908547" cy="2679318"/>
            </a:xfrm>
            <a:custGeom>
              <a:avLst/>
              <a:gdLst/>
              <a:ahLst/>
              <a:cxnLst/>
              <a:rect l="l" t="t" r="r" b="b"/>
              <a:pathLst>
                <a:path w="141381" h="96917" extrusionOk="0">
                  <a:moveTo>
                    <a:pt x="4566" y="0"/>
                  </a:moveTo>
                  <a:cubicBezTo>
                    <a:pt x="2055" y="0"/>
                    <a:pt x="1" y="2032"/>
                    <a:pt x="1" y="4565"/>
                  </a:cubicBezTo>
                  <a:lnTo>
                    <a:pt x="1" y="92351"/>
                  </a:lnTo>
                  <a:cubicBezTo>
                    <a:pt x="1" y="94862"/>
                    <a:pt x="2055" y="96916"/>
                    <a:pt x="4566" y="96916"/>
                  </a:cubicBezTo>
                  <a:lnTo>
                    <a:pt x="136816" y="96916"/>
                  </a:lnTo>
                  <a:cubicBezTo>
                    <a:pt x="139327" y="96916"/>
                    <a:pt x="141381" y="94862"/>
                    <a:pt x="141381" y="92351"/>
                  </a:cubicBezTo>
                  <a:lnTo>
                    <a:pt x="141381" y="4565"/>
                  </a:lnTo>
                  <a:cubicBezTo>
                    <a:pt x="141381" y="2032"/>
                    <a:pt x="139327" y="0"/>
                    <a:pt x="136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45"/>
            <p:cNvSpPr/>
            <p:nvPr/>
          </p:nvSpPr>
          <p:spPr>
            <a:xfrm>
              <a:off x="6631595" y="1758260"/>
              <a:ext cx="3923669" cy="2695103"/>
            </a:xfrm>
            <a:custGeom>
              <a:avLst/>
              <a:gdLst/>
              <a:ahLst/>
              <a:cxnLst/>
              <a:rect l="l" t="t" r="r" b="b"/>
              <a:pathLst>
                <a:path w="141928" h="97488" extrusionOk="0">
                  <a:moveTo>
                    <a:pt x="137089" y="571"/>
                  </a:moveTo>
                  <a:cubicBezTo>
                    <a:pt x="139440" y="571"/>
                    <a:pt x="141357" y="2489"/>
                    <a:pt x="141357" y="4862"/>
                  </a:cubicBezTo>
                  <a:lnTo>
                    <a:pt x="141357" y="92648"/>
                  </a:lnTo>
                  <a:cubicBezTo>
                    <a:pt x="141357" y="94999"/>
                    <a:pt x="139440" y="96917"/>
                    <a:pt x="137089" y="96917"/>
                  </a:cubicBezTo>
                  <a:lnTo>
                    <a:pt x="4839" y="96917"/>
                  </a:lnTo>
                  <a:cubicBezTo>
                    <a:pt x="2488" y="96917"/>
                    <a:pt x="571" y="94999"/>
                    <a:pt x="571" y="92648"/>
                  </a:cubicBezTo>
                  <a:lnTo>
                    <a:pt x="571" y="4862"/>
                  </a:lnTo>
                  <a:cubicBezTo>
                    <a:pt x="571" y="2489"/>
                    <a:pt x="2488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8" y="1"/>
                    <a:pt x="0" y="2192"/>
                    <a:pt x="0" y="4862"/>
                  </a:cubicBezTo>
                  <a:lnTo>
                    <a:pt x="0" y="92648"/>
                  </a:lnTo>
                  <a:cubicBezTo>
                    <a:pt x="0" y="95319"/>
                    <a:pt x="2168" y="97487"/>
                    <a:pt x="4839" y="97487"/>
                  </a:cubicBezTo>
                  <a:lnTo>
                    <a:pt x="137089" y="97487"/>
                  </a:lnTo>
                  <a:cubicBezTo>
                    <a:pt x="139759" y="97487"/>
                    <a:pt x="141928" y="95319"/>
                    <a:pt x="141928" y="92648"/>
                  </a:cubicBezTo>
                  <a:lnTo>
                    <a:pt x="141928" y="4862"/>
                  </a:lnTo>
                  <a:cubicBezTo>
                    <a:pt x="141928" y="2192"/>
                    <a:pt x="139759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45"/>
            <p:cNvSpPr/>
            <p:nvPr/>
          </p:nvSpPr>
          <p:spPr>
            <a:xfrm>
              <a:off x="6639142" y="4190841"/>
              <a:ext cx="3908547" cy="254947"/>
            </a:xfrm>
            <a:custGeom>
              <a:avLst/>
              <a:gdLst/>
              <a:ahLst/>
              <a:cxnLst/>
              <a:rect l="l" t="t" r="r" b="b"/>
              <a:pathLst>
                <a:path w="141381" h="9222" extrusionOk="0">
                  <a:moveTo>
                    <a:pt x="1" y="0"/>
                  </a:moveTo>
                  <a:lnTo>
                    <a:pt x="1" y="4656"/>
                  </a:lnTo>
                  <a:cubicBezTo>
                    <a:pt x="1" y="7167"/>
                    <a:pt x="2055" y="9221"/>
                    <a:pt x="4566" y="9221"/>
                  </a:cubicBezTo>
                  <a:lnTo>
                    <a:pt x="136816" y="9221"/>
                  </a:lnTo>
                  <a:cubicBezTo>
                    <a:pt x="139327" y="9221"/>
                    <a:pt x="141381" y="7167"/>
                    <a:pt x="141381" y="4656"/>
                  </a:cubicBezTo>
                  <a:lnTo>
                    <a:pt x="1413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45"/>
            <p:cNvSpPr/>
            <p:nvPr/>
          </p:nvSpPr>
          <p:spPr>
            <a:xfrm>
              <a:off x="6631595" y="4182630"/>
              <a:ext cx="3923669" cy="270732"/>
            </a:xfrm>
            <a:custGeom>
              <a:avLst/>
              <a:gdLst/>
              <a:ahLst/>
              <a:cxnLst/>
              <a:rect l="l" t="t" r="r" b="b"/>
              <a:pathLst>
                <a:path w="141928" h="9793" extrusionOk="0">
                  <a:moveTo>
                    <a:pt x="141357" y="571"/>
                  </a:moveTo>
                  <a:lnTo>
                    <a:pt x="141357" y="4953"/>
                  </a:lnTo>
                  <a:cubicBezTo>
                    <a:pt x="141357" y="7304"/>
                    <a:pt x="139440" y="9222"/>
                    <a:pt x="137089" y="9222"/>
                  </a:cubicBezTo>
                  <a:lnTo>
                    <a:pt x="4839" y="9222"/>
                  </a:lnTo>
                  <a:cubicBezTo>
                    <a:pt x="2488" y="9222"/>
                    <a:pt x="571" y="7304"/>
                    <a:pt x="571" y="4953"/>
                  </a:cubicBezTo>
                  <a:lnTo>
                    <a:pt x="571" y="571"/>
                  </a:lnTo>
                  <a:close/>
                  <a:moveTo>
                    <a:pt x="274" y="0"/>
                  </a:moveTo>
                  <a:cubicBezTo>
                    <a:pt x="114" y="0"/>
                    <a:pt x="0" y="137"/>
                    <a:pt x="0" y="297"/>
                  </a:cubicBezTo>
                  <a:lnTo>
                    <a:pt x="0" y="4953"/>
                  </a:lnTo>
                  <a:cubicBezTo>
                    <a:pt x="0" y="7624"/>
                    <a:pt x="2168" y="9792"/>
                    <a:pt x="4839" y="9792"/>
                  </a:cubicBezTo>
                  <a:lnTo>
                    <a:pt x="137089" y="9792"/>
                  </a:lnTo>
                  <a:cubicBezTo>
                    <a:pt x="139759" y="9792"/>
                    <a:pt x="141928" y="7624"/>
                    <a:pt x="141928" y="4953"/>
                  </a:cubicBezTo>
                  <a:lnTo>
                    <a:pt x="141928" y="297"/>
                  </a:lnTo>
                  <a:cubicBezTo>
                    <a:pt x="141928" y="137"/>
                    <a:pt x="141814" y="0"/>
                    <a:pt x="1416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45"/>
            <p:cNvSpPr/>
            <p:nvPr/>
          </p:nvSpPr>
          <p:spPr>
            <a:xfrm>
              <a:off x="8530953" y="4255836"/>
              <a:ext cx="124958" cy="124322"/>
            </a:xfrm>
            <a:custGeom>
              <a:avLst/>
              <a:gdLst/>
              <a:ahLst/>
              <a:cxnLst/>
              <a:rect l="l" t="t" r="r" b="b"/>
              <a:pathLst>
                <a:path w="4520" h="4497" extrusionOk="0">
                  <a:moveTo>
                    <a:pt x="2260" y="0"/>
                  </a:moveTo>
                  <a:cubicBezTo>
                    <a:pt x="1027" y="0"/>
                    <a:pt x="0" y="1004"/>
                    <a:pt x="0" y="2260"/>
                  </a:cubicBezTo>
                  <a:cubicBezTo>
                    <a:pt x="0" y="3492"/>
                    <a:pt x="1027" y="4497"/>
                    <a:pt x="2260" y="4497"/>
                  </a:cubicBezTo>
                  <a:cubicBezTo>
                    <a:pt x="3492" y="4497"/>
                    <a:pt x="4520" y="3492"/>
                    <a:pt x="4520" y="2260"/>
                  </a:cubicBezTo>
                  <a:cubicBezTo>
                    <a:pt x="4520" y="1004"/>
                    <a:pt x="3492" y="0"/>
                    <a:pt x="22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45"/>
            <p:cNvSpPr/>
            <p:nvPr/>
          </p:nvSpPr>
          <p:spPr>
            <a:xfrm>
              <a:off x="8523378" y="4248261"/>
              <a:ext cx="140107" cy="140107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2534" y="571"/>
                  </a:moveTo>
                  <a:cubicBezTo>
                    <a:pt x="3607" y="571"/>
                    <a:pt x="4497" y="1438"/>
                    <a:pt x="4497" y="2534"/>
                  </a:cubicBezTo>
                  <a:cubicBezTo>
                    <a:pt x="4497" y="3607"/>
                    <a:pt x="3607" y="4497"/>
                    <a:pt x="2534" y="4497"/>
                  </a:cubicBezTo>
                  <a:cubicBezTo>
                    <a:pt x="1461" y="4497"/>
                    <a:pt x="571" y="3607"/>
                    <a:pt x="571" y="2534"/>
                  </a:cubicBezTo>
                  <a:cubicBezTo>
                    <a:pt x="571" y="1438"/>
                    <a:pt x="1461" y="571"/>
                    <a:pt x="2534" y="571"/>
                  </a:cubicBezTo>
                  <a:close/>
                  <a:moveTo>
                    <a:pt x="2534" y="0"/>
                  </a:moveTo>
                  <a:cubicBezTo>
                    <a:pt x="1142" y="0"/>
                    <a:pt x="0" y="1119"/>
                    <a:pt x="0" y="2534"/>
                  </a:cubicBezTo>
                  <a:cubicBezTo>
                    <a:pt x="0" y="3926"/>
                    <a:pt x="1142" y="5067"/>
                    <a:pt x="2534" y="5067"/>
                  </a:cubicBezTo>
                  <a:cubicBezTo>
                    <a:pt x="3926" y="5067"/>
                    <a:pt x="5068" y="3926"/>
                    <a:pt x="5068" y="2534"/>
                  </a:cubicBezTo>
                  <a:cubicBezTo>
                    <a:pt x="5068" y="1119"/>
                    <a:pt x="3926" y="0"/>
                    <a:pt x="25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45"/>
            <p:cNvSpPr/>
            <p:nvPr/>
          </p:nvSpPr>
          <p:spPr>
            <a:xfrm>
              <a:off x="6639142" y="1766471"/>
              <a:ext cx="3908547" cy="126229"/>
            </a:xfrm>
            <a:custGeom>
              <a:avLst/>
              <a:gdLst/>
              <a:ahLst/>
              <a:cxnLst/>
              <a:rect l="l" t="t" r="r" b="b"/>
              <a:pathLst>
                <a:path w="141381" h="4566" extrusionOk="0">
                  <a:moveTo>
                    <a:pt x="4566" y="0"/>
                  </a:moveTo>
                  <a:cubicBezTo>
                    <a:pt x="2055" y="0"/>
                    <a:pt x="1" y="2032"/>
                    <a:pt x="1" y="4565"/>
                  </a:cubicBezTo>
                  <a:lnTo>
                    <a:pt x="141381" y="4565"/>
                  </a:lnTo>
                  <a:cubicBezTo>
                    <a:pt x="141381" y="2032"/>
                    <a:pt x="139327" y="0"/>
                    <a:pt x="1368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45"/>
            <p:cNvSpPr/>
            <p:nvPr/>
          </p:nvSpPr>
          <p:spPr>
            <a:xfrm>
              <a:off x="6631595" y="1758260"/>
              <a:ext cx="3923669" cy="142015"/>
            </a:xfrm>
            <a:custGeom>
              <a:avLst/>
              <a:gdLst/>
              <a:ahLst/>
              <a:cxnLst/>
              <a:rect l="l" t="t" r="r" b="b"/>
              <a:pathLst>
                <a:path w="141928" h="5137" extrusionOk="0">
                  <a:moveTo>
                    <a:pt x="137089" y="571"/>
                  </a:moveTo>
                  <a:cubicBezTo>
                    <a:pt x="139349" y="571"/>
                    <a:pt x="141220" y="2352"/>
                    <a:pt x="141357" y="4566"/>
                  </a:cubicBezTo>
                  <a:lnTo>
                    <a:pt x="571" y="4566"/>
                  </a:lnTo>
                  <a:cubicBezTo>
                    <a:pt x="708" y="2352"/>
                    <a:pt x="2579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8" y="1"/>
                    <a:pt x="0" y="2192"/>
                    <a:pt x="0" y="4862"/>
                  </a:cubicBezTo>
                  <a:cubicBezTo>
                    <a:pt x="0" y="5022"/>
                    <a:pt x="114" y="5136"/>
                    <a:pt x="274" y="5136"/>
                  </a:cubicBezTo>
                  <a:lnTo>
                    <a:pt x="141654" y="5136"/>
                  </a:lnTo>
                  <a:cubicBezTo>
                    <a:pt x="141814" y="5136"/>
                    <a:pt x="141928" y="5022"/>
                    <a:pt x="141928" y="4862"/>
                  </a:cubicBezTo>
                  <a:cubicBezTo>
                    <a:pt x="141928" y="2192"/>
                    <a:pt x="139759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45"/>
            <p:cNvSpPr/>
            <p:nvPr/>
          </p:nvSpPr>
          <p:spPr>
            <a:xfrm>
              <a:off x="6899757" y="2102806"/>
              <a:ext cx="1412878" cy="959796"/>
            </a:xfrm>
            <a:custGeom>
              <a:avLst/>
              <a:gdLst/>
              <a:ahLst/>
              <a:cxnLst/>
              <a:rect l="l" t="t" r="r" b="b"/>
              <a:pathLst>
                <a:path w="51107" h="34718" extrusionOk="0">
                  <a:moveTo>
                    <a:pt x="1" y="0"/>
                  </a:moveTo>
                  <a:lnTo>
                    <a:pt x="1" y="34717"/>
                  </a:lnTo>
                  <a:lnTo>
                    <a:pt x="51107" y="34717"/>
                  </a:lnTo>
                  <a:lnTo>
                    <a:pt x="511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45"/>
            <p:cNvSpPr/>
            <p:nvPr/>
          </p:nvSpPr>
          <p:spPr>
            <a:xfrm>
              <a:off x="6899757" y="3028487"/>
              <a:ext cx="1412878" cy="34115"/>
            </a:xfrm>
            <a:custGeom>
              <a:avLst/>
              <a:gdLst/>
              <a:ahLst/>
              <a:cxnLst/>
              <a:rect l="l" t="t" r="r" b="b"/>
              <a:pathLst>
                <a:path w="51107" h="1234" extrusionOk="0">
                  <a:moveTo>
                    <a:pt x="1" y="1"/>
                  </a:moveTo>
                  <a:lnTo>
                    <a:pt x="1" y="1233"/>
                  </a:lnTo>
                  <a:lnTo>
                    <a:pt x="51107" y="1233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45"/>
            <p:cNvSpPr/>
            <p:nvPr/>
          </p:nvSpPr>
          <p:spPr>
            <a:xfrm>
              <a:off x="6958448" y="2161470"/>
              <a:ext cx="80808" cy="80808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2352" y="572"/>
                  </a:moveTo>
                  <a:lnTo>
                    <a:pt x="2352" y="2352"/>
                  </a:lnTo>
                  <a:lnTo>
                    <a:pt x="571" y="2352"/>
                  </a:lnTo>
                  <a:lnTo>
                    <a:pt x="571" y="572"/>
                  </a:lnTo>
                  <a:close/>
                  <a:moveTo>
                    <a:pt x="274" y="1"/>
                  </a:moveTo>
                  <a:cubicBezTo>
                    <a:pt x="115" y="1"/>
                    <a:pt x="1" y="138"/>
                    <a:pt x="1" y="298"/>
                  </a:cubicBezTo>
                  <a:lnTo>
                    <a:pt x="1" y="2626"/>
                  </a:lnTo>
                  <a:cubicBezTo>
                    <a:pt x="1" y="2786"/>
                    <a:pt x="115" y="2923"/>
                    <a:pt x="274" y="2923"/>
                  </a:cubicBezTo>
                  <a:lnTo>
                    <a:pt x="2625" y="2923"/>
                  </a:lnTo>
                  <a:cubicBezTo>
                    <a:pt x="2785" y="2923"/>
                    <a:pt x="2922" y="2786"/>
                    <a:pt x="2922" y="2626"/>
                  </a:cubicBezTo>
                  <a:lnTo>
                    <a:pt x="2922" y="298"/>
                  </a:lnTo>
                  <a:cubicBezTo>
                    <a:pt x="2922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45"/>
            <p:cNvSpPr/>
            <p:nvPr/>
          </p:nvSpPr>
          <p:spPr>
            <a:xfrm>
              <a:off x="7087802" y="2226464"/>
              <a:ext cx="80808" cy="15813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7" y="1"/>
                  </a:moveTo>
                  <a:cubicBezTo>
                    <a:pt x="138" y="1"/>
                    <a:pt x="1" y="138"/>
                    <a:pt x="1" y="275"/>
                  </a:cubicBezTo>
                  <a:cubicBezTo>
                    <a:pt x="1" y="435"/>
                    <a:pt x="138" y="572"/>
                    <a:pt x="297" y="572"/>
                  </a:cubicBezTo>
                  <a:lnTo>
                    <a:pt x="2648" y="572"/>
                  </a:lnTo>
                  <a:cubicBezTo>
                    <a:pt x="2785" y="572"/>
                    <a:pt x="2922" y="435"/>
                    <a:pt x="2922" y="275"/>
                  </a:cubicBezTo>
                  <a:cubicBezTo>
                    <a:pt x="2922" y="138"/>
                    <a:pt x="2785" y="1"/>
                    <a:pt x="26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45"/>
            <p:cNvSpPr/>
            <p:nvPr/>
          </p:nvSpPr>
          <p:spPr>
            <a:xfrm>
              <a:off x="7130707" y="2414509"/>
              <a:ext cx="977489" cy="384328"/>
            </a:xfrm>
            <a:custGeom>
              <a:avLst/>
              <a:gdLst/>
              <a:ahLst/>
              <a:cxnLst/>
              <a:rect l="l" t="t" r="r" b="b"/>
              <a:pathLst>
                <a:path w="35358" h="13902" extrusionOk="0">
                  <a:moveTo>
                    <a:pt x="7191" y="1"/>
                  </a:moveTo>
                  <a:cubicBezTo>
                    <a:pt x="7077" y="1"/>
                    <a:pt x="6985" y="69"/>
                    <a:pt x="6940" y="161"/>
                  </a:cubicBezTo>
                  <a:lnTo>
                    <a:pt x="69" y="13491"/>
                  </a:lnTo>
                  <a:cubicBezTo>
                    <a:pt x="1" y="13628"/>
                    <a:pt x="46" y="13787"/>
                    <a:pt x="183" y="13856"/>
                  </a:cubicBezTo>
                  <a:cubicBezTo>
                    <a:pt x="229" y="13879"/>
                    <a:pt x="275" y="13901"/>
                    <a:pt x="320" y="13901"/>
                  </a:cubicBezTo>
                  <a:cubicBezTo>
                    <a:pt x="435" y="13901"/>
                    <a:pt x="526" y="13833"/>
                    <a:pt x="571" y="13742"/>
                  </a:cubicBezTo>
                  <a:lnTo>
                    <a:pt x="7236" y="845"/>
                  </a:lnTo>
                  <a:lnTo>
                    <a:pt x="13696" y="10569"/>
                  </a:lnTo>
                  <a:cubicBezTo>
                    <a:pt x="13742" y="10637"/>
                    <a:pt x="13810" y="10683"/>
                    <a:pt x="13901" y="10706"/>
                  </a:cubicBezTo>
                  <a:cubicBezTo>
                    <a:pt x="13993" y="10706"/>
                    <a:pt x="14061" y="10683"/>
                    <a:pt x="14130" y="10615"/>
                  </a:cubicBezTo>
                  <a:lnTo>
                    <a:pt x="21845" y="2854"/>
                  </a:lnTo>
                  <a:lnTo>
                    <a:pt x="26729" y="8583"/>
                  </a:lnTo>
                  <a:cubicBezTo>
                    <a:pt x="26752" y="8606"/>
                    <a:pt x="26798" y="8629"/>
                    <a:pt x="26821" y="8652"/>
                  </a:cubicBezTo>
                  <a:lnTo>
                    <a:pt x="34901" y="12509"/>
                  </a:lnTo>
                  <a:cubicBezTo>
                    <a:pt x="34949" y="12530"/>
                    <a:pt x="34997" y="12540"/>
                    <a:pt x="35042" y="12540"/>
                  </a:cubicBezTo>
                  <a:cubicBezTo>
                    <a:pt x="35148" y="12540"/>
                    <a:pt x="35241" y="12484"/>
                    <a:pt x="35289" y="12372"/>
                  </a:cubicBezTo>
                  <a:cubicBezTo>
                    <a:pt x="35357" y="12235"/>
                    <a:pt x="35289" y="12075"/>
                    <a:pt x="35152" y="12007"/>
                  </a:cubicBezTo>
                  <a:lnTo>
                    <a:pt x="27140" y="8150"/>
                  </a:lnTo>
                  <a:lnTo>
                    <a:pt x="22073" y="2238"/>
                  </a:lnTo>
                  <a:cubicBezTo>
                    <a:pt x="22027" y="2169"/>
                    <a:pt x="21959" y="2146"/>
                    <a:pt x="21867" y="2146"/>
                  </a:cubicBezTo>
                  <a:cubicBezTo>
                    <a:pt x="21855" y="2142"/>
                    <a:pt x="21842" y="2140"/>
                    <a:pt x="21828" y="2140"/>
                  </a:cubicBezTo>
                  <a:cubicBezTo>
                    <a:pt x="21767" y="2140"/>
                    <a:pt x="21699" y="2178"/>
                    <a:pt x="21662" y="2215"/>
                  </a:cubicBezTo>
                  <a:lnTo>
                    <a:pt x="13970" y="9976"/>
                  </a:lnTo>
                  <a:lnTo>
                    <a:pt x="7442" y="138"/>
                  </a:lnTo>
                  <a:cubicBezTo>
                    <a:pt x="7373" y="47"/>
                    <a:pt x="7282" y="1"/>
                    <a:pt x="71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45"/>
            <p:cNvSpPr/>
            <p:nvPr/>
          </p:nvSpPr>
          <p:spPr>
            <a:xfrm>
              <a:off x="7116193" y="2767265"/>
              <a:ext cx="46721" cy="46721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0"/>
                  </a:moveTo>
                  <a:cubicBezTo>
                    <a:pt x="389" y="0"/>
                    <a:pt x="1" y="388"/>
                    <a:pt x="1" y="845"/>
                  </a:cubicBezTo>
                  <a:cubicBezTo>
                    <a:pt x="1" y="1324"/>
                    <a:pt x="389" y="1689"/>
                    <a:pt x="845" y="1689"/>
                  </a:cubicBezTo>
                  <a:cubicBezTo>
                    <a:pt x="1302" y="1689"/>
                    <a:pt x="1690" y="1324"/>
                    <a:pt x="1690" y="845"/>
                  </a:cubicBezTo>
                  <a:cubicBezTo>
                    <a:pt x="1690" y="388"/>
                    <a:pt x="1302" y="0"/>
                    <a:pt x="8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45"/>
            <p:cNvSpPr/>
            <p:nvPr/>
          </p:nvSpPr>
          <p:spPr>
            <a:xfrm>
              <a:off x="7108619" y="2759690"/>
              <a:ext cx="61871" cy="62506"/>
            </a:xfrm>
            <a:custGeom>
              <a:avLst/>
              <a:gdLst/>
              <a:ahLst/>
              <a:cxnLst/>
              <a:rect l="l" t="t" r="r" b="b"/>
              <a:pathLst>
                <a:path w="2238" h="2261" extrusionOk="0">
                  <a:moveTo>
                    <a:pt x="1119" y="571"/>
                  </a:moveTo>
                  <a:cubicBezTo>
                    <a:pt x="1416" y="571"/>
                    <a:pt x="1667" y="822"/>
                    <a:pt x="1667" y="1119"/>
                  </a:cubicBezTo>
                  <a:cubicBezTo>
                    <a:pt x="1667" y="1438"/>
                    <a:pt x="1416" y="1689"/>
                    <a:pt x="1119" y="1689"/>
                  </a:cubicBezTo>
                  <a:cubicBezTo>
                    <a:pt x="823" y="1689"/>
                    <a:pt x="572" y="1438"/>
                    <a:pt x="572" y="1119"/>
                  </a:cubicBezTo>
                  <a:cubicBezTo>
                    <a:pt x="572" y="822"/>
                    <a:pt x="823" y="571"/>
                    <a:pt x="1119" y="571"/>
                  </a:cubicBezTo>
                  <a:close/>
                  <a:moveTo>
                    <a:pt x="1119" y="0"/>
                  </a:moveTo>
                  <a:cubicBezTo>
                    <a:pt x="503" y="0"/>
                    <a:pt x="1" y="502"/>
                    <a:pt x="1" y="1119"/>
                  </a:cubicBezTo>
                  <a:cubicBezTo>
                    <a:pt x="1" y="1735"/>
                    <a:pt x="503" y="2260"/>
                    <a:pt x="1119" y="2260"/>
                  </a:cubicBezTo>
                  <a:cubicBezTo>
                    <a:pt x="1736" y="2260"/>
                    <a:pt x="2238" y="1735"/>
                    <a:pt x="2238" y="1119"/>
                  </a:cubicBezTo>
                  <a:cubicBezTo>
                    <a:pt x="2238" y="502"/>
                    <a:pt x="1736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45"/>
            <p:cNvSpPr/>
            <p:nvPr/>
          </p:nvSpPr>
          <p:spPr>
            <a:xfrm>
              <a:off x="7711871" y="2458050"/>
              <a:ext cx="46113" cy="46721"/>
            </a:xfrm>
            <a:custGeom>
              <a:avLst/>
              <a:gdLst/>
              <a:ahLst/>
              <a:cxnLst/>
              <a:rect l="l" t="t" r="r" b="b"/>
              <a:pathLst>
                <a:path w="1668" h="1690" extrusionOk="0">
                  <a:moveTo>
                    <a:pt x="845" y="1"/>
                  </a:moveTo>
                  <a:cubicBezTo>
                    <a:pt x="366" y="1"/>
                    <a:pt x="1" y="389"/>
                    <a:pt x="1" y="845"/>
                  </a:cubicBezTo>
                  <a:cubicBezTo>
                    <a:pt x="1" y="1302"/>
                    <a:pt x="366" y="1690"/>
                    <a:pt x="845" y="1690"/>
                  </a:cubicBezTo>
                  <a:cubicBezTo>
                    <a:pt x="1302" y="1690"/>
                    <a:pt x="1667" y="1302"/>
                    <a:pt x="1667" y="845"/>
                  </a:cubicBezTo>
                  <a:cubicBezTo>
                    <a:pt x="1667" y="389"/>
                    <a:pt x="1302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45"/>
            <p:cNvSpPr/>
            <p:nvPr/>
          </p:nvSpPr>
          <p:spPr>
            <a:xfrm>
              <a:off x="7703688" y="2450475"/>
              <a:ext cx="62479" cy="61871"/>
            </a:xfrm>
            <a:custGeom>
              <a:avLst/>
              <a:gdLst/>
              <a:ahLst/>
              <a:cxnLst/>
              <a:rect l="l" t="t" r="r" b="b"/>
              <a:pathLst>
                <a:path w="2260" h="2238" extrusionOk="0">
                  <a:moveTo>
                    <a:pt x="1141" y="572"/>
                  </a:moveTo>
                  <a:cubicBezTo>
                    <a:pt x="1438" y="572"/>
                    <a:pt x="1689" y="823"/>
                    <a:pt x="1689" y="1119"/>
                  </a:cubicBezTo>
                  <a:cubicBezTo>
                    <a:pt x="1689" y="1439"/>
                    <a:pt x="1438" y="1667"/>
                    <a:pt x="1141" y="1667"/>
                  </a:cubicBezTo>
                  <a:cubicBezTo>
                    <a:pt x="822" y="1667"/>
                    <a:pt x="571" y="1439"/>
                    <a:pt x="571" y="1119"/>
                  </a:cubicBezTo>
                  <a:cubicBezTo>
                    <a:pt x="571" y="823"/>
                    <a:pt x="822" y="572"/>
                    <a:pt x="1141" y="572"/>
                  </a:cubicBezTo>
                  <a:close/>
                  <a:moveTo>
                    <a:pt x="1141" y="1"/>
                  </a:moveTo>
                  <a:cubicBezTo>
                    <a:pt x="502" y="1"/>
                    <a:pt x="0" y="503"/>
                    <a:pt x="0" y="1119"/>
                  </a:cubicBezTo>
                  <a:cubicBezTo>
                    <a:pt x="0" y="1736"/>
                    <a:pt x="502" y="2238"/>
                    <a:pt x="1141" y="2238"/>
                  </a:cubicBezTo>
                  <a:cubicBezTo>
                    <a:pt x="1758" y="2238"/>
                    <a:pt x="2260" y="1736"/>
                    <a:pt x="2260" y="1119"/>
                  </a:cubicBezTo>
                  <a:cubicBezTo>
                    <a:pt x="2260" y="503"/>
                    <a:pt x="1758" y="1"/>
                    <a:pt x="1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45"/>
            <p:cNvSpPr/>
            <p:nvPr/>
          </p:nvSpPr>
          <p:spPr>
            <a:xfrm>
              <a:off x="7492283" y="2679546"/>
              <a:ext cx="46721" cy="46085"/>
            </a:xfrm>
            <a:custGeom>
              <a:avLst/>
              <a:gdLst/>
              <a:ahLst/>
              <a:cxnLst/>
              <a:rect l="l" t="t" r="r" b="b"/>
              <a:pathLst>
                <a:path w="1690" h="1667" extrusionOk="0">
                  <a:moveTo>
                    <a:pt x="845" y="1"/>
                  </a:moveTo>
                  <a:cubicBezTo>
                    <a:pt x="389" y="1"/>
                    <a:pt x="1" y="366"/>
                    <a:pt x="1" y="822"/>
                  </a:cubicBezTo>
                  <a:cubicBezTo>
                    <a:pt x="1" y="1302"/>
                    <a:pt x="389" y="1667"/>
                    <a:pt x="845" y="1667"/>
                  </a:cubicBezTo>
                  <a:cubicBezTo>
                    <a:pt x="1302" y="1667"/>
                    <a:pt x="1690" y="1302"/>
                    <a:pt x="1690" y="822"/>
                  </a:cubicBezTo>
                  <a:cubicBezTo>
                    <a:pt x="1690" y="366"/>
                    <a:pt x="1302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45"/>
            <p:cNvSpPr/>
            <p:nvPr/>
          </p:nvSpPr>
          <p:spPr>
            <a:xfrm>
              <a:off x="7484708" y="2671335"/>
              <a:ext cx="61871" cy="62506"/>
            </a:xfrm>
            <a:custGeom>
              <a:avLst/>
              <a:gdLst/>
              <a:ahLst/>
              <a:cxnLst/>
              <a:rect l="l" t="t" r="r" b="b"/>
              <a:pathLst>
                <a:path w="2238" h="2261" extrusionOk="0">
                  <a:moveTo>
                    <a:pt x="1119" y="571"/>
                  </a:moveTo>
                  <a:cubicBezTo>
                    <a:pt x="1416" y="571"/>
                    <a:pt x="1667" y="822"/>
                    <a:pt x="1667" y="1119"/>
                  </a:cubicBezTo>
                  <a:cubicBezTo>
                    <a:pt x="1667" y="1439"/>
                    <a:pt x="1416" y="1690"/>
                    <a:pt x="1119" y="1690"/>
                  </a:cubicBezTo>
                  <a:cubicBezTo>
                    <a:pt x="823" y="1690"/>
                    <a:pt x="571" y="1439"/>
                    <a:pt x="571" y="1119"/>
                  </a:cubicBezTo>
                  <a:cubicBezTo>
                    <a:pt x="571" y="822"/>
                    <a:pt x="823" y="571"/>
                    <a:pt x="1119" y="571"/>
                  </a:cubicBezTo>
                  <a:close/>
                  <a:moveTo>
                    <a:pt x="1119" y="1"/>
                  </a:moveTo>
                  <a:cubicBezTo>
                    <a:pt x="503" y="1"/>
                    <a:pt x="1" y="503"/>
                    <a:pt x="1" y="1119"/>
                  </a:cubicBezTo>
                  <a:cubicBezTo>
                    <a:pt x="1" y="1758"/>
                    <a:pt x="503" y="2260"/>
                    <a:pt x="1119" y="2260"/>
                  </a:cubicBezTo>
                  <a:cubicBezTo>
                    <a:pt x="1736" y="2260"/>
                    <a:pt x="2238" y="1758"/>
                    <a:pt x="2238" y="1119"/>
                  </a:cubicBezTo>
                  <a:cubicBezTo>
                    <a:pt x="2238" y="503"/>
                    <a:pt x="1736" y="1"/>
                    <a:pt x="11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45"/>
            <p:cNvSpPr/>
            <p:nvPr/>
          </p:nvSpPr>
          <p:spPr>
            <a:xfrm>
              <a:off x="4572000" y="4445800"/>
              <a:ext cx="3209275" cy="4600"/>
            </a:xfrm>
            <a:custGeom>
              <a:avLst/>
              <a:gdLst/>
              <a:ahLst/>
              <a:cxnLst/>
              <a:rect l="l" t="t" r="r" b="b"/>
              <a:pathLst>
                <a:path w="128371" h="184" extrusionOk="0">
                  <a:moveTo>
                    <a:pt x="1" y="1"/>
                  </a:moveTo>
                  <a:lnTo>
                    <a:pt x="1" y="183"/>
                  </a:lnTo>
                  <a:lnTo>
                    <a:pt x="128370" y="183"/>
                  </a:lnTo>
                  <a:cubicBezTo>
                    <a:pt x="128370" y="183"/>
                    <a:pt x="128370" y="183"/>
                    <a:pt x="128370" y="161"/>
                  </a:cubicBezTo>
                  <a:lnTo>
                    <a:pt x="12837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45"/>
            <p:cNvSpPr/>
            <p:nvPr/>
          </p:nvSpPr>
          <p:spPr>
            <a:xfrm>
              <a:off x="7852587" y="2623398"/>
              <a:ext cx="46749" cy="46085"/>
            </a:xfrm>
            <a:custGeom>
              <a:avLst/>
              <a:gdLst/>
              <a:ahLst/>
              <a:cxnLst/>
              <a:rect l="l" t="t" r="r" b="b"/>
              <a:pathLst>
                <a:path w="1691" h="1667" extrusionOk="0">
                  <a:moveTo>
                    <a:pt x="846" y="0"/>
                  </a:moveTo>
                  <a:cubicBezTo>
                    <a:pt x="366" y="0"/>
                    <a:pt x="1" y="365"/>
                    <a:pt x="1" y="845"/>
                  </a:cubicBezTo>
                  <a:cubicBezTo>
                    <a:pt x="1" y="1301"/>
                    <a:pt x="366" y="1666"/>
                    <a:pt x="846" y="1666"/>
                  </a:cubicBezTo>
                  <a:cubicBezTo>
                    <a:pt x="1302" y="1666"/>
                    <a:pt x="1690" y="1301"/>
                    <a:pt x="1690" y="845"/>
                  </a:cubicBezTo>
                  <a:cubicBezTo>
                    <a:pt x="1690" y="365"/>
                    <a:pt x="1302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45"/>
            <p:cNvSpPr/>
            <p:nvPr/>
          </p:nvSpPr>
          <p:spPr>
            <a:xfrm>
              <a:off x="7844404" y="2615187"/>
              <a:ext cx="62479" cy="62506"/>
            </a:xfrm>
            <a:custGeom>
              <a:avLst/>
              <a:gdLst/>
              <a:ahLst/>
              <a:cxnLst/>
              <a:rect l="l" t="t" r="r" b="b"/>
              <a:pathLst>
                <a:path w="2260" h="2261" extrusionOk="0">
                  <a:moveTo>
                    <a:pt x="1142" y="571"/>
                  </a:moveTo>
                  <a:cubicBezTo>
                    <a:pt x="1438" y="571"/>
                    <a:pt x="1689" y="822"/>
                    <a:pt x="1689" y="1142"/>
                  </a:cubicBezTo>
                  <a:cubicBezTo>
                    <a:pt x="1689" y="1438"/>
                    <a:pt x="1438" y="1689"/>
                    <a:pt x="1142" y="1689"/>
                  </a:cubicBezTo>
                  <a:cubicBezTo>
                    <a:pt x="822" y="1689"/>
                    <a:pt x="571" y="1438"/>
                    <a:pt x="571" y="1142"/>
                  </a:cubicBezTo>
                  <a:cubicBezTo>
                    <a:pt x="571" y="822"/>
                    <a:pt x="822" y="571"/>
                    <a:pt x="1142" y="571"/>
                  </a:cubicBezTo>
                  <a:close/>
                  <a:moveTo>
                    <a:pt x="1142" y="0"/>
                  </a:moveTo>
                  <a:cubicBezTo>
                    <a:pt x="525" y="0"/>
                    <a:pt x="0" y="502"/>
                    <a:pt x="0" y="1142"/>
                  </a:cubicBezTo>
                  <a:cubicBezTo>
                    <a:pt x="0" y="1758"/>
                    <a:pt x="525" y="2260"/>
                    <a:pt x="1142" y="2260"/>
                  </a:cubicBezTo>
                  <a:cubicBezTo>
                    <a:pt x="1758" y="2260"/>
                    <a:pt x="2260" y="1758"/>
                    <a:pt x="2260" y="1142"/>
                  </a:cubicBezTo>
                  <a:cubicBezTo>
                    <a:pt x="2260" y="502"/>
                    <a:pt x="1758" y="0"/>
                    <a:pt x="11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45"/>
            <p:cNvSpPr/>
            <p:nvPr/>
          </p:nvSpPr>
          <p:spPr>
            <a:xfrm>
              <a:off x="7306782" y="2399387"/>
              <a:ext cx="46085" cy="46085"/>
            </a:xfrm>
            <a:custGeom>
              <a:avLst/>
              <a:gdLst/>
              <a:ahLst/>
              <a:cxnLst/>
              <a:rect l="l" t="t" r="r" b="b"/>
              <a:pathLst>
                <a:path w="1667" h="1667" extrusionOk="0">
                  <a:moveTo>
                    <a:pt x="822" y="0"/>
                  </a:moveTo>
                  <a:cubicBezTo>
                    <a:pt x="365" y="0"/>
                    <a:pt x="0" y="365"/>
                    <a:pt x="0" y="822"/>
                  </a:cubicBezTo>
                  <a:cubicBezTo>
                    <a:pt x="0" y="1301"/>
                    <a:pt x="365" y="1666"/>
                    <a:pt x="822" y="1666"/>
                  </a:cubicBezTo>
                  <a:cubicBezTo>
                    <a:pt x="1301" y="1666"/>
                    <a:pt x="1666" y="1301"/>
                    <a:pt x="1666" y="822"/>
                  </a:cubicBezTo>
                  <a:cubicBezTo>
                    <a:pt x="1666" y="365"/>
                    <a:pt x="1301" y="0"/>
                    <a:pt x="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45"/>
            <p:cNvSpPr/>
            <p:nvPr/>
          </p:nvSpPr>
          <p:spPr>
            <a:xfrm>
              <a:off x="7298571" y="2391176"/>
              <a:ext cx="62506" cy="62506"/>
            </a:xfrm>
            <a:custGeom>
              <a:avLst/>
              <a:gdLst/>
              <a:ahLst/>
              <a:cxnLst/>
              <a:rect l="l" t="t" r="r" b="b"/>
              <a:pathLst>
                <a:path w="2261" h="2261" extrusionOk="0">
                  <a:moveTo>
                    <a:pt x="1119" y="571"/>
                  </a:moveTo>
                  <a:cubicBezTo>
                    <a:pt x="1438" y="571"/>
                    <a:pt x="1689" y="822"/>
                    <a:pt x="1689" y="1119"/>
                  </a:cubicBezTo>
                  <a:cubicBezTo>
                    <a:pt x="1689" y="1438"/>
                    <a:pt x="1438" y="1689"/>
                    <a:pt x="1119" y="1689"/>
                  </a:cubicBezTo>
                  <a:cubicBezTo>
                    <a:pt x="822" y="1689"/>
                    <a:pt x="571" y="1438"/>
                    <a:pt x="571" y="1119"/>
                  </a:cubicBezTo>
                  <a:cubicBezTo>
                    <a:pt x="571" y="822"/>
                    <a:pt x="822" y="571"/>
                    <a:pt x="1119" y="571"/>
                  </a:cubicBezTo>
                  <a:close/>
                  <a:moveTo>
                    <a:pt x="1119" y="0"/>
                  </a:moveTo>
                  <a:cubicBezTo>
                    <a:pt x="503" y="0"/>
                    <a:pt x="0" y="503"/>
                    <a:pt x="0" y="1119"/>
                  </a:cubicBezTo>
                  <a:cubicBezTo>
                    <a:pt x="0" y="1758"/>
                    <a:pt x="503" y="2260"/>
                    <a:pt x="1119" y="2260"/>
                  </a:cubicBezTo>
                  <a:cubicBezTo>
                    <a:pt x="1758" y="2260"/>
                    <a:pt x="2260" y="1758"/>
                    <a:pt x="2260" y="1119"/>
                  </a:cubicBezTo>
                  <a:cubicBezTo>
                    <a:pt x="2260" y="503"/>
                    <a:pt x="1758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45"/>
            <p:cNvSpPr/>
            <p:nvPr/>
          </p:nvSpPr>
          <p:spPr>
            <a:xfrm>
              <a:off x="8075991" y="2730026"/>
              <a:ext cx="46721" cy="46721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"/>
                  </a:moveTo>
                  <a:cubicBezTo>
                    <a:pt x="365" y="1"/>
                    <a:pt x="0" y="389"/>
                    <a:pt x="0" y="845"/>
                  </a:cubicBezTo>
                  <a:cubicBezTo>
                    <a:pt x="0" y="1302"/>
                    <a:pt x="365" y="1690"/>
                    <a:pt x="845" y="1690"/>
                  </a:cubicBezTo>
                  <a:cubicBezTo>
                    <a:pt x="1301" y="1690"/>
                    <a:pt x="1689" y="1302"/>
                    <a:pt x="1689" y="845"/>
                  </a:cubicBezTo>
                  <a:cubicBezTo>
                    <a:pt x="1689" y="389"/>
                    <a:pt x="1301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45"/>
            <p:cNvSpPr/>
            <p:nvPr/>
          </p:nvSpPr>
          <p:spPr>
            <a:xfrm>
              <a:off x="8067780" y="2722452"/>
              <a:ext cx="62506" cy="61871"/>
            </a:xfrm>
            <a:custGeom>
              <a:avLst/>
              <a:gdLst/>
              <a:ahLst/>
              <a:cxnLst/>
              <a:rect l="l" t="t" r="r" b="b"/>
              <a:pathLst>
                <a:path w="2261" h="2238" extrusionOk="0">
                  <a:moveTo>
                    <a:pt x="1142" y="571"/>
                  </a:moveTo>
                  <a:cubicBezTo>
                    <a:pt x="1438" y="571"/>
                    <a:pt x="1689" y="822"/>
                    <a:pt x="1689" y="1119"/>
                  </a:cubicBezTo>
                  <a:cubicBezTo>
                    <a:pt x="1689" y="1416"/>
                    <a:pt x="1438" y="1667"/>
                    <a:pt x="1142" y="1667"/>
                  </a:cubicBezTo>
                  <a:cubicBezTo>
                    <a:pt x="822" y="1667"/>
                    <a:pt x="571" y="1416"/>
                    <a:pt x="571" y="1119"/>
                  </a:cubicBezTo>
                  <a:cubicBezTo>
                    <a:pt x="571" y="822"/>
                    <a:pt x="822" y="571"/>
                    <a:pt x="1142" y="571"/>
                  </a:cubicBezTo>
                  <a:close/>
                  <a:moveTo>
                    <a:pt x="1142" y="1"/>
                  </a:moveTo>
                  <a:cubicBezTo>
                    <a:pt x="503" y="1"/>
                    <a:pt x="0" y="503"/>
                    <a:pt x="0" y="1119"/>
                  </a:cubicBezTo>
                  <a:cubicBezTo>
                    <a:pt x="0" y="1735"/>
                    <a:pt x="503" y="2238"/>
                    <a:pt x="1142" y="2238"/>
                  </a:cubicBezTo>
                  <a:cubicBezTo>
                    <a:pt x="1758" y="2238"/>
                    <a:pt x="2260" y="1735"/>
                    <a:pt x="2260" y="1119"/>
                  </a:cubicBezTo>
                  <a:cubicBezTo>
                    <a:pt x="2260" y="503"/>
                    <a:pt x="1758" y="1"/>
                    <a:pt x="11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45"/>
            <p:cNvSpPr/>
            <p:nvPr/>
          </p:nvSpPr>
          <p:spPr>
            <a:xfrm>
              <a:off x="7131979" y="2899770"/>
              <a:ext cx="974946" cy="15813"/>
            </a:xfrm>
            <a:custGeom>
              <a:avLst/>
              <a:gdLst/>
              <a:ahLst/>
              <a:cxnLst/>
              <a:rect l="l" t="t" r="r" b="b"/>
              <a:pathLst>
                <a:path w="35266" h="572" extrusionOk="0">
                  <a:moveTo>
                    <a:pt x="274" y="1"/>
                  </a:moveTo>
                  <a:cubicBezTo>
                    <a:pt x="115" y="1"/>
                    <a:pt x="0" y="137"/>
                    <a:pt x="0" y="297"/>
                  </a:cubicBezTo>
                  <a:cubicBezTo>
                    <a:pt x="0" y="457"/>
                    <a:pt x="115" y="571"/>
                    <a:pt x="274" y="571"/>
                  </a:cubicBezTo>
                  <a:lnTo>
                    <a:pt x="34992" y="571"/>
                  </a:lnTo>
                  <a:cubicBezTo>
                    <a:pt x="35151" y="571"/>
                    <a:pt x="35266" y="457"/>
                    <a:pt x="35266" y="297"/>
                  </a:cubicBezTo>
                  <a:cubicBezTo>
                    <a:pt x="35266" y="137"/>
                    <a:pt x="35151" y="1"/>
                    <a:pt x="349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45"/>
            <p:cNvSpPr/>
            <p:nvPr/>
          </p:nvSpPr>
          <p:spPr>
            <a:xfrm>
              <a:off x="7873432" y="2169680"/>
              <a:ext cx="368542" cy="64386"/>
            </a:xfrm>
            <a:custGeom>
              <a:avLst/>
              <a:gdLst/>
              <a:ahLst/>
              <a:cxnLst/>
              <a:rect l="l" t="t" r="r" b="b"/>
              <a:pathLst>
                <a:path w="13331" h="2329" extrusionOk="0">
                  <a:moveTo>
                    <a:pt x="0" y="1"/>
                  </a:moveTo>
                  <a:lnTo>
                    <a:pt x="0" y="2329"/>
                  </a:lnTo>
                  <a:lnTo>
                    <a:pt x="13330" y="2329"/>
                  </a:lnTo>
                  <a:lnTo>
                    <a:pt x="133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45"/>
            <p:cNvSpPr/>
            <p:nvPr/>
          </p:nvSpPr>
          <p:spPr>
            <a:xfrm>
              <a:off x="8053902" y="2264974"/>
              <a:ext cx="188072" cy="65022"/>
            </a:xfrm>
            <a:custGeom>
              <a:avLst/>
              <a:gdLst/>
              <a:ahLst/>
              <a:cxnLst/>
              <a:rect l="l" t="t" r="r" b="b"/>
              <a:pathLst>
                <a:path w="6803" h="2352" extrusionOk="0">
                  <a:moveTo>
                    <a:pt x="0" y="0"/>
                  </a:moveTo>
                  <a:lnTo>
                    <a:pt x="0" y="2351"/>
                  </a:lnTo>
                  <a:lnTo>
                    <a:pt x="6802" y="2351"/>
                  </a:lnTo>
                  <a:lnTo>
                    <a:pt x="68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45"/>
            <p:cNvSpPr/>
            <p:nvPr/>
          </p:nvSpPr>
          <p:spPr>
            <a:xfrm>
              <a:off x="6899757" y="3149021"/>
              <a:ext cx="1412878" cy="831079"/>
            </a:xfrm>
            <a:custGeom>
              <a:avLst/>
              <a:gdLst/>
              <a:ahLst/>
              <a:cxnLst/>
              <a:rect l="l" t="t" r="r" b="b"/>
              <a:pathLst>
                <a:path w="51107" h="30062" extrusionOk="0">
                  <a:moveTo>
                    <a:pt x="1" y="1"/>
                  </a:moveTo>
                  <a:lnTo>
                    <a:pt x="1" y="30061"/>
                  </a:lnTo>
                  <a:lnTo>
                    <a:pt x="51107" y="30061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45"/>
            <p:cNvSpPr/>
            <p:nvPr/>
          </p:nvSpPr>
          <p:spPr>
            <a:xfrm>
              <a:off x="6899757" y="3945985"/>
              <a:ext cx="1412878" cy="34115"/>
            </a:xfrm>
            <a:custGeom>
              <a:avLst/>
              <a:gdLst/>
              <a:ahLst/>
              <a:cxnLst/>
              <a:rect l="l" t="t" r="r" b="b"/>
              <a:pathLst>
                <a:path w="51107" h="1234" extrusionOk="0">
                  <a:moveTo>
                    <a:pt x="1" y="1"/>
                  </a:moveTo>
                  <a:lnTo>
                    <a:pt x="1" y="1233"/>
                  </a:lnTo>
                  <a:lnTo>
                    <a:pt x="51107" y="1233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45"/>
            <p:cNvSpPr/>
            <p:nvPr/>
          </p:nvSpPr>
          <p:spPr>
            <a:xfrm>
              <a:off x="6958448" y="3207713"/>
              <a:ext cx="80808" cy="8078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2352" y="571"/>
                  </a:moveTo>
                  <a:lnTo>
                    <a:pt x="2352" y="2351"/>
                  </a:lnTo>
                  <a:lnTo>
                    <a:pt x="571" y="2351"/>
                  </a:lnTo>
                  <a:lnTo>
                    <a:pt x="571" y="571"/>
                  </a:lnTo>
                  <a:close/>
                  <a:moveTo>
                    <a:pt x="274" y="0"/>
                  </a:moveTo>
                  <a:cubicBezTo>
                    <a:pt x="115" y="0"/>
                    <a:pt x="1" y="137"/>
                    <a:pt x="1" y="297"/>
                  </a:cubicBezTo>
                  <a:lnTo>
                    <a:pt x="1" y="2625"/>
                  </a:lnTo>
                  <a:cubicBezTo>
                    <a:pt x="1" y="2785"/>
                    <a:pt x="115" y="2922"/>
                    <a:pt x="274" y="2922"/>
                  </a:cubicBezTo>
                  <a:lnTo>
                    <a:pt x="2625" y="2922"/>
                  </a:lnTo>
                  <a:cubicBezTo>
                    <a:pt x="2785" y="2922"/>
                    <a:pt x="2922" y="2785"/>
                    <a:pt x="2922" y="2625"/>
                  </a:cubicBezTo>
                  <a:lnTo>
                    <a:pt x="2922" y="297"/>
                  </a:lnTo>
                  <a:cubicBezTo>
                    <a:pt x="2922" y="137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45"/>
            <p:cNvSpPr/>
            <p:nvPr/>
          </p:nvSpPr>
          <p:spPr>
            <a:xfrm>
              <a:off x="7087802" y="3272707"/>
              <a:ext cx="80808" cy="15786"/>
            </a:xfrm>
            <a:custGeom>
              <a:avLst/>
              <a:gdLst/>
              <a:ahLst/>
              <a:cxnLst/>
              <a:rect l="l" t="t" r="r" b="b"/>
              <a:pathLst>
                <a:path w="2923" h="571" extrusionOk="0">
                  <a:moveTo>
                    <a:pt x="297" y="0"/>
                  </a:moveTo>
                  <a:cubicBezTo>
                    <a:pt x="138" y="0"/>
                    <a:pt x="1" y="114"/>
                    <a:pt x="1" y="274"/>
                  </a:cubicBezTo>
                  <a:cubicBezTo>
                    <a:pt x="1" y="434"/>
                    <a:pt x="138" y="571"/>
                    <a:pt x="297" y="571"/>
                  </a:cubicBezTo>
                  <a:lnTo>
                    <a:pt x="2648" y="571"/>
                  </a:lnTo>
                  <a:cubicBezTo>
                    <a:pt x="2785" y="571"/>
                    <a:pt x="2922" y="434"/>
                    <a:pt x="2922" y="274"/>
                  </a:cubicBezTo>
                  <a:cubicBezTo>
                    <a:pt x="2922" y="114"/>
                    <a:pt x="2785" y="0"/>
                    <a:pt x="26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45"/>
            <p:cNvSpPr/>
            <p:nvPr/>
          </p:nvSpPr>
          <p:spPr>
            <a:xfrm>
              <a:off x="7031018" y="3367365"/>
              <a:ext cx="1210955" cy="46721"/>
            </a:xfrm>
            <a:custGeom>
              <a:avLst/>
              <a:gdLst/>
              <a:ahLst/>
              <a:cxnLst/>
              <a:rect l="l" t="t" r="r" b="b"/>
              <a:pathLst>
                <a:path w="43803" h="1690" extrusionOk="0">
                  <a:moveTo>
                    <a:pt x="0" y="0"/>
                  </a:moveTo>
                  <a:lnTo>
                    <a:pt x="0" y="1689"/>
                  </a:lnTo>
                  <a:lnTo>
                    <a:pt x="43802" y="1689"/>
                  </a:lnTo>
                  <a:lnTo>
                    <a:pt x="438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45"/>
            <p:cNvSpPr/>
            <p:nvPr/>
          </p:nvSpPr>
          <p:spPr>
            <a:xfrm>
              <a:off x="7031018" y="3477145"/>
              <a:ext cx="1210955" cy="46721"/>
            </a:xfrm>
            <a:custGeom>
              <a:avLst/>
              <a:gdLst/>
              <a:ahLst/>
              <a:cxnLst/>
              <a:rect l="l" t="t" r="r" b="b"/>
              <a:pathLst>
                <a:path w="43803" h="1690" extrusionOk="0">
                  <a:moveTo>
                    <a:pt x="0" y="1"/>
                  </a:moveTo>
                  <a:lnTo>
                    <a:pt x="0" y="1690"/>
                  </a:lnTo>
                  <a:lnTo>
                    <a:pt x="43802" y="1690"/>
                  </a:lnTo>
                  <a:lnTo>
                    <a:pt x="438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45"/>
            <p:cNvSpPr/>
            <p:nvPr/>
          </p:nvSpPr>
          <p:spPr>
            <a:xfrm>
              <a:off x="7031018" y="3587589"/>
              <a:ext cx="750299" cy="46721"/>
            </a:xfrm>
            <a:custGeom>
              <a:avLst/>
              <a:gdLst/>
              <a:ahLst/>
              <a:cxnLst/>
              <a:rect l="l" t="t" r="r" b="b"/>
              <a:pathLst>
                <a:path w="27140" h="1690" extrusionOk="0">
                  <a:moveTo>
                    <a:pt x="0" y="0"/>
                  </a:moveTo>
                  <a:lnTo>
                    <a:pt x="0" y="1689"/>
                  </a:lnTo>
                  <a:lnTo>
                    <a:pt x="27140" y="1689"/>
                  </a:lnTo>
                  <a:lnTo>
                    <a:pt x="271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45"/>
            <p:cNvSpPr/>
            <p:nvPr/>
          </p:nvSpPr>
          <p:spPr>
            <a:xfrm>
              <a:off x="7031018" y="3697369"/>
              <a:ext cx="542709" cy="46721"/>
            </a:xfrm>
            <a:custGeom>
              <a:avLst/>
              <a:gdLst/>
              <a:ahLst/>
              <a:cxnLst/>
              <a:rect l="l" t="t" r="r" b="b"/>
              <a:pathLst>
                <a:path w="19631" h="1690" extrusionOk="0">
                  <a:moveTo>
                    <a:pt x="0" y="1"/>
                  </a:moveTo>
                  <a:lnTo>
                    <a:pt x="0" y="1690"/>
                  </a:lnTo>
                  <a:lnTo>
                    <a:pt x="19630" y="1690"/>
                  </a:lnTo>
                  <a:lnTo>
                    <a:pt x="196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45"/>
            <p:cNvSpPr/>
            <p:nvPr/>
          </p:nvSpPr>
          <p:spPr>
            <a:xfrm>
              <a:off x="7631755" y="3697369"/>
              <a:ext cx="305427" cy="46721"/>
            </a:xfrm>
            <a:custGeom>
              <a:avLst/>
              <a:gdLst/>
              <a:ahLst/>
              <a:cxnLst/>
              <a:rect l="l" t="t" r="r" b="b"/>
              <a:pathLst>
                <a:path w="11048" h="1690" extrusionOk="0">
                  <a:moveTo>
                    <a:pt x="0" y="1"/>
                  </a:moveTo>
                  <a:lnTo>
                    <a:pt x="0" y="1690"/>
                  </a:lnTo>
                  <a:lnTo>
                    <a:pt x="11048" y="1690"/>
                  </a:lnTo>
                  <a:lnTo>
                    <a:pt x="110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45"/>
            <p:cNvSpPr/>
            <p:nvPr/>
          </p:nvSpPr>
          <p:spPr>
            <a:xfrm>
              <a:off x="7031018" y="3807813"/>
              <a:ext cx="330059" cy="46085"/>
            </a:xfrm>
            <a:custGeom>
              <a:avLst/>
              <a:gdLst/>
              <a:ahLst/>
              <a:cxnLst/>
              <a:rect l="l" t="t" r="r" b="b"/>
              <a:pathLst>
                <a:path w="11939" h="1667" extrusionOk="0">
                  <a:moveTo>
                    <a:pt x="0" y="0"/>
                  </a:moveTo>
                  <a:lnTo>
                    <a:pt x="0" y="1666"/>
                  </a:lnTo>
                  <a:lnTo>
                    <a:pt x="11938" y="1666"/>
                  </a:lnTo>
                  <a:lnTo>
                    <a:pt x="119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45"/>
            <p:cNvSpPr/>
            <p:nvPr/>
          </p:nvSpPr>
          <p:spPr>
            <a:xfrm>
              <a:off x="8462171" y="2102806"/>
              <a:ext cx="1824934" cy="237917"/>
            </a:xfrm>
            <a:custGeom>
              <a:avLst/>
              <a:gdLst/>
              <a:ahLst/>
              <a:cxnLst/>
              <a:rect l="l" t="t" r="r" b="b"/>
              <a:pathLst>
                <a:path w="66012" h="8606" extrusionOk="0">
                  <a:moveTo>
                    <a:pt x="0" y="0"/>
                  </a:moveTo>
                  <a:lnTo>
                    <a:pt x="0" y="8605"/>
                  </a:lnTo>
                  <a:lnTo>
                    <a:pt x="66011" y="8605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45"/>
            <p:cNvSpPr/>
            <p:nvPr/>
          </p:nvSpPr>
          <p:spPr>
            <a:xfrm>
              <a:off x="8462171" y="2340695"/>
              <a:ext cx="1824934" cy="34087"/>
            </a:xfrm>
            <a:custGeom>
              <a:avLst/>
              <a:gdLst/>
              <a:ahLst/>
              <a:cxnLst/>
              <a:rect l="l" t="t" r="r" b="b"/>
              <a:pathLst>
                <a:path w="66012" h="1233" extrusionOk="0">
                  <a:moveTo>
                    <a:pt x="0" y="0"/>
                  </a:moveTo>
                  <a:lnTo>
                    <a:pt x="0" y="1233"/>
                  </a:lnTo>
                  <a:lnTo>
                    <a:pt x="66011" y="1233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45"/>
            <p:cNvSpPr/>
            <p:nvPr/>
          </p:nvSpPr>
          <p:spPr>
            <a:xfrm>
              <a:off x="8520835" y="2161470"/>
              <a:ext cx="80808" cy="15813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8" y="1"/>
                  </a:moveTo>
                  <a:cubicBezTo>
                    <a:pt x="138" y="1"/>
                    <a:pt x="1" y="138"/>
                    <a:pt x="1" y="298"/>
                  </a:cubicBezTo>
                  <a:cubicBezTo>
                    <a:pt x="1" y="457"/>
                    <a:pt x="138" y="572"/>
                    <a:pt x="298" y="572"/>
                  </a:cubicBezTo>
                  <a:lnTo>
                    <a:pt x="2626" y="572"/>
                  </a:lnTo>
                  <a:cubicBezTo>
                    <a:pt x="2786" y="572"/>
                    <a:pt x="2923" y="457"/>
                    <a:pt x="2923" y="298"/>
                  </a:cubicBez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rgbClr val="00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45"/>
            <p:cNvSpPr/>
            <p:nvPr/>
          </p:nvSpPr>
          <p:spPr>
            <a:xfrm>
              <a:off x="8650851" y="2161470"/>
              <a:ext cx="80144" cy="15813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1"/>
                  </a:moveTo>
                  <a:cubicBezTo>
                    <a:pt x="114" y="1"/>
                    <a:pt x="0" y="138"/>
                    <a:pt x="0" y="298"/>
                  </a:cubicBezTo>
                  <a:cubicBezTo>
                    <a:pt x="0" y="457"/>
                    <a:pt x="114" y="572"/>
                    <a:pt x="274" y="572"/>
                  </a:cubicBezTo>
                  <a:lnTo>
                    <a:pt x="2625" y="572"/>
                  </a:lnTo>
                  <a:cubicBezTo>
                    <a:pt x="2785" y="572"/>
                    <a:pt x="2899" y="457"/>
                    <a:pt x="2899" y="298"/>
                  </a:cubicBezTo>
                  <a:cubicBezTo>
                    <a:pt x="2899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45"/>
            <p:cNvSpPr/>
            <p:nvPr/>
          </p:nvSpPr>
          <p:spPr>
            <a:xfrm>
              <a:off x="8520835" y="2136229"/>
              <a:ext cx="80808" cy="41054"/>
            </a:xfrm>
            <a:custGeom>
              <a:avLst/>
              <a:gdLst/>
              <a:ahLst/>
              <a:cxnLst/>
              <a:rect l="l" t="t" r="r" b="b"/>
              <a:pathLst>
                <a:path w="2923" h="1485" extrusionOk="0">
                  <a:moveTo>
                    <a:pt x="2352" y="572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2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98"/>
                  </a:cubicBezTo>
                  <a:lnTo>
                    <a:pt x="1" y="1211"/>
                  </a:lnTo>
                  <a:cubicBezTo>
                    <a:pt x="1" y="1370"/>
                    <a:pt x="138" y="1485"/>
                    <a:pt x="298" y="1485"/>
                  </a:cubicBezTo>
                  <a:lnTo>
                    <a:pt x="2626" y="1485"/>
                  </a:lnTo>
                  <a:cubicBezTo>
                    <a:pt x="2786" y="1485"/>
                    <a:pt x="2923" y="1370"/>
                    <a:pt x="2923" y="1211"/>
                  </a:cubicBezTo>
                  <a:lnTo>
                    <a:pt x="2923" y="298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45"/>
            <p:cNvSpPr/>
            <p:nvPr/>
          </p:nvSpPr>
          <p:spPr>
            <a:xfrm>
              <a:off x="8593404" y="2226464"/>
              <a:ext cx="648729" cy="46113"/>
            </a:xfrm>
            <a:custGeom>
              <a:avLst/>
              <a:gdLst/>
              <a:ahLst/>
              <a:cxnLst/>
              <a:rect l="l" t="t" r="r" b="b"/>
              <a:pathLst>
                <a:path w="23466" h="1668" extrusionOk="0">
                  <a:moveTo>
                    <a:pt x="1" y="1"/>
                  </a:moveTo>
                  <a:lnTo>
                    <a:pt x="1" y="1667"/>
                  </a:lnTo>
                  <a:lnTo>
                    <a:pt x="23465" y="1667"/>
                  </a:lnTo>
                  <a:lnTo>
                    <a:pt x="234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45"/>
            <p:cNvSpPr/>
            <p:nvPr/>
          </p:nvSpPr>
          <p:spPr>
            <a:xfrm>
              <a:off x="9281225" y="2226464"/>
              <a:ext cx="272640" cy="46113"/>
            </a:xfrm>
            <a:custGeom>
              <a:avLst/>
              <a:gdLst/>
              <a:ahLst/>
              <a:cxnLst/>
              <a:rect l="l" t="t" r="r" b="b"/>
              <a:pathLst>
                <a:path w="9862" h="1668" extrusionOk="0">
                  <a:moveTo>
                    <a:pt x="0" y="1"/>
                  </a:moveTo>
                  <a:lnTo>
                    <a:pt x="0" y="1667"/>
                  </a:lnTo>
                  <a:lnTo>
                    <a:pt x="9861" y="1667"/>
                  </a:lnTo>
                  <a:lnTo>
                    <a:pt x="98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5"/>
            <p:cNvSpPr/>
            <p:nvPr/>
          </p:nvSpPr>
          <p:spPr>
            <a:xfrm>
              <a:off x="8462171" y="2423355"/>
              <a:ext cx="1824934" cy="237281"/>
            </a:xfrm>
            <a:custGeom>
              <a:avLst/>
              <a:gdLst/>
              <a:ahLst/>
              <a:cxnLst/>
              <a:rect l="l" t="t" r="r" b="b"/>
              <a:pathLst>
                <a:path w="66012" h="8583" extrusionOk="0">
                  <a:moveTo>
                    <a:pt x="0" y="0"/>
                  </a:moveTo>
                  <a:lnTo>
                    <a:pt x="0" y="8583"/>
                  </a:lnTo>
                  <a:lnTo>
                    <a:pt x="66011" y="8583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5"/>
            <p:cNvSpPr/>
            <p:nvPr/>
          </p:nvSpPr>
          <p:spPr>
            <a:xfrm>
              <a:off x="8462171" y="2660609"/>
              <a:ext cx="1824934" cy="34750"/>
            </a:xfrm>
            <a:custGeom>
              <a:avLst/>
              <a:gdLst/>
              <a:ahLst/>
              <a:cxnLst/>
              <a:rect l="l" t="t" r="r" b="b"/>
              <a:pathLst>
                <a:path w="66012" h="1257" extrusionOk="0">
                  <a:moveTo>
                    <a:pt x="0" y="1"/>
                  </a:moveTo>
                  <a:lnTo>
                    <a:pt x="0" y="1256"/>
                  </a:lnTo>
                  <a:lnTo>
                    <a:pt x="66011" y="1256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5"/>
            <p:cNvSpPr/>
            <p:nvPr/>
          </p:nvSpPr>
          <p:spPr>
            <a:xfrm>
              <a:off x="8520835" y="2482047"/>
              <a:ext cx="80808" cy="15786"/>
            </a:xfrm>
            <a:custGeom>
              <a:avLst/>
              <a:gdLst/>
              <a:ahLst/>
              <a:cxnLst/>
              <a:rect l="l" t="t" r="r" b="b"/>
              <a:pathLst>
                <a:path w="2923" h="571" extrusionOk="0">
                  <a:moveTo>
                    <a:pt x="298" y="0"/>
                  </a:moveTo>
                  <a:cubicBezTo>
                    <a:pt x="138" y="0"/>
                    <a:pt x="1" y="114"/>
                    <a:pt x="1" y="274"/>
                  </a:cubicBezTo>
                  <a:cubicBezTo>
                    <a:pt x="1" y="434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34"/>
                    <a:pt x="2923" y="274"/>
                  </a:cubicBezTo>
                  <a:cubicBezTo>
                    <a:pt x="2923" y="114"/>
                    <a:pt x="2786" y="0"/>
                    <a:pt x="2626" y="0"/>
                  </a:cubicBezTo>
                  <a:close/>
                </a:path>
              </a:pathLst>
            </a:custGeom>
            <a:solidFill>
              <a:srgbClr val="00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5"/>
            <p:cNvSpPr/>
            <p:nvPr/>
          </p:nvSpPr>
          <p:spPr>
            <a:xfrm>
              <a:off x="8650851" y="2482047"/>
              <a:ext cx="80144" cy="15786"/>
            </a:xfrm>
            <a:custGeom>
              <a:avLst/>
              <a:gdLst/>
              <a:ahLst/>
              <a:cxnLst/>
              <a:rect l="l" t="t" r="r" b="b"/>
              <a:pathLst>
                <a:path w="2899" h="571" extrusionOk="0">
                  <a:moveTo>
                    <a:pt x="274" y="0"/>
                  </a:moveTo>
                  <a:cubicBezTo>
                    <a:pt x="114" y="0"/>
                    <a:pt x="0" y="114"/>
                    <a:pt x="0" y="274"/>
                  </a:cubicBezTo>
                  <a:cubicBezTo>
                    <a:pt x="0" y="434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4"/>
                    <a:pt x="2899" y="274"/>
                  </a:cubicBezTo>
                  <a:cubicBezTo>
                    <a:pt x="2899" y="114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5"/>
            <p:cNvSpPr/>
            <p:nvPr/>
          </p:nvSpPr>
          <p:spPr>
            <a:xfrm>
              <a:off x="8520835" y="2456806"/>
              <a:ext cx="80808" cy="41026"/>
            </a:xfrm>
            <a:custGeom>
              <a:avLst/>
              <a:gdLst/>
              <a:ahLst/>
              <a:cxnLst/>
              <a:rect l="l" t="t" r="r" b="b"/>
              <a:pathLst>
                <a:path w="2923" h="1484" extrusionOk="0">
                  <a:moveTo>
                    <a:pt x="2352" y="571"/>
                  </a:moveTo>
                  <a:lnTo>
                    <a:pt x="2352" y="913"/>
                  </a:lnTo>
                  <a:lnTo>
                    <a:pt x="572" y="913"/>
                  </a:lnTo>
                  <a:lnTo>
                    <a:pt x="572" y="571"/>
                  </a:lnTo>
                  <a:close/>
                  <a:moveTo>
                    <a:pt x="298" y="0"/>
                  </a:moveTo>
                  <a:cubicBezTo>
                    <a:pt x="138" y="0"/>
                    <a:pt x="1" y="137"/>
                    <a:pt x="1" y="274"/>
                  </a:cubicBezTo>
                  <a:lnTo>
                    <a:pt x="1" y="1187"/>
                  </a:lnTo>
                  <a:cubicBezTo>
                    <a:pt x="1" y="1347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47"/>
                    <a:pt x="2923" y="1187"/>
                  </a:cubicBezTo>
                  <a:lnTo>
                    <a:pt x="2923" y="274"/>
                  </a:lnTo>
                  <a:cubicBezTo>
                    <a:pt x="2923" y="137"/>
                    <a:pt x="2786" y="0"/>
                    <a:pt x="26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5"/>
            <p:cNvSpPr/>
            <p:nvPr/>
          </p:nvSpPr>
          <p:spPr>
            <a:xfrm>
              <a:off x="8593404" y="2546405"/>
              <a:ext cx="296608" cy="46721"/>
            </a:xfrm>
            <a:custGeom>
              <a:avLst/>
              <a:gdLst/>
              <a:ahLst/>
              <a:cxnLst/>
              <a:rect l="l" t="t" r="r" b="b"/>
              <a:pathLst>
                <a:path w="10729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10729" y="1689"/>
                  </a:lnTo>
                  <a:lnTo>
                    <a:pt x="107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5"/>
            <p:cNvSpPr/>
            <p:nvPr/>
          </p:nvSpPr>
          <p:spPr>
            <a:xfrm>
              <a:off x="9252197" y="2546405"/>
              <a:ext cx="865774" cy="46721"/>
            </a:xfrm>
            <a:custGeom>
              <a:avLst/>
              <a:gdLst/>
              <a:ahLst/>
              <a:cxnLst/>
              <a:rect l="l" t="t" r="r" b="b"/>
              <a:pathLst>
                <a:path w="31317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31317" y="1689"/>
                  </a:lnTo>
                  <a:lnTo>
                    <a:pt x="313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5"/>
            <p:cNvSpPr/>
            <p:nvPr/>
          </p:nvSpPr>
          <p:spPr>
            <a:xfrm>
              <a:off x="8939222" y="2546405"/>
              <a:ext cx="271976" cy="46721"/>
            </a:xfrm>
            <a:custGeom>
              <a:avLst/>
              <a:gdLst/>
              <a:ahLst/>
              <a:cxnLst/>
              <a:rect l="l" t="t" r="r" b="b"/>
              <a:pathLst>
                <a:path w="9838" h="1690" extrusionOk="0">
                  <a:moveTo>
                    <a:pt x="0" y="0"/>
                  </a:moveTo>
                  <a:lnTo>
                    <a:pt x="0" y="1689"/>
                  </a:lnTo>
                  <a:lnTo>
                    <a:pt x="9838" y="1689"/>
                  </a:lnTo>
                  <a:lnTo>
                    <a:pt x="9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5"/>
            <p:cNvSpPr/>
            <p:nvPr/>
          </p:nvSpPr>
          <p:spPr>
            <a:xfrm>
              <a:off x="8462171" y="2743269"/>
              <a:ext cx="1824934" cy="237917"/>
            </a:xfrm>
            <a:custGeom>
              <a:avLst/>
              <a:gdLst/>
              <a:ahLst/>
              <a:cxnLst/>
              <a:rect l="l" t="t" r="r" b="b"/>
              <a:pathLst>
                <a:path w="66012" h="8606" extrusionOk="0">
                  <a:moveTo>
                    <a:pt x="0" y="1"/>
                  </a:moveTo>
                  <a:lnTo>
                    <a:pt x="0" y="8606"/>
                  </a:lnTo>
                  <a:lnTo>
                    <a:pt x="66011" y="8606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5"/>
            <p:cNvSpPr/>
            <p:nvPr/>
          </p:nvSpPr>
          <p:spPr>
            <a:xfrm>
              <a:off x="8462171" y="2981158"/>
              <a:ext cx="1824934" cy="34115"/>
            </a:xfrm>
            <a:custGeom>
              <a:avLst/>
              <a:gdLst/>
              <a:ahLst/>
              <a:cxnLst/>
              <a:rect l="l" t="t" r="r" b="b"/>
              <a:pathLst>
                <a:path w="66012" h="1234" extrusionOk="0">
                  <a:moveTo>
                    <a:pt x="0" y="1"/>
                  </a:moveTo>
                  <a:lnTo>
                    <a:pt x="0" y="1234"/>
                  </a:lnTo>
                  <a:lnTo>
                    <a:pt x="66011" y="1234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5"/>
            <p:cNvSpPr/>
            <p:nvPr/>
          </p:nvSpPr>
          <p:spPr>
            <a:xfrm>
              <a:off x="8520835" y="2801960"/>
              <a:ext cx="80808" cy="15813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8" y="1"/>
                  </a:moveTo>
                  <a:cubicBezTo>
                    <a:pt x="138" y="1"/>
                    <a:pt x="1" y="138"/>
                    <a:pt x="1" y="297"/>
                  </a:cubicBezTo>
                  <a:cubicBezTo>
                    <a:pt x="1" y="457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57"/>
                    <a:pt x="2923" y="297"/>
                  </a:cubicBez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rgbClr val="00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5"/>
            <p:cNvSpPr/>
            <p:nvPr/>
          </p:nvSpPr>
          <p:spPr>
            <a:xfrm>
              <a:off x="8650851" y="2801960"/>
              <a:ext cx="80144" cy="15813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1"/>
                  </a:moveTo>
                  <a:cubicBezTo>
                    <a:pt x="114" y="1"/>
                    <a:pt x="0" y="138"/>
                    <a:pt x="0" y="297"/>
                  </a:cubicBezTo>
                  <a:cubicBezTo>
                    <a:pt x="0" y="457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57"/>
                    <a:pt x="2899" y="297"/>
                  </a:cubicBezTo>
                  <a:cubicBezTo>
                    <a:pt x="2899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5"/>
            <p:cNvSpPr/>
            <p:nvPr/>
          </p:nvSpPr>
          <p:spPr>
            <a:xfrm>
              <a:off x="8520835" y="2776720"/>
              <a:ext cx="80808" cy="41054"/>
            </a:xfrm>
            <a:custGeom>
              <a:avLst/>
              <a:gdLst/>
              <a:ahLst/>
              <a:cxnLst/>
              <a:rect l="l" t="t" r="r" b="b"/>
              <a:pathLst>
                <a:path w="2923" h="1485" extrusionOk="0">
                  <a:moveTo>
                    <a:pt x="2352" y="571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1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97"/>
                  </a:cubicBezTo>
                  <a:lnTo>
                    <a:pt x="1" y="1210"/>
                  </a:lnTo>
                  <a:cubicBezTo>
                    <a:pt x="1" y="1370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70"/>
                    <a:pt x="2923" y="1210"/>
                  </a:cubicBezTo>
                  <a:lnTo>
                    <a:pt x="2923" y="297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5"/>
            <p:cNvSpPr/>
            <p:nvPr/>
          </p:nvSpPr>
          <p:spPr>
            <a:xfrm>
              <a:off x="8593404" y="2866955"/>
              <a:ext cx="648729" cy="46721"/>
            </a:xfrm>
            <a:custGeom>
              <a:avLst/>
              <a:gdLst/>
              <a:ahLst/>
              <a:cxnLst/>
              <a:rect l="l" t="t" r="r" b="b"/>
              <a:pathLst>
                <a:path w="23466" h="1690" extrusionOk="0">
                  <a:moveTo>
                    <a:pt x="1" y="1"/>
                  </a:moveTo>
                  <a:lnTo>
                    <a:pt x="1" y="1690"/>
                  </a:lnTo>
                  <a:lnTo>
                    <a:pt x="23465" y="1690"/>
                  </a:lnTo>
                  <a:lnTo>
                    <a:pt x="234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5"/>
            <p:cNvSpPr/>
            <p:nvPr/>
          </p:nvSpPr>
          <p:spPr>
            <a:xfrm>
              <a:off x="8462171" y="3063846"/>
              <a:ext cx="1824934" cy="237281"/>
            </a:xfrm>
            <a:custGeom>
              <a:avLst/>
              <a:gdLst/>
              <a:ahLst/>
              <a:cxnLst/>
              <a:rect l="l" t="t" r="r" b="b"/>
              <a:pathLst>
                <a:path w="66012" h="8583" extrusionOk="0">
                  <a:moveTo>
                    <a:pt x="0" y="0"/>
                  </a:moveTo>
                  <a:lnTo>
                    <a:pt x="0" y="8582"/>
                  </a:lnTo>
                  <a:lnTo>
                    <a:pt x="66011" y="8582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5"/>
            <p:cNvSpPr/>
            <p:nvPr/>
          </p:nvSpPr>
          <p:spPr>
            <a:xfrm>
              <a:off x="8462171" y="3301099"/>
              <a:ext cx="1824934" cy="34723"/>
            </a:xfrm>
            <a:custGeom>
              <a:avLst/>
              <a:gdLst/>
              <a:ahLst/>
              <a:cxnLst/>
              <a:rect l="l" t="t" r="r" b="b"/>
              <a:pathLst>
                <a:path w="66012" h="1256" extrusionOk="0">
                  <a:moveTo>
                    <a:pt x="0" y="0"/>
                  </a:moveTo>
                  <a:lnTo>
                    <a:pt x="0" y="1256"/>
                  </a:lnTo>
                  <a:lnTo>
                    <a:pt x="66011" y="1256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5"/>
            <p:cNvSpPr/>
            <p:nvPr/>
          </p:nvSpPr>
          <p:spPr>
            <a:xfrm>
              <a:off x="8520835" y="3122509"/>
              <a:ext cx="80808" cy="15813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8" y="1"/>
                  </a:moveTo>
                  <a:cubicBezTo>
                    <a:pt x="138" y="1"/>
                    <a:pt x="1" y="115"/>
                    <a:pt x="1" y="275"/>
                  </a:cubicBezTo>
                  <a:cubicBezTo>
                    <a:pt x="1" y="435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35"/>
                    <a:pt x="2923" y="275"/>
                  </a:cubicBezTo>
                  <a:cubicBezTo>
                    <a:pt x="2923" y="115"/>
                    <a:pt x="2786" y="1"/>
                    <a:pt x="2626" y="1"/>
                  </a:cubicBezTo>
                  <a:close/>
                </a:path>
              </a:pathLst>
            </a:custGeom>
            <a:solidFill>
              <a:srgbClr val="00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5"/>
            <p:cNvSpPr/>
            <p:nvPr/>
          </p:nvSpPr>
          <p:spPr>
            <a:xfrm>
              <a:off x="8650851" y="3122509"/>
              <a:ext cx="80144" cy="15813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1"/>
                  </a:moveTo>
                  <a:cubicBezTo>
                    <a:pt x="114" y="1"/>
                    <a:pt x="0" y="115"/>
                    <a:pt x="0" y="275"/>
                  </a:cubicBezTo>
                  <a:cubicBezTo>
                    <a:pt x="0" y="435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5"/>
                    <a:pt x="2899" y="275"/>
                  </a:cubicBezTo>
                  <a:cubicBezTo>
                    <a:pt x="2899" y="115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5"/>
            <p:cNvSpPr/>
            <p:nvPr/>
          </p:nvSpPr>
          <p:spPr>
            <a:xfrm>
              <a:off x="8520835" y="3097269"/>
              <a:ext cx="80808" cy="41054"/>
            </a:xfrm>
            <a:custGeom>
              <a:avLst/>
              <a:gdLst/>
              <a:ahLst/>
              <a:cxnLst/>
              <a:rect l="l" t="t" r="r" b="b"/>
              <a:pathLst>
                <a:path w="2923" h="1485" extrusionOk="0">
                  <a:moveTo>
                    <a:pt x="2352" y="571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1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75"/>
                  </a:cubicBezTo>
                  <a:lnTo>
                    <a:pt x="1" y="1188"/>
                  </a:lnTo>
                  <a:cubicBezTo>
                    <a:pt x="1" y="1348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48"/>
                    <a:pt x="2923" y="1188"/>
                  </a:cubicBezTo>
                  <a:lnTo>
                    <a:pt x="2923" y="275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5"/>
            <p:cNvSpPr/>
            <p:nvPr/>
          </p:nvSpPr>
          <p:spPr>
            <a:xfrm>
              <a:off x="8593404" y="3186896"/>
              <a:ext cx="454381" cy="46721"/>
            </a:xfrm>
            <a:custGeom>
              <a:avLst/>
              <a:gdLst/>
              <a:ahLst/>
              <a:cxnLst/>
              <a:rect l="l" t="t" r="r" b="b"/>
              <a:pathLst>
                <a:path w="16436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16435" y="1689"/>
                  </a:lnTo>
                  <a:lnTo>
                    <a:pt x="164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5"/>
            <p:cNvSpPr/>
            <p:nvPr/>
          </p:nvSpPr>
          <p:spPr>
            <a:xfrm>
              <a:off x="9100119" y="3186896"/>
              <a:ext cx="764812" cy="46721"/>
            </a:xfrm>
            <a:custGeom>
              <a:avLst/>
              <a:gdLst/>
              <a:ahLst/>
              <a:cxnLst/>
              <a:rect l="l" t="t" r="r" b="b"/>
              <a:pathLst>
                <a:path w="27665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27665" y="1689"/>
                  </a:lnTo>
                  <a:lnTo>
                    <a:pt x="276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5"/>
            <p:cNvSpPr/>
            <p:nvPr/>
          </p:nvSpPr>
          <p:spPr>
            <a:xfrm>
              <a:off x="9922324" y="3186896"/>
              <a:ext cx="125621" cy="46721"/>
            </a:xfrm>
            <a:custGeom>
              <a:avLst/>
              <a:gdLst/>
              <a:ahLst/>
              <a:cxnLst/>
              <a:rect l="l" t="t" r="r" b="b"/>
              <a:pathLst>
                <a:path w="4544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4543" y="1689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5"/>
            <p:cNvSpPr/>
            <p:nvPr/>
          </p:nvSpPr>
          <p:spPr>
            <a:xfrm>
              <a:off x="8462171" y="3437391"/>
              <a:ext cx="1824934" cy="542709"/>
            </a:xfrm>
            <a:custGeom>
              <a:avLst/>
              <a:gdLst/>
              <a:ahLst/>
              <a:cxnLst/>
              <a:rect l="l" t="t" r="r" b="b"/>
              <a:pathLst>
                <a:path w="66012" h="19631" extrusionOk="0">
                  <a:moveTo>
                    <a:pt x="0" y="1"/>
                  </a:moveTo>
                  <a:lnTo>
                    <a:pt x="0" y="19630"/>
                  </a:lnTo>
                  <a:lnTo>
                    <a:pt x="66011" y="19630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5"/>
            <p:cNvSpPr/>
            <p:nvPr/>
          </p:nvSpPr>
          <p:spPr>
            <a:xfrm>
              <a:off x="8462171" y="3945985"/>
              <a:ext cx="1824934" cy="34115"/>
            </a:xfrm>
            <a:custGeom>
              <a:avLst/>
              <a:gdLst/>
              <a:ahLst/>
              <a:cxnLst/>
              <a:rect l="l" t="t" r="r" b="b"/>
              <a:pathLst>
                <a:path w="66012" h="1234" extrusionOk="0">
                  <a:moveTo>
                    <a:pt x="0" y="1"/>
                  </a:moveTo>
                  <a:lnTo>
                    <a:pt x="0" y="1233"/>
                  </a:lnTo>
                  <a:lnTo>
                    <a:pt x="66011" y="1233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45"/>
            <p:cNvSpPr/>
            <p:nvPr/>
          </p:nvSpPr>
          <p:spPr>
            <a:xfrm>
              <a:off x="8520835" y="3496083"/>
              <a:ext cx="80808" cy="80808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2352" y="571"/>
                  </a:moveTo>
                  <a:lnTo>
                    <a:pt x="2352" y="2351"/>
                  </a:lnTo>
                  <a:lnTo>
                    <a:pt x="572" y="2351"/>
                  </a:lnTo>
                  <a:lnTo>
                    <a:pt x="572" y="571"/>
                  </a:lnTo>
                  <a:close/>
                  <a:moveTo>
                    <a:pt x="298" y="0"/>
                  </a:moveTo>
                  <a:cubicBezTo>
                    <a:pt x="138" y="0"/>
                    <a:pt x="1" y="137"/>
                    <a:pt x="1" y="274"/>
                  </a:cubicBezTo>
                  <a:lnTo>
                    <a:pt x="1" y="2625"/>
                  </a:lnTo>
                  <a:cubicBezTo>
                    <a:pt x="1" y="2785"/>
                    <a:pt x="138" y="2922"/>
                    <a:pt x="298" y="2922"/>
                  </a:cubicBezTo>
                  <a:lnTo>
                    <a:pt x="2626" y="2922"/>
                  </a:lnTo>
                  <a:cubicBezTo>
                    <a:pt x="2786" y="2922"/>
                    <a:pt x="2923" y="2785"/>
                    <a:pt x="2923" y="2625"/>
                  </a:cubicBezTo>
                  <a:lnTo>
                    <a:pt x="2923" y="274"/>
                  </a:lnTo>
                  <a:cubicBezTo>
                    <a:pt x="2923" y="137"/>
                    <a:pt x="2786" y="0"/>
                    <a:pt x="26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45"/>
            <p:cNvSpPr/>
            <p:nvPr/>
          </p:nvSpPr>
          <p:spPr>
            <a:xfrm>
              <a:off x="8650851" y="3561077"/>
              <a:ext cx="80144" cy="15813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0"/>
                  </a:moveTo>
                  <a:cubicBezTo>
                    <a:pt x="114" y="0"/>
                    <a:pt x="0" y="115"/>
                    <a:pt x="0" y="274"/>
                  </a:cubicBezTo>
                  <a:cubicBezTo>
                    <a:pt x="0" y="434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4"/>
                    <a:pt x="2899" y="274"/>
                  </a:cubicBezTo>
                  <a:cubicBezTo>
                    <a:pt x="2899" y="115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5"/>
            <p:cNvSpPr/>
            <p:nvPr/>
          </p:nvSpPr>
          <p:spPr>
            <a:xfrm>
              <a:off x="8807961" y="3577471"/>
              <a:ext cx="262522" cy="262549"/>
            </a:xfrm>
            <a:custGeom>
              <a:avLst/>
              <a:gdLst/>
              <a:ahLst/>
              <a:cxnLst/>
              <a:rect l="l" t="t" r="r" b="b"/>
              <a:pathLst>
                <a:path w="9496" h="9497" extrusionOk="0">
                  <a:moveTo>
                    <a:pt x="1" y="1"/>
                  </a:moveTo>
                  <a:lnTo>
                    <a:pt x="1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5"/>
            <p:cNvSpPr/>
            <p:nvPr/>
          </p:nvSpPr>
          <p:spPr>
            <a:xfrm>
              <a:off x="8865381" y="3636162"/>
              <a:ext cx="147682" cy="145166"/>
            </a:xfrm>
            <a:custGeom>
              <a:avLst/>
              <a:gdLst/>
              <a:ahLst/>
              <a:cxnLst/>
              <a:rect l="l" t="t" r="r" b="b"/>
              <a:pathLst>
                <a:path w="5342" h="5251" extrusionOk="0">
                  <a:moveTo>
                    <a:pt x="5022" y="1"/>
                  </a:moveTo>
                  <a:cubicBezTo>
                    <a:pt x="4948" y="1"/>
                    <a:pt x="4874" y="23"/>
                    <a:pt x="4817" y="69"/>
                  </a:cubicBezTo>
                  <a:lnTo>
                    <a:pt x="115" y="4771"/>
                  </a:lnTo>
                  <a:cubicBezTo>
                    <a:pt x="1" y="4885"/>
                    <a:pt x="1" y="5068"/>
                    <a:pt x="115" y="5182"/>
                  </a:cubicBezTo>
                  <a:cubicBezTo>
                    <a:pt x="183" y="5228"/>
                    <a:pt x="252" y="5250"/>
                    <a:pt x="320" y="5250"/>
                  </a:cubicBezTo>
                  <a:cubicBezTo>
                    <a:pt x="389" y="5250"/>
                    <a:pt x="480" y="5228"/>
                    <a:pt x="526" y="5182"/>
                  </a:cubicBezTo>
                  <a:lnTo>
                    <a:pt x="5228" y="480"/>
                  </a:lnTo>
                  <a:cubicBezTo>
                    <a:pt x="5342" y="366"/>
                    <a:pt x="5342" y="183"/>
                    <a:pt x="5228" y="69"/>
                  </a:cubicBezTo>
                  <a:cubicBezTo>
                    <a:pt x="5171" y="23"/>
                    <a:pt x="5096" y="1"/>
                    <a:pt x="50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5"/>
            <p:cNvSpPr/>
            <p:nvPr/>
          </p:nvSpPr>
          <p:spPr>
            <a:xfrm>
              <a:off x="8865381" y="3636162"/>
              <a:ext cx="147682" cy="145166"/>
            </a:xfrm>
            <a:custGeom>
              <a:avLst/>
              <a:gdLst/>
              <a:ahLst/>
              <a:cxnLst/>
              <a:rect l="l" t="t" r="r" b="b"/>
              <a:pathLst>
                <a:path w="5342" h="5251" extrusionOk="0">
                  <a:moveTo>
                    <a:pt x="320" y="1"/>
                  </a:moveTo>
                  <a:cubicBezTo>
                    <a:pt x="246" y="1"/>
                    <a:pt x="172" y="23"/>
                    <a:pt x="115" y="69"/>
                  </a:cubicBezTo>
                  <a:cubicBezTo>
                    <a:pt x="1" y="183"/>
                    <a:pt x="1" y="366"/>
                    <a:pt x="115" y="480"/>
                  </a:cubicBezTo>
                  <a:lnTo>
                    <a:pt x="4817" y="5182"/>
                  </a:lnTo>
                  <a:cubicBezTo>
                    <a:pt x="4885" y="5228"/>
                    <a:pt x="4954" y="5250"/>
                    <a:pt x="5022" y="5250"/>
                  </a:cubicBezTo>
                  <a:cubicBezTo>
                    <a:pt x="5091" y="5250"/>
                    <a:pt x="5159" y="5228"/>
                    <a:pt x="5228" y="5182"/>
                  </a:cubicBezTo>
                  <a:cubicBezTo>
                    <a:pt x="5342" y="5068"/>
                    <a:pt x="5342" y="4885"/>
                    <a:pt x="5228" y="4771"/>
                  </a:cubicBezTo>
                  <a:lnTo>
                    <a:pt x="526" y="69"/>
                  </a:lnTo>
                  <a:cubicBezTo>
                    <a:pt x="469" y="23"/>
                    <a:pt x="394" y="1"/>
                    <a:pt x="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5"/>
            <p:cNvSpPr/>
            <p:nvPr/>
          </p:nvSpPr>
          <p:spPr>
            <a:xfrm>
              <a:off x="9165749" y="3577471"/>
              <a:ext cx="262522" cy="262549"/>
            </a:xfrm>
            <a:custGeom>
              <a:avLst/>
              <a:gdLst/>
              <a:ahLst/>
              <a:cxnLst/>
              <a:rect l="l" t="t" r="r" b="b"/>
              <a:pathLst>
                <a:path w="9496" h="9497" extrusionOk="0">
                  <a:moveTo>
                    <a:pt x="0" y="1"/>
                  </a:moveTo>
                  <a:lnTo>
                    <a:pt x="0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5"/>
            <p:cNvSpPr/>
            <p:nvPr/>
          </p:nvSpPr>
          <p:spPr>
            <a:xfrm>
              <a:off x="9223169" y="3636162"/>
              <a:ext cx="147682" cy="145166"/>
            </a:xfrm>
            <a:custGeom>
              <a:avLst/>
              <a:gdLst/>
              <a:ahLst/>
              <a:cxnLst/>
              <a:rect l="l" t="t" r="r" b="b"/>
              <a:pathLst>
                <a:path w="5342" h="5251" extrusionOk="0">
                  <a:moveTo>
                    <a:pt x="5022" y="1"/>
                  </a:moveTo>
                  <a:cubicBezTo>
                    <a:pt x="4948" y="1"/>
                    <a:pt x="4874" y="23"/>
                    <a:pt x="4817" y="69"/>
                  </a:cubicBezTo>
                  <a:lnTo>
                    <a:pt x="115" y="4771"/>
                  </a:lnTo>
                  <a:cubicBezTo>
                    <a:pt x="1" y="4885"/>
                    <a:pt x="1" y="5068"/>
                    <a:pt x="115" y="5182"/>
                  </a:cubicBezTo>
                  <a:cubicBezTo>
                    <a:pt x="183" y="5228"/>
                    <a:pt x="252" y="5250"/>
                    <a:pt x="320" y="5250"/>
                  </a:cubicBezTo>
                  <a:cubicBezTo>
                    <a:pt x="389" y="5250"/>
                    <a:pt x="480" y="5228"/>
                    <a:pt x="526" y="5182"/>
                  </a:cubicBezTo>
                  <a:lnTo>
                    <a:pt x="5228" y="480"/>
                  </a:lnTo>
                  <a:cubicBezTo>
                    <a:pt x="5342" y="366"/>
                    <a:pt x="5342" y="183"/>
                    <a:pt x="5228" y="69"/>
                  </a:cubicBezTo>
                  <a:cubicBezTo>
                    <a:pt x="5170" y="23"/>
                    <a:pt x="5096" y="1"/>
                    <a:pt x="50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5"/>
            <p:cNvSpPr/>
            <p:nvPr/>
          </p:nvSpPr>
          <p:spPr>
            <a:xfrm>
              <a:off x="9523538" y="3577471"/>
              <a:ext cx="262522" cy="262549"/>
            </a:xfrm>
            <a:custGeom>
              <a:avLst/>
              <a:gdLst/>
              <a:ahLst/>
              <a:cxnLst/>
              <a:rect l="l" t="t" r="r" b="b"/>
              <a:pathLst>
                <a:path w="9496" h="9497" extrusionOk="0">
                  <a:moveTo>
                    <a:pt x="0" y="1"/>
                  </a:moveTo>
                  <a:lnTo>
                    <a:pt x="0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5"/>
            <p:cNvSpPr/>
            <p:nvPr/>
          </p:nvSpPr>
          <p:spPr>
            <a:xfrm>
              <a:off x="9594199" y="3641857"/>
              <a:ext cx="133168" cy="133777"/>
            </a:xfrm>
            <a:custGeom>
              <a:avLst/>
              <a:gdLst/>
              <a:ahLst/>
              <a:cxnLst/>
              <a:rect l="l" t="t" r="r" b="b"/>
              <a:pathLst>
                <a:path w="4817" h="4839" extrusionOk="0">
                  <a:moveTo>
                    <a:pt x="4246" y="571"/>
                  </a:moveTo>
                  <a:lnTo>
                    <a:pt x="4246" y="4268"/>
                  </a:lnTo>
                  <a:lnTo>
                    <a:pt x="571" y="4268"/>
                  </a:lnTo>
                  <a:lnTo>
                    <a:pt x="571" y="571"/>
                  </a:lnTo>
                  <a:close/>
                  <a:moveTo>
                    <a:pt x="275" y="0"/>
                  </a:moveTo>
                  <a:cubicBezTo>
                    <a:pt x="115" y="0"/>
                    <a:pt x="1" y="137"/>
                    <a:pt x="1" y="297"/>
                  </a:cubicBezTo>
                  <a:lnTo>
                    <a:pt x="1" y="4542"/>
                  </a:lnTo>
                  <a:cubicBezTo>
                    <a:pt x="1" y="4702"/>
                    <a:pt x="115" y="4839"/>
                    <a:pt x="275" y="4839"/>
                  </a:cubicBezTo>
                  <a:lnTo>
                    <a:pt x="4543" y="4839"/>
                  </a:lnTo>
                  <a:cubicBezTo>
                    <a:pt x="4680" y="4839"/>
                    <a:pt x="4817" y="4702"/>
                    <a:pt x="4817" y="4542"/>
                  </a:cubicBezTo>
                  <a:lnTo>
                    <a:pt x="4817" y="297"/>
                  </a:lnTo>
                  <a:cubicBezTo>
                    <a:pt x="4817" y="137"/>
                    <a:pt x="4680" y="0"/>
                    <a:pt x="45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5"/>
            <p:cNvSpPr/>
            <p:nvPr/>
          </p:nvSpPr>
          <p:spPr>
            <a:xfrm>
              <a:off x="9881326" y="3577471"/>
              <a:ext cx="261886" cy="262549"/>
            </a:xfrm>
            <a:custGeom>
              <a:avLst/>
              <a:gdLst/>
              <a:ahLst/>
              <a:cxnLst/>
              <a:rect l="l" t="t" r="r" b="b"/>
              <a:pathLst>
                <a:path w="9473" h="9497" extrusionOk="0">
                  <a:moveTo>
                    <a:pt x="0" y="1"/>
                  </a:moveTo>
                  <a:lnTo>
                    <a:pt x="0" y="9496"/>
                  </a:lnTo>
                  <a:lnTo>
                    <a:pt x="9473" y="9496"/>
                  </a:lnTo>
                  <a:lnTo>
                    <a:pt x="94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5"/>
            <p:cNvSpPr/>
            <p:nvPr/>
          </p:nvSpPr>
          <p:spPr>
            <a:xfrm>
              <a:off x="9945685" y="3641995"/>
              <a:ext cx="15813" cy="15647"/>
            </a:xfrm>
            <a:custGeom>
              <a:avLst/>
              <a:gdLst/>
              <a:ahLst/>
              <a:cxnLst/>
              <a:rect l="l" t="t" r="r" b="b"/>
              <a:pathLst>
                <a:path w="572" h="566" extrusionOk="0">
                  <a:moveTo>
                    <a:pt x="286" y="1"/>
                  </a:moveTo>
                  <a:cubicBezTo>
                    <a:pt x="252" y="1"/>
                    <a:pt x="217" y="6"/>
                    <a:pt x="183" y="18"/>
                  </a:cubicBezTo>
                  <a:cubicBezTo>
                    <a:pt x="137" y="41"/>
                    <a:pt x="115" y="64"/>
                    <a:pt x="92" y="86"/>
                  </a:cubicBezTo>
                  <a:cubicBezTo>
                    <a:pt x="23" y="132"/>
                    <a:pt x="1" y="223"/>
                    <a:pt x="1" y="292"/>
                  </a:cubicBezTo>
                  <a:cubicBezTo>
                    <a:pt x="1" y="337"/>
                    <a:pt x="1" y="360"/>
                    <a:pt x="23" y="406"/>
                  </a:cubicBezTo>
                  <a:cubicBezTo>
                    <a:pt x="46" y="429"/>
                    <a:pt x="69" y="452"/>
                    <a:pt x="92" y="497"/>
                  </a:cubicBezTo>
                  <a:cubicBezTo>
                    <a:pt x="137" y="543"/>
                    <a:pt x="206" y="566"/>
                    <a:pt x="297" y="566"/>
                  </a:cubicBezTo>
                  <a:cubicBezTo>
                    <a:pt x="366" y="566"/>
                    <a:pt x="434" y="543"/>
                    <a:pt x="480" y="497"/>
                  </a:cubicBezTo>
                  <a:cubicBezTo>
                    <a:pt x="548" y="429"/>
                    <a:pt x="571" y="360"/>
                    <a:pt x="571" y="292"/>
                  </a:cubicBezTo>
                  <a:cubicBezTo>
                    <a:pt x="571" y="246"/>
                    <a:pt x="571" y="223"/>
                    <a:pt x="548" y="178"/>
                  </a:cubicBezTo>
                  <a:cubicBezTo>
                    <a:pt x="526" y="132"/>
                    <a:pt x="526" y="109"/>
                    <a:pt x="480" y="86"/>
                  </a:cubicBezTo>
                  <a:cubicBezTo>
                    <a:pt x="457" y="64"/>
                    <a:pt x="434" y="41"/>
                    <a:pt x="389" y="18"/>
                  </a:cubicBezTo>
                  <a:cubicBezTo>
                    <a:pt x="354" y="6"/>
                    <a:pt x="320" y="1"/>
                    <a:pt x="2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45"/>
            <p:cNvSpPr/>
            <p:nvPr/>
          </p:nvSpPr>
          <p:spPr>
            <a:xfrm>
              <a:off x="9945685" y="3759516"/>
              <a:ext cx="15813" cy="16117"/>
            </a:xfrm>
            <a:custGeom>
              <a:avLst/>
              <a:gdLst/>
              <a:ahLst/>
              <a:cxnLst/>
              <a:rect l="l" t="t" r="r" b="b"/>
              <a:pathLst>
                <a:path w="572" h="583" extrusionOk="0">
                  <a:moveTo>
                    <a:pt x="286" y="1"/>
                  </a:moveTo>
                  <a:cubicBezTo>
                    <a:pt x="252" y="1"/>
                    <a:pt x="217" y="12"/>
                    <a:pt x="183" y="35"/>
                  </a:cubicBezTo>
                  <a:cubicBezTo>
                    <a:pt x="137" y="35"/>
                    <a:pt x="115" y="58"/>
                    <a:pt x="92" y="81"/>
                  </a:cubicBezTo>
                  <a:cubicBezTo>
                    <a:pt x="23" y="149"/>
                    <a:pt x="1" y="218"/>
                    <a:pt x="1" y="286"/>
                  </a:cubicBezTo>
                  <a:cubicBezTo>
                    <a:pt x="1" y="332"/>
                    <a:pt x="1" y="355"/>
                    <a:pt x="23" y="400"/>
                  </a:cubicBezTo>
                  <a:cubicBezTo>
                    <a:pt x="46" y="446"/>
                    <a:pt x="46" y="469"/>
                    <a:pt x="92" y="492"/>
                  </a:cubicBezTo>
                  <a:cubicBezTo>
                    <a:pt x="115" y="515"/>
                    <a:pt x="137" y="537"/>
                    <a:pt x="183" y="560"/>
                  </a:cubicBezTo>
                  <a:cubicBezTo>
                    <a:pt x="206" y="560"/>
                    <a:pt x="252" y="583"/>
                    <a:pt x="297" y="583"/>
                  </a:cubicBezTo>
                  <a:cubicBezTo>
                    <a:pt x="320" y="583"/>
                    <a:pt x="366" y="560"/>
                    <a:pt x="389" y="560"/>
                  </a:cubicBezTo>
                  <a:cubicBezTo>
                    <a:pt x="434" y="537"/>
                    <a:pt x="457" y="515"/>
                    <a:pt x="480" y="492"/>
                  </a:cubicBezTo>
                  <a:cubicBezTo>
                    <a:pt x="526" y="469"/>
                    <a:pt x="526" y="446"/>
                    <a:pt x="548" y="400"/>
                  </a:cubicBezTo>
                  <a:cubicBezTo>
                    <a:pt x="571" y="355"/>
                    <a:pt x="571" y="332"/>
                    <a:pt x="571" y="286"/>
                  </a:cubicBezTo>
                  <a:cubicBezTo>
                    <a:pt x="571" y="218"/>
                    <a:pt x="548" y="149"/>
                    <a:pt x="480" y="81"/>
                  </a:cubicBezTo>
                  <a:cubicBezTo>
                    <a:pt x="457" y="58"/>
                    <a:pt x="434" y="35"/>
                    <a:pt x="389" y="35"/>
                  </a:cubicBezTo>
                  <a:cubicBezTo>
                    <a:pt x="354" y="12"/>
                    <a:pt x="320" y="1"/>
                    <a:pt x="2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8" name="Google Shape;2188;p45"/>
            <p:cNvGrpSpPr/>
            <p:nvPr/>
          </p:nvGrpSpPr>
          <p:grpSpPr>
            <a:xfrm>
              <a:off x="4749975" y="2572850"/>
              <a:ext cx="2133600" cy="1878725"/>
              <a:chOff x="5389350" y="2572850"/>
              <a:chExt cx="2133600" cy="1878725"/>
            </a:xfrm>
          </p:grpSpPr>
          <p:sp>
            <p:nvSpPr>
              <p:cNvPr id="2189" name="Google Shape;2189;p45"/>
              <p:cNvSpPr/>
              <p:nvPr/>
            </p:nvSpPr>
            <p:spPr>
              <a:xfrm>
                <a:off x="6211625" y="3312425"/>
                <a:ext cx="235125" cy="259075"/>
              </a:xfrm>
              <a:custGeom>
                <a:avLst/>
                <a:gdLst/>
                <a:ahLst/>
                <a:cxnLst/>
                <a:rect l="l" t="t" r="r" b="b"/>
                <a:pathLst>
                  <a:path w="9405" h="10363" extrusionOk="0">
                    <a:moveTo>
                      <a:pt x="3492" y="0"/>
                    </a:moveTo>
                    <a:cubicBezTo>
                      <a:pt x="3420" y="0"/>
                      <a:pt x="3352" y="28"/>
                      <a:pt x="3310" y="97"/>
                    </a:cubicBezTo>
                    <a:cubicBezTo>
                      <a:pt x="2785" y="1421"/>
                      <a:pt x="4954" y="2608"/>
                      <a:pt x="4680" y="3110"/>
                    </a:cubicBezTo>
                    <a:cubicBezTo>
                      <a:pt x="4680" y="3110"/>
                      <a:pt x="2603" y="1901"/>
                      <a:pt x="822" y="919"/>
                    </a:cubicBezTo>
                    <a:cubicBezTo>
                      <a:pt x="822" y="1923"/>
                      <a:pt x="594" y="2951"/>
                      <a:pt x="457" y="3909"/>
                    </a:cubicBezTo>
                    <a:cubicBezTo>
                      <a:pt x="274" y="5233"/>
                      <a:pt x="115" y="6557"/>
                      <a:pt x="0" y="7904"/>
                    </a:cubicBezTo>
                    <a:cubicBezTo>
                      <a:pt x="1187" y="8771"/>
                      <a:pt x="2580" y="9638"/>
                      <a:pt x="3561" y="9889"/>
                    </a:cubicBezTo>
                    <a:cubicBezTo>
                      <a:pt x="3785" y="9939"/>
                      <a:pt x="4819" y="10363"/>
                      <a:pt x="5945" y="10363"/>
                    </a:cubicBezTo>
                    <a:cubicBezTo>
                      <a:pt x="6882" y="10363"/>
                      <a:pt x="7884" y="10069"/>
                      <a:pt x="8537" y="9022"/>
                    </a:cubicBezTo>
                    <a:cubicBezTo>
                      <a:pt x="9404" y="7653"/>
                      <a:pt x="8765" y="6055"/>
                      <a:pt x="8126" y="5005"/>
                    </a:cubicBezTo>
                    <a:cubicBezTo>
                      <a:pt x="7693" y="4297"/>
                      <a:pt x="6665" y="2197"/>
                      <a:pt x="3630" y="29"/>
                    </a:cubicBezTo>
                    <a:cubicBezTo>
                      <a:pt x="3585" y="11"/>
                      <a:pt x="3538" y="0"/>
                      <a:pt x="3492" y="0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45"/>
              <p:cNvSpPr/>
              <p:nvPr/>
            </p:nvSpPr>
            <p:spPr>
              <a:xfrm>
                <a:off x="6333175" y="3465500"/>
                <a:ext cx="537550" cy="611675"/>
              </a:xfrm>
              <a:custGeom>
                <a:avLst/>
                <a:gdLst/>
                <a:ahLst/>
                <a:cxnLst/>
                <a:rect l="l" t="t" r="r" b="b"/>
                <a:pathLst>
                  <a:path w="21502" h="24467" extrusionOk="0">
                    <a:moveTo>
                      <a:pt x="3561" y="0"/>
                    </a:moveTo>
                    <a:lnTo>
                      <a:pt x="0" y="4109"/>
                    </a:lnTo>
                    <a:lnTo>
                      <a:pt x="13262" y="22232"/>
                    </a:lnTo>
                    <a:cubicBezTo>
                      <a:pt x="14252" y="23588"/>
                      <a:pt x="15124" y="24467"/>
                      <a:pt x="16380" y="24467"/>
                    </a:cubicBezTo>
                    <a:cubicBezTo>
                      <a:pt x="16773" y="24467"/>
                      <a:pt x="17205" y="24380"/>
                      <a:pt x="17690" y="24195"/>
                    </a:cubicBezTo>
                    <a:cubicBezTo>
                      <a:pt x="20223" y="23236"/>
                      <a:pt x="21502" y="20360"/>
                      <a:pt x="20566" y="17804"/>
                    </a:cubicBezTo>
                    <a:cubicBezTo>
                      <a:pt x="20201" y="16823"/>
                      <a:pt x="18877" y="16252"/>
                      <a:pt x="18534" y="15887"/>
                    </a:cubicBezTo>
                    <a:cubicBezTo>
                      <a:pt x="18192" y="15521"/>
                      <a:pt x="3561" y="0"/>
                      <a:pt x="3561" y="0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45"/>
              <p:cNvSpPr/>
              <p:nvPr/>
            </p:nvSpPr>
            <p:spPr>
              <a:xfrm>
                <a:off x="6333175" y="3558500"/>
                <a:ext cx="513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2055" h="503" extrusionOk="0">
                    <a:moveTo>
                      <a:pt x="1986" y="1"/>
                    </a:moveTo>
                    <a:cubicBezTo>
                      <a:pt x="1381" y="265"/>
                      <a:pt x="691" y="307"/>
                      <a:pt x="311" y="307"/>
                    </a:cubicBezTo>
                    <a:cubicBezTo>
                      <a:pt x="133" y="307"/>
                      <a:pt x="23" y="298"/>
                      <a:pt x="23" y="298"/>
                    </a:cubicBezTo>
                    <a:lnTo>
                      <a:pt x="0" y="480"/>
                    </a:lnTo>
                    <a:cubicBezTo>
                      <a:pt x="23" y="480"/>
                      <a:pt x="137" y="503"/>
                      <a:pt x="343" y="503"/>
                    </a:cubicBezTo>
                    <a:cubicBezTo>
                      <a:pt x="753" y="503"/>
                      <a:pt x="1438" y="435"/>
                      <a:pt x="2055" y="183"/>
                    </a:cubicBezTo>
                    <a:lnTo>
                      <a:pt x="1986" y="1"/>
                    </a:lnTo>
                    <a:close/>
                  </a:path>
                </a:pathLst>
              </a:custGeom>
              <a:solidFill>
                <a:srgbClr val="343B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45"/>
              <p:cNvSpPr/>
              <p:nvPr/>
            </p:nvSpPr>
            <p:spPr>
              <a:xfrm>
                <a:off x="6127750" y="3285750"/>
                <a:ext cx="188900" cy="285325"/>
              </a:xfrm>
              <a:custGeom>
                <a:avLst/>
                <a:gdLst/>
                <a:ahLst/>
                <a:cxnLst/>
                <a:rect l="l" t="t" r="r" b="b"/>
                <a:pathLst>
                  <a:path w="7556" h="11413" extrusionOk="0">
                    <a:moveTo>
                      <a:pt x="0" y="0"/>
                    </a:moveTo>
                    <a:lnTo>
                      <a:pt x="639" y="11413"/>
                    </a:lnTo>
                    <a:lnTo>
                      <a:pt x="6916" y="11413"/>
                    </a:lnTo>
                    <a:lnTo>
                      <a:pt x="75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45"/>
              <p:cNvSpPr/>
              <p:nvPr/>
            </p:nvSpPr>
            <p:spPr>
              <a:xfrm>
                <a:off x="6127750" y="3285750"/>
                <a:ext cx="188900" cy="13725"/>
              </a:xfrm>
              <a:custGeom>
                <a:avLst/>
                <a:gdLst/>
                <a:ahLst/>
                <a:cxnLst/>
                <a:rect l="l" t="t" r="r" b="b"/>
                <a:pathLst>
                  <a:path w="7556" h="549" extrusionOk="0">
                    <a:moveTo>
                      <a:pt x="0" y="0"/>
                    </a:moveTo>
                    <a:lnTo>
                      <a:pt x="23" y="548"/>
                    </a:lnTo>
                    <a:lnTo>
                      <a:pt x="7532" y="320"/>
                    </a:lnTo>
                    <a:lnTo>
                      <a:pt x="7555" y="0"/>
                    </a:lnTo>
                    <a:close/>
                  </a:path>
                </a:pathLst>
              </a:custGeom>
              <a:solidFill>
                <a:srgbClr val="8492FF">
                  <a:alpha val="357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45"/>
              <p:cNvSpPr/>
              <p:nvPr/>
            </p:nvSpPr>
            <p:spPr>
              <a:xfrm>
                <a:off x="6126025" y="3351375"/>
                <a:ext cx="191750" cy="125550"/>
              </a:xfrm>
              <a:custGeom>
                <a:avLst/>
                <a:gdLst/>
                <a:ahLst/>
                <a:cxnLst/>
                <a:rect l="l" t="t" r="r" b="b"/>
                <a:pathLst>
                  <a:path w="7670" h="5022" extrusionOk="0">
                    <a:moveTo>
                      <a:pt x="1" y="0"/>
                    </a:moveTo>
                    <a:lnTo>
                      <a:pt x="297" y="5022"/>
                    </a:lnTo>
                    <a:lnTo>
                      <a:pt x="7396" y="5022"/>
                    </a:lnTo>
                    <a:lnTo>
                      <a:pt x="767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45"/>
              <p:cNvSpPr/>
              <p:nvPr/>
            </p:nvSpPr>
            <p:spPr>
              <a:xfrm>
                <a:off x="6122025" y="3262925"/>
                <a:ext cx="200325" cy="22850"/>
              </a:xfrm>
              <a:custGeom>
                <a:avLst/>
                <a:gdLst/>
                <a:ahLst/>
                <a:cxnLst/>
                <a:rect l="l" t="t" r="r" b="b"/>
                <a:pathLst>
                  <a:path w="8013" h="914" extrusionOk="0">
                    <a:moveTo>
                      <a:pt x="138" y="0"/>
                    </a:moveTo>
                    <a:lnTo>
                      <a:pt x="1" y="913"/>
                    </a:lnTo>
                    <a:lnTo>
                      <a:pt x="8013" y="913"/>
                    </a:lnTo>
                    <a:lnTo>
                      <a:pt x="785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45"/>
              <p:cNvSpPr/>
              <p:nvPr/>
            </p:nvSpPr>
            <p:spPr>
              <a:xfrm>
                <a:off x="6139150" y="3235525"/>
                <a:ext cx="164950" cy="31975"/>
              </a:xfrm>
              <a:custGeom>
                <a:avLst/>
                <a:gdLst/>
                <a:ahLst/>
                <a:cxnLst/>
                <a:rect l="l" t="t" r="r" b="b"/>
                <a:pathLst>
                  <a:path w="6598" h="1279" extrusionOk="0">
                    <a:moveTo>
                      <a:pt x="206" y="1"/>
                    </a:moveTo>
                    <a:lnTo>
                      <a:pt x="1" y="1279"/>
                    </a:lnTo>
                    <a:lnTo>
                      <a:pt x="6597" y="1279"/>
                    </a:lnTo>
                    <a:lnTo>
                      <a:pt x="639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45"/>
              <p:cNvSpPr/>
              <p:nvPr/>
            </p:nvSpPr>
            <p:spPr>
              <a:xfrm>
                <a:off x="6139725" y="3260650"/>
                <a:ext cx="163800" cy="4575"/>
              </a:xfrm>
              <a:custGeom>
                <a:avLst/>
                <a:gdLst/>
                <a:ahLst/>
                <a:cxnLst/>
                <a:rect l="l" t="t" r="r" b="b"/>
                <a:pathLst>
                  <a:path w="6552" h="183" extrusionOk="0">
                    <a:moveTo>
                      <a:pt x="0" y="0"/>
                    </a:moveTo>
                    <a:lnTo>
                      <a:pt x="0" y="183"/>
                    </a:lnTo>
                    <a:lnTo>
                      <a:pt x="6551" y="183"/>
                    </a:lnTo>
                    <a:lnTo>
                      <a:pt x="655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45"/>
              <p:cNvSpPr/>
              <p:nvPr/>
            </p:nvSpPr>
            <p:spPr>
              <a:xfrm>
                <a:off x="6199650" y="3367350"/>
                <a:ext cx="87325" cy="94175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3767" extrusionOk="0">
                    <a:moveTo>
                      <a:pt x="1735" y="183"/>
                    </a:moveTo>
                    <a:cubicBezTo>
                      <a:pt x="2602" y="183"/>
                      <a:pt x="3310" y="936"/>
                      <a:pt x="3310" y="1872"/>
                    </a:cubicBezTo>
                    <a:cubicBezTo>
                      <a:pt x="3310" y="2808"/>
                      <a:pt x="2602" y="3561"/>
                      <a:pt x="1735" y="3561"/>
                    </a:cubicBezTo>
                    <a:cubicBezTo>
                      <a:pt x="890" y="3561"/>
                      <a:pt x="183" y="2808"/>
                      <a:pt x="183" y="1872"/>
                    </a:cubicBezTo>
                    <a:cubicBezTo>
                      <a:pt x="183" y="936"/>
                      <a:pt x="890" y="183"/>
                      <a:pt x="1735" y="183"/>
                    </a:cubicBezTo>
                    <a:close/>
                    <a:moveTo>
                      <a:pt x="1735" y="0"/>
                    </a:moveTo>
                    <a:cubicBezTo>
                      <a:pt x="776" y="0"/>
                      <a:pt x="0" y="845"/>
                      <a:pt x="0" y="1872"/>
                    </a:cubicBezTo>
                    <a:cubicBezTo>
                      <a:pt x="0" y="2922"/>
                      <a:pt x="776" y="3767"/>
                      <a:pt x="1735" y="3767"/>
                    </a:cubicBezTo>
                    <a:cubicBezTo>
                      <a:pt x="2716" y="3767"/>
                      <a:pt x="3492" y="2922"/>
                      <a:pt x="3492" y="1872"/>
                    </a:cubicBezTo>
                    <a:cubicBezTo>
                      <a:pt x="3492" y="845"/>
                      <a:pt x="2716" y="0"/>
                      <a:pt x="173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45"/>
              <p:cNvSpPr/>
              <p:nvPr/>
            </p:nvSpPr>
            <p:spPr>
              <a:xfrm>
                <a:off x="6284675" y="3312425"/>
                <a:ext cx="67925" cy="64075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563" extrusionOk="0">
                    <a:moveTo>
                      <a:pt x="570" y="0"/>
                    </a:moveTo>
                    <a:cubicBezTo>
                      <a:pt x="498" y="0"/>
                      <a:pt x="430" y="28"/>
                      <a:pt x="388" y="97"/>
                    </a:cubicBezTo>
                    <a:cubicBezTo>
                      <a:pt x="0" y="1056"/>
                      <a:pt x="1050" y="1969"/>
                      <a:pt x="1552" y="2563"/>
                    </a:cubicBezTo>
                    <a:cubicBezTo>
                      <a:pt x="1895" y="2517"/>
                      <a:pt x="2191" y="2312"/>
                      <a:pt x="2442" y="2060"/>
                    </a:cubicBezTo>
                    <a:cubicBezTo>
                      <a:pt x="2534" y="1946"/>
                      <a:pt x="2625" y="1832"/>
                      <a:pt x="2716" y="1695"/>
                    </a:cubicBezTo>
                    <a:cubicBezTo>
                      <a:pt x="2168" y="1170"/>
                      <a:pt x="1507" y="600"/>
                      <a:pt x="708" y="29"/>
                    </a:cubicBezTo>
                    <a:cubicBezTo>
                      <a:pt x="663" y="11"/>
                      <a:pt x="616" y="0"/>
                      <a:pt x="570" y="0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45"/>
              <p:cNvSpPr/>
              <p:nvPr/>
            </p:nvSpPr>
            <p:spPr>
              <a:xfrm>
                <a:off x="6729200" y="3413575"/>
                <a:ext cx="326425" cy="315000"/>
              </a:xfrm>
              <a:custGeom>
                <a:avLst/>
                <a:gdLst/>
                <a:ahLst/>
                <a:cxnLst/>
                <a:rect l="l" t="t" r="r" b="b"/>
                <a:pathLst>
                  <a:path w="13057" h="12600" extrusionOk="0">
                    <a:moveTo>
                      <a:pt x="4679" y="0"/>
                    </a:moveTo>
                    <a:lnTo>
                      <a:pt x="0" y="7030"/>
                    </a:lnTo>
                    <a:lnTo>
                      <a:pt x="8354" y="12600"/>
                    </a:lnTo>
                    <a:lnTo>
                      <a:pt x="13056" y="5570"/>
                    </a:lnTo>
                    <a:lnTo>
                      <a:pt x="4679" y="0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45"/>
              <p:cNvSpPr/>
              <p:nvPr/>
            </p:nvSpPr>
            <p:spPr>
              <a:xfrm>
                <a:off x="6793900" y="3141875"/>
                <a:ext cx="531375" cy="527775"/>
              </a:xfrm>
              <a:custGeom>
                <a:avLst/>
                <a:gdLst/>
                <a:ahLst/>
                <a:cxnLst/>
                <a:rect l="l" t="t" r="r" b="b"/>
                <a:pathLst>
                  <a:path w="21255" h="21111" extrusionOk="0">
                    <a:moveTo>
                      <a:pt x="14115" y="0"/>
                    </a:moveTo>
                    <a:cubicBezTo>
                      <a:pt x="12794" y="0"/>
                      <a:pt x="11295" y="390"/>
                      <a:pt x="9692" y="1282"/>
                    </a:cubicBezTo>
                    <a:cubicBezTo>
                      <a:pt x="4191" y="4317"/>
                      <a:pt x="334" y="12900"/>
                      <a:pt x="334" y="12900"/>
                    </a:cubicBezTo>
                    <a:cubicBezTo>
                      <a:pt x="0" y="13389"/>
                      <a:pt x="6835" y="21111"/>
                      <a:pt x="9679" y="21111"/>
                    </a:cubicBezTo>
                    <a:cubicBezTo>
                      <a:pt x="9755" y="21111"/>
                      <a:pt x="9827" y="21105"/>
                      <a:pt x="9897" y="21094"/>
                    </a:cubicBezTo>
                    <a:cubicBezTo>
                      <a:pt x="14371" y="15525"/>
                      <a:pt x="18137" y="9658"/>
                      <a:pt x="18137" y="9658"/>
                    </a:cubicBezTo>
                    <a:cubicBezTo>
                      <a:pt x="21255" y="4920"/>
                      <a:pt x="18811" y="0"/>
                      <a:pt x="141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45"/>
              <p:cNvSpPr/>
              <p:nvPr/>
            </p:nvSpPr>
            <p:spPr>
              <a:xfrm>
                <a:off x="5663250" y="4136550"/>
                <a:ext cx="251675" cy="200900"/>
              </a:xfrm>
              <a:custGeom>
                <a:avLst/>
                <a:gdLst/>
                <a:ahLst/>
                <a:cxnLst/>
                <a:rect l="l" t="t" r="r" b="b"/>
                <a:pathLst>
                  <a:path w="10067" h="8036" extrusionOk="0">
                    <a:moveTo>
                      <a:pt x="8811" y="1"/>
                    </a:moveTo>
                    <a:lnTo>
                      <a:pt x="2899" y="1074"/>
                    </a:lnTo>
                    <a:lnTo>
                      <a:pt x="0" y="4475"/>
                    </a:lnTo>
                    <a:lnTo>
                      <a:pt x="3698" y="8035"/>
                    </a:lnTo>
                    <a:lnTo>
                      <a:pt x="10066" y="4018"/>
                    </a:lnTo>
                    <a:lnTo>
                      <a:pt x="8811" y="1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45"/>
              <p:cNvSpPr/>
              <p:nvPr/>
            </p:nvSpPr>
            <p:spPr>
              <a:xfrm>
                <a:off x="5389350" y="4228450"/>
                <a:ext cx="525575" cy="223125"/>
              </a:xfrm>
              <a:custGeom>
                <a:avLst/>
                <a:gdLst/>
                <a:ahLst/>
                <a:cxnLst/>
                <a:rect l="l" t="t" r="r" b="b"/>
                <a:pathLst>
                  <a:path w="21023" h="8925" extrusionOk="0">
                    <a:moveTo>
                      <a:pt x="11680" y="1"/>
                    </a:moveTo>
                    <a:cubicBezTo>
                      <a:pt x="11324" y="1"/>
                      <a:pt x="11004" y="80"/>
                      <a:pt x="10751" y="274"/>
                    </a:cubicBezTo>
                    <a:cubicBezTo>
                      <a:pt x="10751" y="274"/>
                      <a:pt x="7875" y="3583"/>
                      <a:pt x="5592" y="4177"/>
                    </a:cubicBezTo>
                    <a:cubicBezTo>
                      <a:pt x="3310" y="4770"/>
                      <a:pt x="0" y="5386"/>
                      <a:pt x="46" y="8924"/>
                    </a:cubicBezTo>
                    <a:lnTo>
                      <a:pt x="21022" y="8924"/>
                    </a:lnTo>
                    <a:cubicBezTo>
                      <a:pt x="20863" y="5615"/>
                      <a:pt x="20406" y="2921"/>
                      <a:pt x="19219" y="1529"/>
                    </a:cubicBezTo>
                    <a:cubicBezTo>
                      <a:pt x="18557" y="1597"/>
                      <a:pt x="17947" y="1632"/>
                      <a:pt x="17385" y="1632"/>
                    </a:cubicBezTo>
                    <a:cubicBezTo>
                      <a:pt x="16822" y="1632"/>
                      <a:pt x="16309" y="1597"/>
                      <a:pt x="15841" y="1529"/>
                    </a:cubicBezTo>
                    <a:cubicBezTo>
                      <a:pt x="15076" y="1238"/>
                      <a:pt x="13089" y="1"/>
                      <a:pt x="116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45"/>
              <p:cNvSpPr/>
              <p:nvPr/>
            </p:nvSpPr>
            <p:spPr>
              <a:xfrm>
                <a:off x="5783650" y="4288925"/>
                <a:ext cx="100450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4018" h="366" extrusionOk="0">
                    <a:moveTo>
                      <a:pt x="23" y="0"/>
                    </a:moveTo>
                    <a:lnTo>
                      <a:pt x="0" y="183"/>
                    </a:lnTo>
                    <a:cubicBezTo>
                      <a:pt x="0" y="183"/>
                      <a:pt x="1005" y="365"/>
                      <a:pt x="2283" y="365"/>
                    </a:cubicBezTo>
                    <a:cubicBezTo>
                      <a:pt x="2831" y="365"/>
                      <a:pt x="3424" y="320"/>
                      <a:pt x="4018" y="228"/>
                    </a:cubicBezTo>
                    <a:lnTo>
                      <a:pt x="3972" y="46"/>
                    </a:lnTo>
                    <a:cubicBezTo>
                      <a:pt x="3395" y="143"/>
                      <a:pt x="2806" y="177"/>
                      <a:pt x="2265" y="177"/>
                    </a:cubicBezTo>
                    <a:cubicBezTo>
                      <a:pt x="1027" y="177"/>
                      <a:pt x="39" y="0"/>
                      <a:pt x="23" y="0"/>
                    </a:cubicBezTo>
                    <a:close/>
                  </a:path>
                </a:pathLst>
              </a:custGeom>
              <a:solidFill>
                <a:srgbClr val="1B2C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45"/>
              <p:cNvSpPr/>
              <p:nvPr/>
            </p:nvSpPr>
            <p:spPr>
              <a:xfrm>
                <a:off x="5392775" y="4364250"/>
                <a:ext cx="43375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1735" h="3493" extrusionOk="0">
                    <a:moveTo>
                      <a:pt x="1644" y="0"/>
                    </a:moveTo>
                    <a:cubicBezTo>
                      <a:pt x="685" y="571"/>
                      <a:pt x="137" y="1278"/>
                      <a:pt x="0" y="2123"/>
                    </a:cubicBezTo>
                    <a:lnTo>
                      <a:pt x="0" y="3492"/>
                    </a:lnTo>
                    <a:lnTo>
                      <a:pt x="183" y="3492"/>
                    </a:lnTo>
                    <a:lnTo>
                      <a:pt x="183" y="2123"/>
                    </a:lnTo>
                    <a:cubicBezTo>
                      <a:pt x="297" y="1370"/>
                      <a:pt x="822" y="708"/>
                      <a:pt x="1735" y="160"/>
                    </a:cubicBezTo>
                    <a:lnTo>
                      <a:pt x="16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45"/>
              <p:cNvSpPr/>
              <p:nvPr/>
            </p:nvSpPr>
            <p:spPr>
              <a:xfrm>
                <a:off x="5630725" y="4261525"/>
                <a:ext cx="41100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846" extrusionOk="0">
                    <a:moveTo>
                      <a:pt x="23" y="1"/>
                    </a:moveTo>
                    <a:lnTo>
                      <a:pt x="0" y="183"/>
                    </a:lnTo>
                    <a:cubicBezTo>
                      <a:pt x="982" y="297"/>
                      <a:pt x="1484" y="845"/>
                      <a:pt x="1484" y="845"/>
                    </a:cubicBezTo>
                    <a:lnTo>
                      <a:pt x="1644" y="708"/>
                    </a:lnTo>
                    <a:cubicBezTo>
                      <a:pt x="1621" y="685"/>
                      <a:pt x="1073" y="115"/>
                      <a:pt x="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45"/>
              <p:cNvSpPr/>
              <p:nvPr/>
            </p:nvSpPr>
            <p:spPr>
              <a:xfrm>
                <a:off x="5616450" y="4273500"/>
                <a:ext cx="41125" cy="21725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869" extrusionOk="0">
                    <a:moveTo>
                      <a:pt x="23" y="1"/>
                    </a:moveTo>
                    <a:lnTo>
                      <a:pt x="1" y="183"/>
                    </a:lnTo>
                    <a:cubicBezTo>
                      <a:pt x="982" y="320"/>
                      <a:pt x="1507" y="845"/>
                      <a:pt x="1507" y="868"/>
                    </a:cubicBezTo>
                    <a:lnTo>
                      <a:pt x="1644" y="731"/>
                    </a:lnTo>
                    <a:cubicBezTo>
                      <a:pt x="1621" y="708"/>
                      <a:pt x="1073" y="138"/>
                      <a:pt x="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45"/>
              <p:cNvSpPr/>
              <p:nvPr/>
            </p:nvSpPr>
            <p:spPr>
              <a:xfrm>
                <a:off x="5602200" y="4286075"/>
                <a:ext cx="4110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845" extrusionOk="0">
                    <a:moveTo>
                      <a:pt x="23" y="0"/>
                    </a:moveTo>
                    <a:lnTo>
                      <a:pt x="0" y="183"/>
                    </a:lnTo>
                    <a:cubicBezTo>
                      <a:pt x="982" y="297"/>
                      <a:pt x="1484" y="845"/>
                      <a:pt x="1506" y="845"/>
                    </a:cubicBezTo>
                    <a:lnTo>
                      <a:pt x="1643" y="730"/>
                    </a:lnTo>
                    <a:cubicBezTo>
                      <a:pt x="1621" y="685"/>
                      <a:pt x="1073" y="114"/>
                      <a:pt x="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45"/>
              <p:cNvSpPr/>
              <p:nvPr/>
            </p:nvSpPr>
            <p:spPr>
              <a:xfrm>
                <a:off x="5390475" y="4417300"/>
                <a:ext cx="524450" cy="34275"/>
              </a:xfrm>
              <a:custGeom>
                <a:avLst/>
                <a:gdLst/>
                <a:ahLst/>
                <a:cxnLst/>
                <a:rect l="l" t="t" r="r" b="b"/>
                <a:pathLst>
                  <a:path w="20978" h="1371" extrusionOk="0">
                    <a:moveTo>
                      <a:pt x="1" y="1"/>
                    </a:moveTo>
                    <a:lnTo>
                      <a:pt x="1" y="1370"/>
                    </a:lnTo>
                    <a:lnTo>
                      <a:pt x="20977" y="1370"/>
                    </a:lnTo>
                    <a:lnTo>
                      <a:pt x="2097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45"/>
              <p:cNvSpPr/>
              <p:nvPr/>
            </p:nvSpPr>
            <p:spPr>
              <a:xfrm>
                <a:off x="5583925" y="4266650"/>
                <a:ext cx="105600" cy="126150"/>
              </a:xfrm>
              <a:custGeom>
                <a:avLst/>
                <a:gdLst/>
                <a:ahLst/>
                <a:cxnLst/>
                <a:rect l="l" t="t" r="r" b="b"/>
                <a:pathLst>
                  <a:path w="4224" h="5046" extrusionOk="0">
                    <a:moveTo>
                      <a:pt x="4109" y="1"/>
                    </a:moveTo>
                    <a:lnTo>
                      <a:pt x="480" y="2808"/>
                    </a:lnTo>
                    <a:cubicBezTo>
                      <a:pt x="480" y="2831"/>
                      <a:pt x="1" y="3242"/>
                      <a:pt x="23" y="3858"/>
                    </a:cubicBezTo>
                    <a:cubicBezTo>
                      <a:pt x="23" y="4292"/>
                      <a:pt x="252" y="4680"/>
                      <a:pt x="685" y="5045"/>
                    </a:cubicBezTo>
                    <a:lnTo>
                      <a:pt x="800" y="4908"/>
                    </a:lnTo>
                    <a:cubicBezTo>
                      <a:pt x="411" y="4566"/>
                      <a:pt x="206" y="4224"/>
                      <a:pt x="206" y="3858"/>
                    </a:cubicBezTo>
                    <a:cubicBezTo>
                      <a:pt x="206" y="3333"/>
                      <a:pt x="617" y="2945"/>
                      <a:pt x="617" y="2945"/>
                    </a:cubicBezTo>
                    <a:lnTo>
                      <a:pt x="4223" y="138"/>
                    </a:lnTo>
                    <a:lnTo>
                      <a:pt x="4109" y="1"/>
                    </a:lnTo>
                    <a:close/>
                  </a:path>
                </a:pathLst>
              </a:custGeom>
              <a:solidFill>
                <a:srgbClr val="1B2C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45"/>
              <p:cNvSpPr/>
              <p:nvPr/>
            </p:nvSpPr>
            <p:spPr>
              <a:xfrm>
                <a:off x="5869250" y="4339125"/>
                <a:ext cx="33675" cy="7820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3128" extrusionOk="0">
                    <a:moveTo>
                      <a:pt x="1278" y="1"/>
                    </a:moveTo>
                    <a:cubicBezTo>
                      <a:pt x="1210" y="24"/>
                      <a:pt x="0" y="594"/>
                      <a:pt x="69" y="3128"/>
                    </a:cubicBezTo>
                    <a:lnTo>
                      <a:pt x="251" y="3128"/>
                    </a:lnTo>
                    <a:cubicBezTo>
                      <a:pt x="206" y="731"/>
                      <a:pt x="1347" y="161"/>
                      <a:pt x="1347" y="161"/>
                    </a:cubicBezTo>
                    <a:lnTo>
                      <a:pt x="1278" y="1"/>
                    </a:lnTo>
                    <a:close/>
                  </a:path>
                </a:pathLst>
              </a:custGeom>
              <a:solidFill>
                <a:srgbClr val="1B2C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45"/>
              <p:cNvSpPr/>
              <p:nvPr/>
            </p:nvSpPr>
            <p:spPr>
              <a:xfrm>
                <a:off x="5698625" y="3499375"/>
                <a:ext cx="1521325" cy="951075"/>
              </a:xfrm>
              <a:custGeom>
                <a:avLst/>
                <a:gdLst/>
                <a:ahLst/>
                <a:cxnLst/>
                <a:rect l="l" t="t" r="r" b="b"/>
                <a:pathLst>
                  <a:path w="60853" h="38043" extrusionOk="0">
                    <a:moveTo>
                      <a:pt x="26745" y="1"/>
                    </a:moveTo>
                    <a:cubicBezTo>
                      <a:pt x="25006" y="1"/>
                      <a:pt x="23309" y="675"/>
                      <a:pt x="21867" y="2160"/>
                    </a:cubicBezTo>
                    <a:lnTo>
                      <a:pt x="1" y="27154"/>
                    </a:lnTo>
                    <a:lnTo>
                      <a:pt x="8400" y="35508"/>
                    </a:lnTo>
                    <a:lnTo>
                      <a:pt x="25999" y="17179"/>
                    </a:lnTo>
                    <a:lnTo>
                      <a:pt x="39831" y="32746"/>
                    </a:lnTo>
                    <a:cubicBezTo>
                      <a:pt x="39831" y="32746"/>
                      <a:pt x="43711" y="37950"/>
                      <a:pt x="50650" y="38042"/>
                    </a:cubicBezTo>
                    <a:cubicBezTo>
                      <a:pt x="50700" y="38042"/>
                      <a:pt x="50750" y="38042"/>
                      <a:pt x="50800" y="38042"/>
                    </a:cubicBezTo>
                    <a:cubicBezTo>
                      <a:pt x="57636" y="38042"/>
                      <a:pt x="60853" y="33408"/>
                      <a:pt x="60853" y="33408"/>
                    </a:cubicBezTo>
                    <a:lnTo>
                      <a:pt x="49965" y="18640"/>
                    </a:lnTo>
                    <a:lnTo>
                      <a:pt x="32230" y="2160"/>
                    </a:lnTo>
                    <a:cubicBezTo>
                      <a:pt x="30528" y="778"/>
                      <a:pt x="28612" y="1"/>
                      <a:pt x="267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45"/>
              <p:cNvSpPr/>
              <p:nvPr/>
            </p:nvSpPr>
            <p:spPr>
              <a:xfrm>
                <a:off x="5766525" y="4136550"/>
                <a:ext cx="251100" cy="200900"/>
              </a:xfrm>
              <a:custGeom>
                <a:avLst/>
                <a:gdLst/>
                <a:ahLst/>
                <a:cxnLst/>
                <a:rect l="l" t="t" r="r" b="b"/>
                <a:pathLst>
                  <a:path w="10044" h="8036" extrusionOk="0">
                    <a:moveTo>
                      <a:pt x="8811" y="1"/>
                    </a:moveTo>
                    <a:lnTo>
                      <a:pt x="2900" y="1074"/>
                    </a:lnTo>
                    <a:lnTo>
                      <a:pt x="1" y="4475"/>
                    </a:lnTo>
                    <a:lnTo>
                      <a:pt x="3698" y="8035"/>
                    </a:lnTo>
                    <a:lnTo>
                      <a:pt x="10044" y="4018"/>
                    </a:lnTo>
                    <a:lnTo>
                      <a:pt x="8811" y="1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45"/>
              <p:cNvSpPr/>
              <p:nvPr/>
            </p:nvSpPr>
            <p:spPr>
              <a:xfrm>
                <a:off x="5492625" y="4228450"/>
                <a:ext cx="525000" cy="223125"/>
              </a:xfrm>
              <a:custGeom>
                <a:avLst/>
                <a:gdLst/>
                <a:ahLst/>
                <a:cxnLst/>
                <a:rect l="l" t="t" r="r" b="b"/>
                <a:pathLst>
                  <a:path w="21000" h="8925" extrusionOk="0">
                    <a:moveTo>
                      <a:pt x="11672" y="1"/>
                    </a:moveTo>
                    <a:cubicBezTo>
                      <a:pt x="11317" y="1"/>
                      <a:pt x="11000" y="80"/>
                      <a:pt x="10751" y="274"/>
                    </a:cubicBezTo>
                    <a:cubicBezTo>
                      <a:pt x="10751" y="274"/>
                      <a:pt x="7875" y="3583"/>
                      <a:pt x="5593" y="4177"/>
                    </a:cubicBezTo>
                    <a:cubicBezTo>
                      <a:pt x="3310" y="4770"/>
                      <a:pt x="1" y="5386"/>
                      <a:pt x="46" y="8924"/>
                    </a:cubicBezTo>
                    <a:lnTo>
                      <a:pt x="21000" y="8924"/>
                    </a:lnTo>
                    <a:cubicBezTo>
                      <a:pt x="20863" y="5615"/>
                      <a:pt x="20406" y="2921"/>
                      <a:pt x="19219" y="1529"/>
                    </a:cubicBezTo>
                    <a:cubicBezTo>
                      <a:pt x="18558" y="1597"/>
                      <a:pt x="17947" y="1632"/>
                      <a:pt x="17385" y="1632"/>
                    </a:cubicBezTo>
                    <a:cubicBezTo>
                      <a:pt x="16823" y="1632"/>
                      <a:pt x="16309" y="1597"/>
                      <a:pt x="15841" y="1529"/>
                    </a:cubicBezTo>
                    <a:cubicBezTo>
                      <a:pt x="15076" y="1238"/>
                      <a:pt x="13075" y="1"/>
                      <a:pt x="116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45"/>
              <p:cNvSpPr/>
              <p:nvPr/>
            </p:nvSpPr>
            <p:spPr>
              <a:xfrm>
                <a:off x="5886925" y="4288925"/>
                <a:ext cx="100475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4019" h="366" extrusionOk="0">
                    <a:moveTo>
                      <a:pt x="24" y="0"/>
                    </a:moveTo>
                    <a:lnTo>
                      <a:pt x="1" y="183"/>
                    </a:lnTo>
                    <a:cubicBezTo>
                      <a:pt x="1" y="183"/>
                      <a:pt x="1005" y="365"/>
                      <a:pt x="2261" y="365"/>
                    </a:cubicBezTo>
                    <a:cubicBezTo>
                      <a:pt x="2831" y="365"/>
                      <a:pt x="3425" y="320"/>
                      <a:pt x="4018" y="228"/>
                    </a:cubicBezTo>
                    <a:lnTo>
                      <a:pt x="3972" y="46"/>
                    </a:lnTo>
                    <a:cubicBezTo>
                      <a:pt x="3396" y="143"/>
                      <a:pt x="2807" y="177"/>
                      <a:pt x="2265" y="177"/>
                    </a:cubicBezTo>
                    <a:cubicBezTo>
                      <a:pt x="1027" y="177"/>
                      <a:pt x="40" y="0"/>
                      <a:pt x="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45"/>
              <p:cNvSpPr/>
              <p:nvPr/>
            </p:nvSpPr>
            <p:spPr>
              <a:xfrm>
                <a:off x="5597050" y="4336275"/>
                <a:ext cx="75350" cy="17725"/>
              </a:xfrm>
              <a:custGeom>
                <a:avLst/>
                <a:gdLst/>
                <a:ahLst/>
                <a:cxnLst/>
                <a:rect l="l" t="t" r="r" b="b"/>
                <a:pathLst>
                  <a:path w="3014" h="709" extrusionOk="0">
                    <a:moveTo>
                      <a:pt x="1105" y="0"/>
                    </a:moveTo>
                    <a:cubicBezTo>
                      <a:pt x="496" y="0"/>
                      <a:pt x="36" y="126"/>
                      <a:pt x="1" y="138"/>
                    </a:cubicBezTo>
                    <a:lnTo>
                      <a:pt x="46" y="320"/>
                    </a:lnTo>
                    <a:cubicBezTo>
                      <a:pt x="58" y="309"/>
                      <a:pt x="502" y="189"/>
                      <a:pt x="1089" y="189"/>
                    </a:cubicBezTo>
                    <a:cubicBezTo>
                      <a:pt x="1646" y="189"/>
                      <a:pt x="2332" y="297"/>
                      <a:pt x="2899" y="708"/>
                    </a:cubicBezTo>
                    <a:lnTo>
                      <a:pt x="3014" y="548"/>
                    </a:lnTo>
                    <a:cubicBezTo>
                      <a:pt x="2401" y="114"/>
                      <a:pt x="1686" y="0"/>
                      <a:pt x="11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45"/>
              <p:cNvSpPr/>
              <p:nvPr/>
            </p:nvSpPr>
            <p:spPr>
              <a:xfrm>
                <a:off x="5496050" y="4364250"/>
                <a:ext cx="43400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1736" h="3493" extrusionOk="0">
                    <a:moveTo>
                      <a:pt x="1644" y="0"/>
                    </a:moveTo>
                    <a:cubicBezTo>
                      <a:pt x="685" y="571"/>
                      <a:pt x="115" y="1278"/>
                      <a:pt x="1" y="2123"/>
                    </a:cubicBezTo>
                    <a:lnTo>
                      <a:pt x="1" y="3492"/>
                    </a:lnTo>
                    <a:lnTo>
                      <a:pt x="183" y="3492"/>
                    </a:lnTo>
                    <a:lnTo>
                      <a:pt x="183" y="2123"/>
                    </a:lnTo>
                    <a:cubicBezTo>
                      <a:pt x="297" y="1370"/>
                      <a:pt x="822" y="708"/>
                      <a:pt x="1735" y="160"/>
                    </a:cubicBezTo>
                    <a:lnTo>
                      <a:pt x="16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45"/>
              <p:cNvSpPr/>
              <p:nvPr/>
            </p:nvSpPr>
            <p:spPr>
              <a:xfrm>
                <a:off x="5734000" y="4261525"/>
                <a:ext cx="40550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846" extrusionOk="0">
                    <a:moveTo>
                      <a:pt x="23" y="1"/>
                    </a:moveTo>
                    <a:lnTo>
                      <a:pt x="1" y="183"/>
                    </a:lnTo>
                    <a:cubicBezTo>
                      <a:pt x="959" y="297"/>
                      <a:pt x="1484" y="845"/>
                      <a:pt x="1484" y="845"/>
                    </a:cubicBezTo>
                    <a:lnTo>
                      <a:pt x="1621" y="708"/>
                    </a:lnTo>
                    <a:cubicBezTo>
                      <a:pt x="1598" y="685"/>
                      <a:pt x="1073" y="115"/>
                      <a:pt x="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45"/>
              <p:cNvSpPr/>
              <p:nvPr/>
            </p:nvSpPr>
            <p:spPr>
              <a:xfrm>
                <a:off x="5719750" y="4273500"/>
                <a:ext cx="41100" cy="217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869" extrusionOk="0">
                    <a:moveTo>
                      <a:pt x="23" y="1"/>
                    </a:moveTo>
                    <a:lnTo>
                      <a:pt x="0" y="183"/>
                    </a:lnTo>
                    <a:cubicBezTo>
                      <a:pt x="982" y="320"/>
                      <a:pt x="1507" y="845"/>
                      <a:pt x="1507" y="868"/>
                    </a:cubicBezTo>
                    <a:lnTo>
                      <a:pt x="1643" y="731"/>
                    </a:lnTo>
                    <a:cubicBezTo>
                      <a:pt x="1621" y="708"/>
                      <a:pt x="1073" y="138"/>
                      <a:pt x="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45"/>
              <p:cNvSpPr/>
              <p:nvPr/>
            </p:nvSpPr>
            <p:spPr>
              <a:xfrm>
                <a:off x="5705475" y="4286075"/>
                <a:ext cx="4110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845" extrusionOk="0">
                    <a:moveTo>
                      <a:pt x="23" y="0"/>
                    </a:moveTo>
                    <a:lnTo>
                      <a:pt x="0" y="183"/>
                    </a:lnTo>
                    <a:cubicBezTo>
                      <a:pt x="982" y="297"/>
                      <a:pt x="1484" y="845"/>
                      <a:pt x="1507" y="845"/>
                    </a:cubicBezTo>
                    <a:lnTo>
                      <a:pt x="1644" y="730"/>
                    </a:lnTo>
                    <a:cubicBezTo>
                      <a:pt x="1621" y="685"/>
                      <a:pt x="1073" y="114"/>
                      <a:pt x="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45"/>
              <p:cNvSpPr/>
              <p:nvPr/>
            </p:nvSpPr>
            <p:spPr>
              <a:xfrm>
                <a:off x="5493775" y="4417300"/>
                <a:ext cx="523850" cy="34275"/>
              </a:xfrm>
              <a:custGeom>
                <a:avLst/>
                <a:gdLst/>
                <a:ahLst/>
                <a:cxnLst/>
                <a:rect l="l" t="t" r="r" b="b"/>
                <a:pathLst>
                  <a:path w="20954" h="1371" extrusionOk="0">
                    <a:moveTo>
                      <a:pt x="0" y="1"/>
                    </a:moveTo>
                    <a:lnTo>
                      <a:pt x="0" y="1370"/>
                    </a:lnTo>
                    <a:lnTo>
                      <a:pt x="20954" y="1370"/>
                    </a:lnTo>
                    <a:lnTo>
                      <a:pt x="20954" y="1"/>
                    </a:lnTo>
                    <a:close/>
                  </a:path>
                </a:pathLst>
              </a:custGeom>
              <a:solidFill>
                <a:srgbClr val="1B2C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45"/>
              <p:cNvSpPr/>
              <p:nvPr/>
            </p:nvSpPr>
            <p:spPr>
              <a:xfrm>
                <a:off x="5687200" y="4266650"/>
                <a:ext cx="105600" cy="126150"/>
              </a:xfrm>
              <a:custGeom>
                <a:avLst/>
                <a:gdLst/>
                <a:ahLst/>
                <a:cxnLst/>
                <a:rect l="l" t="t" r="r" b="b"/>
                <a:pathLst>
                  <a:path w="4224" h="5046" extrusionOk="0">
                    <a:moveTo>
                      <a:pt x="4110" y="1"/>
                    </a:moveTo>
                    <a:lnTo>
                      <a:pt x="480" y="2808"/>
                    </a:lnTo>
                    <a:cubicBezTo>
                      <a:pt x="458" y="2831"/>
                      <a:pt x="1" y="3242"/>
                      <a:pt x="24" y="3858"/>
                    </a:cubicBezTo>
                    <a:cubicBezTo>
                      <a:pt x="24" y="4292"/>
                      <a:pt x="252" y="4680"/>
                      <a:pt x="686" y="5045"/>
                    </a:cubicBezTo>
                    <a:lnTo>
                      <a:pt x="800" y="4908"/>
                    </a:lnTo>
                    <a:cubicBezTo>
                      <a:pt x="412" y="4566"/>
                      <a:pt x="206" y="4224"/>
                      <a:pt x="206" y="3858"/>
                    </a:cubicBezTo>
                    <a:cubicBezTo>
                      <a:pt x="184" y="3333"/>
                      <a:pt x="617" y="2945"/>
                      <a:pt x="617" y="2945"/>
                    </a:cubicBezTo>
                    <a:lnTo>
                      <a:pt x="4224" y="138"/>
                    </a:lnTo>
                    <a:lnTo>
                      <a:pt x="411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45"/>
              <p:cNvSpPr/>
              <p:nvPr/>
            </p:nvSpPr>
            <p:spPr>
              <a:xfrm>
                <a:off x="5972525" y="4339125"/>
                <a:ext cx="33700" cy="78200"/>
              </a:xfrm>
              <a:custGeom>
                <a:avLst/>
                <a:gdLst/>
                <a:ahLst/>
                <a:cxnLst/>
                <a:rect l="l" t="t" r="r" b="b"/>
                <a:pathLst>
                  <a:path w="1348" h="3128" extrusionOk="0">
                    <a:moveTo>
                      <a:pt x="1256" y="1"/>
                    </a:moveTo>
                    <a:cubicBezTo>
                      <a:pt x="1210" y="24"/>
                      <a:pt x="1" y="594"/>
                      <a:pt x="46" y="3128"/>
                    </a:cubicBezTo>
                    <a:lnTo>
                      <a:pt x="252" y="3128"/>
                    </a:lnTo>
                    <a:cubicBezTo>
                      <a:pt x="183" y="731"/>
                      <a:pt x="1325" y="161"/>
                      <a:pt x="1347" y="161"/>
                    </a:cubicBezTo>
                    <a:lnTo>
                      <a:pt x="125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45"/>
              <p:cNvSpPr/>
              <p:nvPr/>
            </p:nvSpPr>
            <p:spPr>
              <a:xfrm>
                <a:off x="5801900" y="3499375"/>
                <a:ext cx="1521350" cy="951075"/>
              </a:xfrm>
              <a:custGeom>
                <a:avLst/>
                <a:gdLst/>
                <a:ahLst/>
                <a:cxnLst/>
                <a:rect l="l" t="t" r="r" b="b"/>
                <a:pathLst>
                  <a:path w="60854" h="38043" extrusionOk="0">
                    <a:moveTo>
                      <a:pt x="26742" y="1"/>
                    </a:moveTo>
                    <a:cubicBezTo>
                      <a:pt x="25000" y="1"/>
                      <a:pt x="23298" y="675"/>
                      <a:pt x="21845" y="2160"/>
                    </a:cubicBezTo>
                    <a:lnTo>
                      <a:pt x="1" y="27154"/>
                    </a:lnTo>
                    <a:lnTo>
                      <a:pt x="8401" y="35508"/>
                    </a:lnTo>
                    <a:lnTo>
                      <a:pt x="25999" y="17179"/>
                    </a:lnTo>
                    <a:lnTo>
                      <a:pt x="39831" y="32746"/>
                    </a:lnTo>
                    <a:cubicBezTo>
                      <a:pt x="39831" y="32746"/>
                      <a:pt x="43711" y="37950"/>
                      <a:pt x="50650" y="38042"/>
                    </a:cubicBezTo>
                    <a:cubicBezTo>
                      <a:pt x="50700" y="38042"/>
                      <a:pt x="50750" y="38042"/>
                      <a:pt x="50800" y="38042"/>
                    </a:cubicBezTo>
                    <a:cubicBezTo>
                      <a:pt x="57614" y="38042"/>
                      <a:pt x="60853" y="33408"/>
                      <a:pt x="60853" y="33408"/>
                    </a:cubicBezTo>
                    <a:cubicBezTo>
                      <a:pt x="54576" y="28569"/>
                      <a:pt x="50513" y="23548"/>
                      <a:pt x="49463" y="18298"/>
                    </a:cubicBezTo>
                    <a:lnTo>
                      <a:pt x="32230" y="2160"/>
                    </a:lnTo>
                    <a:cubicBezTo>
                      <a:pt x="30528" y="778"/>
                      <a:pt x="28612" y="1"/>
                      <a:pt x="267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45"/>
              <p:cNvSpPr/>
              <p:nvPr/>
            </p:nvSpPr>
            <p:spPr>
              <a:xfrm>
                <a:off x="6418200" y="3846675"/>
                <a:ext cx="55950" cy="88475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3539" extrusionOk="0">
                    <a:moveTo>
                      <a:pt x="160" y="1"/>
                    </a:moveTo>
                    <a:lnTo>
                      <a:pt x="0" y="69"/>
                    </a:lnTo>
                    <a:lnTo>
                      <a:pt x="1347" y="3539"/>
                    </a:lnTo>
                    <a:lnTo>
                      <a:pt x="2237" y="1119"/>
                    </a:lnTo>
                    <a:lnTo>
                      <a:pt x="2054" y="1051"/>
                    </a:lnTo>
                    <a:lnTo>
                      <a:pt x="1347" y="3014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45"/>
              <p:cNvSpPr/>
              <p:nvPr/>
            </p:nvSpPr>
            <p:spPr>
              <a:xfrm>
                <a:off x="5844125" y="4126275"/>
                <a:ext cx="208900" cy="220875"/>
              </a:xfrm>
              <a:custGeom>
                <a:avLst/>
                <a:gdLst/>
                <a:ahLst/>
                <a:cxnLst/>
                <a:rect l="l" t="t" r="r" b="b"/>
                <a:pathLst>
                  <a:path w="8356" h="8835" extrusionOk="0">
                    <a:moveTo>
                      <a:pt x="138" y="1"/>
                    </a:moveTo>
                    <a:lnTo>
                      <a:pt x="1" y="138"/>
                    </a:lnTo>
                    <a:lnTo>
                      <a:pt x="8218" y="8834"/>
                    </a:lnTo>
                    <a:lnTo>
                      <a:pt x="8355" y="8720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45"/>
              <p:cNvSpPr/>
              <p:nvPr/>
            </p:nvSpPr>
            <p:spPr>
              <a:xfrm>
                <a:off x="6811350" y="2708275"/>
                <a:ext cx="125850" cy="195450"/>
              </a:xfrm>
              <a:custGeom>
                <a:avLst/>
                <a:gdLst/>
                <a:ahLst/>
                <a:cxnLst/>
                <a:rect l="l" t="t" r="r" b="b"/>
                <a:pathLst>
                  <a:path w="5034" h="7818" extrusionOk="0">
                    <a:moveTo>
                      <a:pt x="1348" y="0"/>
                    </a:moveTo>
                    <a:cubicBezTo>
                      <a:pt x="1348" y="0"/>
                      <a:pt x="24" y="1529"/>
                      <a:pt x="47" y="1621"/>
                    </a:cubicBezTo>
                    <a:cubicBezTo>
                      <a:pt x="1" y="2420"/>
                      <a:pt x="480" y="5022"/>
                      <a:pt x="2922" y="7327"/>
                    </a:cubicBezTo>
                    <a:cubicBezTo>
                      <a:pt x="3279" y="7669"/>
                      <a:pt x="3546" y="7818"/>
                      <a:pt x="3739" y="7818"/>
                    </a:cubicBezTo>
                    <a:cubicBezTo>
                      <a:pt x="5033" y="7818"/>
                      <a:pt x="3082" y="1187"/>
                      <a:pt x="3082" y="1187"/>
                    </a:cubicBezTo>
                    <a:lnTo>
                      <a:pt x="134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45"/>
              <p:cNvSpPr/>
              <p:nvPr/>
            </p:nvSpPr>
            <p:spPr>
              <a:xfrm>
                <a:off x="6840000" y="2656350"/>
                <a:ext cx="410775" cy="588900"/>
              </a:xfrm>
              <a:custGeom>
                <a:avLst/>
                <a:gdLst/>
                <a:ahLst/>
                <a:cxnLst/>
                <a:rect l="l" t="t" r="r" b="b"/>
                <a:pathLst>
                  <a:path w="16431" h="23556" extrusionOk="0">
                    <a:moveTo>
                      <a:pt x="7871" y="0"/>
                    </a:moveTo>
                    <a:lnTo>
                      <a:pt x="3192" y="1849"/>
                    </a:lnTo>
                    <a:lnTo>
                      <a:pt x="886" y="3629"/>
                    </a:lnTo>
                    <a:cubicBezTo>
                      <a:pt x="857" y="3629"/>
                      <a:pt x="479" y="3207"/>
                      <a:pt x="236" y="3207"/>
                    </a:cubicBezTo>
                    <a:cubicBezTo>
                      <a:pt x="96" y="3207"/>
                      <a:pt x="0" y="3347"/>
                      <a:pt x="42" y="3789"/>
                    </a:cubicBezTo>
                    <a:cubicBezTo>
                      <a:pt x="772" y="6209"/>
                      <a:pt x="772" y="18466"/>
                      <a:pt x="6250" y="18580"/>
                    </a:cubicBezTo>
                    <a:cubicBezTo>
                      <a:pt x="6291" y="18585"/>
                      <a:pt x="6341" y="18588"/>
                      <a:pt x="6397" y="18588"/>
                    </a:cubicBezTo>
                    <a:cubicBezTo>
                      <a:pt x="6809" y="18588"/>
                      <a:pt x="7578" y="18452"/>
                      <a:pt x="7939" y="18352"/>
                    </a:cubicBezTo>
                    <a:lnTo>
                      <a:pt x="7939" y="18352"/>
                    </a:lnTo>
                    <a:cubicBezTo>
                      <a:pt x="7848" y="19767"/>
                      <a:pt x="7780" y="22780"/>
                      <a:pt x="7780" y="22780"/>
                    </a:cubicBezTo>
                    <a:cubicBezTo>
                      <a:pt x="9163" y="23320"/>
                      <a:pt x="10357" y="23555"/>
                      <a:pt x="11378" y="23555"/>
                    </a:cubicBezTo>
                    <a:cubicBezTo>
                      <a:pt x="14969" y="23555"/>
                      <a:pt x="16413" y="20640"/>
                      <a:pt x="16430" y="17849"/>
                    </a:cubicBezTo>
                    <a:lnTo>
                      <a:pt x="15883" y="10842"/>
                    </a:lnTo>
                    <a:lnTo>
                      <a:pt x="12915" y="2876"/>
                    </a:lnTo>
                    <a:lnTo>
                      <a:pt x="7871" y="0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45"/>
              <p:cNvSpPr/>
              <p:nvPr/>
            </p:nvSpPr>
            <p:spPr>
              <a:xfrm>
                <a:off x="6738600" y="2572850"/>
                <a:ext cx="563525" cy="360675"/>
              </a:xfrm>
              <a:custGeom>
                <a:avLst/>
                <a:gdLst/>
                <a:ahLst/>
                <a:cxnLst/>
                <a:rect l="l" t="t" r="r" b="b"/>
                <a:pathLst>
                  <a:path w="22541" h="14427" extrusionOk="0">
                    <a:moveTo>
                      <a:pt x="12840" y="0"/>
                    </a:moveTo>
                    <a:cubicBezTo>
                      <a:pt x="12505" y="0"/>
                      <a:pt x="12170" y="19"/>
                      <a:pt x="11836" y="53"/>
                    </a:cubicBezTo>
                    <a:cubicBezTo>
                      <a:pt x="10398" y="213"/>
                      <a:pt x="8982" y="670"/>
                      <a:pt x="7636" y="1217"/>
                    </a:cubicBezTo>
                    <a:cubicBezTo>
                      <a:pt x="6791" y="1583"/>
                      <a:pt x="5969" y="1971"/>
                      <a:pt x="5171" y="2381"/>
                    </a:cubicBezTo>
                    <a:cubicBezTo>
                      <a:pt x="4945" y="1843"/>
                      <a:pt x="4210" y="1542"/>
                      <a:pt x="3380" y="1542"/>
                    </a:cubicBezTo>
                    <a:cubicBezTo>
                      <a:pt x="1852" y="1542"/>
                      <a:pt x="1" y="2559"/>
                      <a:pt x="400" y="4984"/>
                    </a:cubicBezTo>
                    <a:cubicBezTo>
                      <a:pt x="811" y="6695"/>
                      <a:pt x="2272" y="8521"/>
                      <a:pt x="4760" y="8521"/>
                    </a:cubicBezTo>
                    <a:cubicBezTo>
                      <a:pt x="9005" y="8499"/>
                      <a:pt x="13890" y="6376"/>
                      <a:pt x="13890" y="6376"/>
                    </a:cubicBezTo>
                    <a:cubicBezTo>
                      <a:pt x="14255" y="8887"/>
                      <a:pt x="14620" y="11443"/>
                      <a:pt x="15465" y="11466"/>
                    </a:cubicBezTo>
                    <a:cubicBezTo>
                      <a:pt x="15305" y="10507"/>
                      <a:pt x="15625" y="9982"/>
                      <a:pt x="16264" y="9663"/>
                    </a:cubicBezTo>
                    <a:cubicBezTo>
                      <a:pt x="16558" y="9541"/>
                      <a:pt x="16837" y="9486"/>
                      <a:pt x="17094" y="9486"/>
                    </a:cubicBezTo>
                    <a:cubicBezTo>
                      <a:pt x="18777" y="9486"/>
                      <a:pt x="19547" y="11860"/>
                      <a:pt x="17588" y="13840"/>
                    </a:cubicBezTo>
                    <a:cubicBezTo>
                      <a:pt x="18054" y="14229"/>
                      <a:pt x="18574" y="14427"/>
                      <a:pt x="19154" y="14427"/>
                    </a:cubicBezTo>
                    <a:cubicBezTo>
                      <a:pt x="19425" y="14427"/>
                      <a:pt x="19709" y="14383"/>
                      <a:pt x="20007" y="14296"/>
                    </a:cubicBezTo>
                    <a:cubicBezTo>
                      <a:pt x="22541" y="8453"/>
                      <a:pt x="21673" y="4641"/>
                      <a:pt x="18774" y="3705"/>
                    </a:cubicBezTo>
                    <a:cubicBezTo>
                      <a:pt x="18067" y="2313"/>
                      <a:pt x="17268" y="1400"/>
                      <a:pt x="15716" y="555"/>
                    </a:cubicBezTo>
                    <a:cubicBezTo>
                      <a:pt x="14812" y="163"/>
                      <a:pt x="13831" y="0"/>
                      <a:pt x="1284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45"/>
              <p:cNvSpPr/>
              <p:nvPr/>
            </p:nvSpPr>
            <p:spPr>
              <a:xfrm>
                <a:off x="6916350" y="2876600"/>
                <a:ext cx="33125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3493" extrusionOk="0">
                    <a:moveTo>
                      <a:pt x="708" y="1"/>
                    </a:moveTo>
                    <a:cubicBezTo>
                      <a:pt x="434" y="1028"/>
                      <a:pt x="1" y="2785"/>
                      <a:pt x="183" y="2968"/>
                    </a:cubicBezTo>
                    <a:cubicBezTo>
                      <a:pt x="343" y="3173"/>
                      <a:pt x="1096" y="3424"/>
                      <a:pt x="1256" y="3493"/>
                    </a:cubicBezTo>
                    <a:lnTo>
                      <a:pt x="1325" y="3310"/>
                    </a:lnTo>
                    <a:cubicBezTo>
                      <a:pt x="982" y="3196"/>
                      <a:pt x="434" y="2991"/>
                      <a:pt x="320" y="2877"/>
                    </a:cubicBezTo>
                    <a:cubicBezTo>
                      <a:pt x="252" y="2694"/>
                      <a:pt x="549" y="1302"/>
                      <a:pt x="891" y="46"/>
                    </a:cubicBezTo>
                    <a:lnTo>
                      <a:pt x="70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45"/>
              <p:cNvSpPr/>
              <p:nvPr/>
            </p:nvSpPr>
            <p:spPr>
              <a:xfrm>
                <a:off x="6918075" y="2987300"/>
                <a:ext cx="72475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2899" h="686" extrusionOk="0">
                    <a:moveTo>
                      <a:pt x="2785" y="1"/>
                    </a:moveTo>
                    <a:cubicBezTo>
                      <a:pt x="2276" y="382"/>
                      <a:pt x="1709" y="491"/>
                      <a:pt x="1225" y="491"/>
                    </a:cubicBezTo>
                    <a:cubicBezTo>
                      <a:pt x="579" y="491"/>
                      <a:pt x="82" y="297"/>
                      <a:pt x="69" y="297"/>
                    </a:cubicBezTo>
                    <a:lnTo>
                      <a:pt x="0" y="480"/>
                    </a:lnTo>
                    <a:cubicBezTo>
                      <a:pt x="46" y="480"/>
                      <a:pt x="548" y="686"/>
                      <a:pt x="1210" y="686"/>
                    </a:cubicBezTo>
                    <a:cubicBezTo>
                      <a:pt x="1712" y="686"/>
                      <a:pt x="2351" y="571"/>
                      <a:pt x="2899" y="138"/>
                    </a:cubicBezTo>
                    <a:lnTo>
                      <a:pt x="278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45"/>
              <p:cNvSpPr/>
              <p:nvPr/>
            </p:nvSpPr>
            <p:spPr>
              <a:xfrm>
                <a:off x="6988825" y="2869375"/>
                <a:ext cx="23425" cy="20475"/>
              </a:xfrm>
              <a:custGeom>
                <a:avLst/>
                <a:gdLst/>
                <a:ahLst/>
                <a:cxnLst/>
                <a:rect l="l" t="t" r="r" b="b"/>
                <a:pathLst>
                  <a:path w="937" h="819" extrusionOk="0">
                    <a:moveTo>
                      <a:pt x="465" y="0"/>
                    </a:moveTo>
                    <a:cubicBezTo>
                      <a:pt x="391" y="0"/>
                      <a:pt x="317" y="21"/>
                      <a:pt x="252" y="61"/>
                    </a:cubicBezTo>
                    <a:cubicBezTo>
                      <a:pt x="46" y="176"/>
                      <a:pt x="1" y="427"/>
                      <a:pt x="115" y="632"/>
                    </a:cubicBezTo>
                    <a:cubicBezTo>
                      <a:pt x="187" y="748"/>
                      <a:pt x="316" y="818"/>
                      <a:pt x="453" y="818"/>
                    </a:cubicBezTo>
                    <a:cubicBezTo>
                      <a:pt x="530" y="818"/>
                      <a:pt x="611" y="796"/>
                      <a:pt x="685" y="746"/>
                    </a:cubicBezTo>
                    <a:cubicBezTo>
                      <a:pt x="868" y="632"/>
                      <a:pt x="936" y="381"/>
                      <a:pt x="822" y="198"/>
                    </a:cubicBezTo>
                    <a:cubicBezTo>
                      <a:pt x="734" y="66"/>
                      <a:pt x="599" y="0"/>
                      <a:pt x="46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45"/>
              <p:cNvSpPr/>
              <p:nvPr/>
            </p:nvSpPr>
            <p:spPr>
              <a:xfrm>
                <a:off x="6876400" y="2880350"/>
                <a:ext cx="2342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937" h="820" extrusionOk="0">
                    <a:moveTo>
                      <a:pt x="466" y="0"/>
                    </a:moveTo>
                    <a:cubicBezTo>
                      <a:pt x="394" y="0"/>
                      <a:pt x="320" y="18"/>
                      <a:pt x="252" y="56"/>
                    </a:cubicBezTo>
                    <a:cubicBezTo>
                      <a:pt x="69" y="170"/>
                      <a:pt x="1" y="421"/>
                      <a:pt x="115" y="627"/>
                    </a:cubicBezTo>
                    <a:cubicBezTo>
                      <a:pt x="206" y="748"/>
                      <a:pt x="348" y="819"/>
                      <a:pt x="487" y="819"/>
                    </a:cubicBezTo>
                    <a:cubicBezTo>
                      <a:pt x="556" y="819"/>
                      <a:pt x="625" y="802"/>
                      <a:pt x="686" y="764"/>
                    </a:cubicBezTo>
                    <a:cubicBezTo>
                      <a:pt x="891" y="650"/>
                      <a:pt x="937" y="376"/>
                      <a:pt x="823" y="193"/>
                    </a:cubicBezTo>
                    <a:cubicBezTo>
                      <a:pt x="747" y="71"/>
                      <a:pt x="610" y="0"/>
                      <a:pt x="46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45"/>
              <p:cNvSpPr/>
              <p:nvPr/>
            </p:nvSpPr>
            <p:spPr>
              <a:xfrm>
                <a:off x="6975125" y="2844825"/>
                <a:ext cx="41675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336" extrusionOk="0">
                    <a:moveTo>
                      <a:pt x="884" y="1"/>
                    </a:moveTo>
                    <a:cubicBezTo>
                      <a:pt x="574" y="1"/>
                      <a:pt x="277" y="53"/>
                      <a:pt x="1" y="153"/>
                    </a:cubicBezTo>
                    <a:lnTo>
                      <a:pt x="92" y="336"/>
                    </a:lnTo>
                    <a:cubicBezTo>
                      <a:pt x="343" y="235"/>
                      <a:pt x="608" y="183"/>
                      <a:pt x="890" y="183"/>
                    </a:cubicBezTo>
                    <a:cubicBezTo>
                      <a:pt x="1121" y="183"/>
                      <a:pt x="1364" y="218"/>
                      <a:pt x="1621" y="290"/>
                    </a:cubicBezTo>
                    <a:lnTo>
                      <a:pt x="1667" y="108"/>
                    </a:lnTo>
                    <a:cubicBezTo>
                      <a:pt x="1400" y="36"/>
                      <a:pt x="1137" y="1"/>
                      <a:pt x="8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45"/>
              <p:cNvSpPr/>
              <p:nvPr/>
            </p:nvSpPr>
            <p:spPr>
              <a:xfrm>
                <a:off x="6864425" y="2855775"/>
                <a:ext cx="34275" cy="11725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469" extrusionOk="0">
                    <a:moveTo>
                      <a:pt x="1136" y="1"/>
                    </a:moveTo>
                    <a:cubicBezTo>
                      <a:pt x="741" y="1"/>
                      <a:pt x="363" y="99"/>
                      <a:pt x="1" y="309"/>
                    </a:cubicBezTo>
                    <a:lnTo>
                      <a:pt x="92" y="468"/>
                    </a:lnTo>
                    <a:cubicBezTo>
                      <a:pt x="434" y="278"/>
                      <a:pt x="777" y="183"/>
                      <a:pt x="1132" y="183"/>
                    </a:cubicBezTo>
                    <a:cubicBezTo>
                      <a:pt x="1203" y="183"/>
                      <a:pt x="1275" y="187"/>
                      <a:pt x="1347" y="195"/>
                    </a:cubicBezTo>
                    <a:lnTo>
                      <a:pt x="1370" y="12"/>
                    </a:lnTo>
                    <a:cubicBezTo>
                      <a:pt x="1291" y="4"/>
                      <a:pt x="1213" y="1"/>
                      <a:pt x="11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5"/>
              <p:cNvSpPr/>
              <p:nvPr/>
            </p:nvSpPr>
            <p:spPr>
              <a:xfrm>
                <a:off x="7037900" y="3012975"/>
                <a:ext cx="103300" cy="104450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4178" extrusionOk="0">
                    <a:moveTo>
                      <a:pt x="3949" y="1"/>
                    </a:moveTo>
                    <a:cubicBezTo>
                      <a:pt x="3926" y="24"/>
                      <a:pt x="3105" y="3379"/>
                      <a:pt x="0" y="3995"/>
                    </a:cubicBezTo>
                    <a:lnTo>
                      <a:pt x="23" y="4178"/>
                    </a:lnTo>
                    <a:cubicBezTo>
                      <a:pt x="3265" y="3539"/>
                      <a:pt x="4109" y="69"/>
                      <a:pt x="4132" y="47"/>
                    </a:cubicBezTo>
                    <a:lnTo>
                      <a:pt x="394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45"/>
              <p:cNvSpPr/>
              <p:nvPr/>
            </p:nvSpPr>
            <p:spPr>
              <a:xfrm>
                <a:off x="7143475" y="2831275"/>
                <a:ext cx="47950" cy="71600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2864" extrusionOk="0">
                    <a:moveTo>
                      <a:pt x="668" y="0"/>
                    </a:moveTo>
                    <a:cubicBezTo>
                      <a:pt x="462" y="0"/>
                      <a:pt x="236" y="41"/>
                      <a:pt x="0" y="125"/>
                    </a:cubicBezTo>
                    <a:lnTo>
                      <a:pt x="69" y="307"/>
                    </a:lnTo>
                    <a:cubicBezTo>
                      <a:pt x="289" y="228"/>
                      <a:pt x="494" y="190"/>
                      <a:pt x="676" y="190"/>
                    </a:cubicBezTo>
                    <a:cubicBezTo>
                      <a:pt x="1022" y="190"/>
                      <a:pt x="1289" y="327"/>
                      <a:pt x="1438" y="581"/>
                    </a:cubicBezTo>
                    <a:cubicBezTo>
                      <a:pt x="1712" y="1060"/>
                      <a:pt x="1552" y="1928"/>
                      <a:pt x="708" y="2704"/>
                    </a:cubicBezTo>
                    <a:lnTo>
                      <a:pt x="822" y="2864"/>
                    </a:lnTo>
                    <a:cubicBezTo>
                      <a:pt x="1758" y="2019"/>
                      <a:pt x="1918" y="1015"/>
                      <a:pt x="1598" y="467"/>
                    </a:cubicBezTo>
                    <a:cubicBezTo>
                      <a:pt x="1415" y="163"/>
                      <a:pt x="1081" y="0"/>
                      <a:pt x="6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45"/>
              <p:cNvSpPr/>
              <p:nvPr/>
            </p:nvSpPr>
            <p:spPr>
              <a:xfrm>
                <a:off x="7153750" y="2866900"/>
                <a:ext cx="30250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663" extrusionOk="0">
                    <a:moveTo>
                      <a:pt x="1210" y="1"/>
                    </a:moveTo>
                    <a:cubicBezTo>
                      <a:pt x="114" y="69"/>
                      <a:pt x="23" y="594"/>
                      <a:pt x="0" y="617"/>
                    </a:cubicBezTo>
                    <a:lnTo>
                      <a:pt x="205" y="663"/>
                    </a:lnTo>
                    <a:cubicBezTo>
                      <a:pt x="205" y="640"/>
                      <a:pt x="274" y="252"/>
                      <a:pt x="1210" y="206"/>
                    </a:cubicBezTo>
                    <a:lnTo>
                      <a:pt x="121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45"/>
              <p:cNvSpPr/>
              <p:nvPr/>
            </p:nvSpPr>
            <p:spPr>
              <a:xfrm>
                <a:off x="7020775" y="3948250"/>
                <a:ext cx="307025" cy="462800"/>
              </a:xfrm>
              <a:custGeom>
                <a:avLst/>
                <a:gdLst/>
                <a:ahLst/>
                <a:cxnLst/>
                <a:rect l="l" t="t" r="r" b="b"/>
                <a:pathLst>
                  <a:path w="12281" h="18512" extrusionOk="0">
                    <a:moveTo>
                      <a:pt x="1096" y="0"/>
                    </a:moveTo>
                    <a:lnTo>
                      <a:pt x="1" y="936"/>
                    </a:lnTo>
                    <a:cubicBezTo>
                      <a:pt x="2169" y="7852"/>
                      <a:pt x="5319" y="13924"/>
                      <a:pt x="10226" y="18512"/>
                    </a:cubicBezTo>
                    <a:cubicBezTo>
                      <a:pt x="11117" y="17781"/>
                      <a:pt x="11916" y="16937"/>
                      <a:pt x="12281" y="15567"/>
                    </a:cubicBezTo>
                    <a:lnTo>
                      <a:pt x="10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45"/>
              <p:cNvSpPr/>
              <p:nvPr/>
            </p:nvSpPr>
            <p:spPr>
              <a:xfrm>
                <a:off x="6914650" y="3094575"/>
                <a:ext cx="608300" cy="1242775"/>
              </a:xfrm>
              <a:custGeom>
                <a:avLst/>
                <a:gdLst/>
                <a:ahLst/>
                <a:cxnLst/>
                <a:rect l="l" t="t" r="r" b="b"/>
                <a:pathLst>
                  <a:path w="24332" h="49711" extrusionOk="0">
                    <a:moveTo>
                      <a:pt x="13673" y="1"/>
                    </a:moveTo>
                    <a:cubicBezTo>
                      <a:pt x="11610" y="2198"/>
                      <a:pt x="9238" y="4315"/>
                      <a:pt x="6392" y="4315"/>
                    </a:cubicBezTo>
                    <a:cubicBezTo>
                      <a:pt x="5868" y="4315"/>
                      <a:pt x="5328" y="4243"/>
                      <a:pt x="4771" y="4087"/>
                    </a:cubicBezTo>
                    <a:cubicBezTo>
                      <a:pt x="4771" y="4087"/>
                      <a:pt x="1141" y="6666"/>
                      <a:pt x="571" y="9291"/>
                    </a:cubicBezTo>
                    <a:cubicBezTo>
                      <a:pt x="0" y="11893"/>
                      <a:pt x="114" y="29879"/>
                      <a:pt x="114" y="29879"/>
                    </a:cubicBezTo>
                    <a:cubicBezTo>
                      <a:pt x="5615" y="38553"/>
                      <a:pt x="11071" y="46245"/>
                      <a:pt x="16343" y="49600"/>
                    </a:cubicBezTo>
                    <a:cubicBezTo>
                      <a:pt x="16512" y="49673"/>
                      <a:pt x="16672" y="49710"/>
                      <a:pt x="16822" y="49710"/>
                    </a:cubicBezTo>
                    <a:cubicBezTo>
                      <a:pt x="17237" y="49710"/>
                      <a:pt x="17575" y="49422"/>
                      <a:pt x="17827" y="48801"/>
                    </a:cubicBezTo>
                    <a:cubicBezTo>
                      <a:pt x="17827" y="48801"/>
                      <a:pt x="24332" y="34193"/>
                      <a:pt x="24332" y="14951"/>
                    </a:cubicBezTo>
                    <a:cubicBezTo>
                      <a:pt x="23944" y="4064"/>
                      <a:pt x="13673" y="1"/>
                      <a:pt x="136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45"/>
              <p:cNvSpPr/>
              <p:nvPr/>
            </p:nvSpPr>
            <p:spPr>
              <a:xfrm>
                <a:off x="6919200" y="3316550"/>
                <a:ext cx="40550" cy="285350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1414" extrusionOk="0">
                    <a:moveTo>
                      <a:pt x="1439" y="1"/>
                    </a:moveTo>
                    <a:cubicBezTo>
                      <a:pt x="845" y="2398"/>
                      <a:pt x="275" y="6985"/>
                      <a:pt x="1" y="11391"/>
                    </a:cubicBezTo>
                    <a:lnTo>
                      <a:pt x="183" y="11414"/>
                    </a:lnTo>
                    <a:cubicBezTo>
                      <a:pt x="457" y="7008"/>
                      <a:pt x="1028" y="2420"/>
                      <a:pt x="1621" y="47"/>
                    </a:cubicBezTo>
                    <a:lnTo>
                      <a:pt x="143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45"/>
              <p:cNvSpPr/>
              <p:nvPr/>
            </p:nvSpPr>
            <p:spPr>
              <a:xfrm>
                <a:off x="6700075" y="3665225"/>
                <a:ext cx="42250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548" extrusionOk="0">
                    <a:moveTo>
                      <a:pt x="1576" y="0"/>
                    </a:moveTo>
                    <a:cubicBezTo>
                      <a:pt x="1102" y="307"/>
                      <a:pt x="644" y="367"/>
                      <a:pt x="355" y="367"/>
                    </a:cubicBezTo>
                    <a:cubicBezTo>
                      <a:pt x="171" y="367"/>
                      <a:pt x="55" y="343"/>
                      <a:pt x="47" y="343"/>
                    </a:cubicBezTo>
                    <a:lnTo>
                      <a:pt x="1" y="525"/>
                    </a:lnTo>
                    <a:cubicBezTo>
                      <a:pt x="24" y="525"/>
                      <a:pt x="161" y="548"/>
                      <a:pt x="343" y="548"/>
                    </a:cubicBezTo>
                    <a:cubicBezTo>
                      <a:pt x="663" y="548"/>
                      <a:pt x="1165" y="502"/>
                      <a:pt x="1690" y="160"/>
                    </a:cubicBezTo>
                    <a:lnTo>
                      <a:pt x="1576" y="0"/>
                    </a:lnTo>
                    <a:close/>
                  </a:path>
                </a:pathLst>
              </a:custGeom>
              <a:solidFill>
                <a:srgbClr val="343B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45"/>
              <p:cNvSpPr/>
              <p:nvPr/>
            </p:nvSpPr>
            <p:spPr>
              <a:xfrm>
                <a:off x="6408500" y="3051800"/>
                <a:ext cx="211150" cy="348100"/>
              </a:xfrm>
              <a:custGeom>
                <a:avLst/>
                <a:gdLst/>
                <a:ahLst/>
                <a:cxnLst/>
                <a:rect l="l" t="t" r="r" b="b"/>
                <a:pathLst>
                  <a:path w="8446" h="13924" extrusionOk="0">
                    <a:moveTo>
                      <a:pt x="502" y="0"/>
                    </a:moveTo>
                    <a:cubicBezTo>
                      <a:pt x="228" y="0"/>
                      <a:pt x="0" y="274"/>
                      <a:pt x="0" y="571"/>
                    </a:cubicBezTo>
                    <a:lnTo>
                      <a:pt x="1803" y="13353"/>
                    </a:lnTo>
                    <a:cubicBezTo>
                      <a:pt x="1803" y="13672"/>
                      <a:pt x="2032" y="13923"/>
                      <a:pt x="2283" y="13923"/>
                    </a:cubicBezTo>
                    <a:lnTo>
                      <a:pt x="7966" y="13923"/>
                    </a:lnTo>
                    <a:cubicBezTo>
                      <a:pt x="8240" y="13923"/>
                      <a:pt x="8446" y="13672"/>
                      <a:pt x="8446" y="13353"/>
                    </a:cubicBezTo>
                    <a:lnTo>
                      <a:pt x="6665" y="571"/>
                    </a:lnTo>
                    <a:cubicBezTo>
                      <a:pt x="6665" y="274"/>
                      <a:pt x="6437" y="0"/>
                      <a:pt x="6163" y="0"/>
                    </a:cubicBezTo>
                    <a:close/>
                  </a:path>
                </a:pathLst>
              </a:custGeom>
              <a:solidFill>
                <a:srgbClr val="1B2C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45"/>
              <p:cNvSpPr/>
              <p:nvPr/>
            </p:nvSpPr>
            <p:spPr>
              <a:xfrm>
                <a:off x="6535750" y="3049500"/>
                <a:ext cx="72500" cy="352675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14107" extrusionOk="0">
                    <a:moveTo>
                      <a:pt x="0" y="1"/>
                    </a:moveTo>
                    <a:lnTo>
                      <a:pt x="0" y="206"/>
                    </a:lnTo>
                    <a:cubicBezTo>
                      <a:pt x="617" y="206"/>
                      <a:pt x="913" y="503"/>
                      <a:pt x="913" y="1142"/>
                    </a:cubicBezTo>
                    <a:lnTo>
                      <a:pt x="2716" y="12555"/>
                    </a:lnTo>
                    <a:cubicBezTo>
                      <a:pt x="2716" y="13308"/>
                      <a:pt x="2191" y="13924"/>
                      <a:pt x="1575" y="13924"/>
                    </a:cubicBezTo>
                    <a:lnTo>
                      <a:pt x="1575" y="14107"/>
                    </a:lnTo>
                    <a:cubicBezTo>
                      <a:pt x="2306" y="14107"/>
                      <a:pt x="2899" y="13422"/>
                      <a:pt x="2899" y="12555"/>
                    </a:cubicBezTo>
                    <a:lnTo>
                      <a:pt x="1119" y="1119"/>
                    </a:lnTo>
                    <a:cubicBezTo>
                      <a:pt x="1119" y="412"/>
                      <a:pt x="708" y="1"/>
                      <a:pt x="0" y="1"/>
                    </a:cubicBezTo>
                    <a:close/>
                  </a:path>
                </a:pathLst>
              </a:custGeom>
              <a:solidFill>
                <a:srgbClr val="7D9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45"/>
              <p:cNvSpPr/>
              <p:nvPr/>
            </p:nvSpPr>
            <p:spPr>
              <a:xfrm>
                <a:off x="6805675" y="3374200"/>
                <a:ext cx="515850" cy="624025"/>
              </a:xfrm>
              <a:custGeom>
                <a:avLst/>
                <a:gdLst/>
                <a:ahLst/>
                <a:cxnLst/>
                <a:rect l="l" t="t" r="r" b="b"/>
                <a:pathLst>
                  <a:path w="20634" h="24961" extrusionOk="0">
                    <a:moveTo>
                      <a:pt x="10910" y="0"/>
                    </a:moveTo>
                    <a:cubicBezTo>
                      <a:pt x="6916" y="6254"/>
                      <a:pt x="2259" y="15156"/>
                      <a:pt x="1552" y="17736"/>
                    </a:cubicBezTo>
                    <a:cubicBezTo>
                      <a:pt x="1" y="21074"/>
                      <a:pt x="2248" y="24960"/>
                      <a:pt x="5543" y="24960"/>
                    </a:cubicBezTo>
                    <a:cubicBezTo>
                      <a:pt x="6709" y="24960"/>
                      <a:pt x="8006" y="24474"/>
                      <a:pt x="9312" y="23305"/>
                    </a:cubicBezTo>
                    <a:cubicBezTo>
                      <a:pt x="10773" y="22369"/>
                      <a:pt x="16845" y="13079"/>
                      <a:pt x="20634" y="7145"/>
                    </a:cubicBezTo>
                    <a:cubicBezTo>
                      <a:pt x="20360" y="6962"/>
                      <a:pt x="20063" y="6757"/>
                      <a:pt x="19766" y="6551"/>
                    </a:cubicBezTo>
                    <a:cubicBezTo>
                      <a:pt x="18739" y="5844"/>
                      <a:pt x="17735" y="5090"/>
                      <a:pt x="16731" y="4337"/>
                    </a:cubicBezTo>
                    <a:cubicBezTo>
                      <a:pt x="15749" y="3561"/>
                      <a:pt x="14745" y="2785"/>
                      <a:pt x="13740" y="2032"/>
                    </a:cubicBezTo>
                    <a:cubicBezTo>
                      <a:pt x="12805" y="1370"/>
                      <a:pt x="11869" y="731"/>
                      <a:pt x="10956" y="46"/>
                    </a:cubicBezTo>
                    <a:cubicBezTo>
                      <a:pt x="10956" y="23"/>
                      <a:pt x="10933" y="23"/>
                      <a:pt x="10910" y="0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45"/>
              <p:cNvSpPr/>
              <p:nvPr/>
            </p:nvSpPr>
            <p:spPr>
              <a:xfrm>
                <a:off x="6546000" y="3359750"/>
                <a:ext cx="528325" cy="637925"/>
              </a:xfrm>
              <a:custGeom>
                <a:avLst/>
                <a:gdLst/>
                <a:ahLst/>
                <a:cxnLst/>
                <a:rect l="l" t="t" r="r" b="b"/>
                <a:pathLst>
                  <a:path w="21133" h="25517" extrusionOk="0">
                    <a:moveTo>
                      <a:pt x="2692" y="1"/>
                    </a:moveTo>
                    <a:cubicBezTo>
                      <a:pt x="1325" y="1"/>
                      <a:pt x="0" y="1139"/>
                      <a:pt x="914" y="3043"/>
                    </a:cubicBezTo>
                    <a:cubicBezTo>
                      <a:pt x="914" y="3043"/>
                      <a:pt x="8538" y="20961"/>
                      <a:pt x="12281" y="23974"/>
                    </a:cubicBezTo>
                    <a:cubicBezTo>
                      <a:pt x="13416" y="25017"/>
                      <a:pt x="14770" y="25516"/>
                      <a:pt x="16024" y="25516"/>
                    </a:cubicBezTo>
                    <a:cubicBezTo>
                      <a:pt x="18831" y="25516"/>
                      <a:pt x="21133" y="23015"/>
                      <a:pt x="19334" y="18519"/>
                    </a:cubicBezTo>
                    <a:cubicBezTo>
                      <a:pt x="18672" y="16077"/>
                      <a:pt x="4429" y="807"/>
                      <a:pt x="4429" y="807"/>
                    </a:cubicBezTo>
                    <a:cubicBezTo>
                      <a:pt x="3996" y="256"/>
                      <a:pt x="3339" y="1"/>
                      <a:pt x="2692" y="1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45"/>
              <p:cNvSpPr/>
              <p:nvPr/>
            </p:nvSpPr>
            <p:spPr>
              <a:xfrm>
                <a:off x="6938900" y="3225750"/>
                <a:ext cx="522925" cy="554600"/>
              </a:xfrm>
              <a:custGeom>
                <a:avLst/>
                <a:gdLst/>
                <a:ahLst/>
                <a:cxnLst/>
                <a:rect l="l" t="t" r="r" b="b"/>
                <a:pathLst>
                  <a:path w="20917" h="22184" extrusionOk="0">
                    <a:moveTo>
                      <a:pt x="13824" y="1"/>
                    </a:moveTo>
                    <a:cubicBezTo>
                      <a:pt x="12345" y="1"/>
                      <a:pt x="10660" y="512"/>
                      <a:pt x="8891" y="1693"/>
                    </a:cubicBezTo>
                    <a:cubicBezTo>
                      <a:pt x="3550" y="5254"/>
                      <a:pt x="286" y="14429"/>
                      <a:pt x="286" y="14429"/>
                    </a:cubicBezTo>
                    <a:cubicBezTo>
                      <a:pt x="1" y="14933"/>
                      <a:pt x="7367" y="22184"/>
                      <a:pt x="10342" y="22184"/>
                    </a:cubicBezTo>
                    <a:cubicBezTo>
                      <a:pt x="10468" y="22184"/>
                      <a:pt x="10585" y="22171"/>
                      <a:pt x="10694" y="22144"/>
                    </a:cubicBezTo>
                    <a:cubicBezTo>
                      <a:pt x="14825" y="16027"/>
                      <a:pt x="18203" y="9682"/>
                      <a:pt x="18203" y="9682"/>
                    </a:cubicBezTo>
                    <a:cubicBezTo>
                      <a:pt x="20917" y="4718"/>
                      <a:pt x="18320" y="1"/>
                      <a:pt x="1382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45"/>
              <p:cNvSpPr/>
              <p:nvPr/>
            </p:nvSpPr>
            <p:spPr>
              <a:xfrm>
                <a:off x="7204525" y="3466625"/>
                <a:ext cx="191750" cy="313875"/>
              </a:xfrm>
              <a:custGeom>
                <a:avLst/>
                <a:gdLst/>
                <a:ahLst/>
                <a:cxnLst/>
                <a:rect l="l" t="t" r="r" b="b"/>
                <a:pathLst>
                  <a:path w="7670" h="12555" extrusionOk="0">
                    <a:moveTo>
                      <a:pt x="7487" y="1"/>
                    </a:moveTo>
                    <a:cubicBezTo>
                      <a:pt x="7464" y="69"/>
                      <a:pt x="4063" y="6415"/>
                      <a:pt x="0" y="12464"/>
                    </a:cubicBezTo>
                    <a:lnTo>
                      <a:pt x="160" y="12555"/>
                    </a:lnTo>
                    <a:cubicBezTo>
                      <a:pt x="4246" y="6506"/>
                      <a:pt x="7624" y="161"/>
                      <a:pt x="7670" y="92"/>
                    </a:cubicBezTo>
                    <a:lnTo>
                      <a:pt x="748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45"/>
              <p:cNvSpPr/>
              <p:nvPr/>
            </p:nvSpPr>
            <p:spPr>
              <a:xfrm>
                <a:off x="6943750" y="3223625"/>
                <a:ext cx="420575" cy="363450"/>
              </a:xfrm>
              <a:custGeom>
                <a:avLst/>
                <a:gdLst/>
                <a:ahLst/>
                <a:cxnLst/>
                <a:rect l="l" t="t" r="r" b="b"/>
                <a:pathLst>
                  <a:path w="16823" h="14538" extrusionOk="0">
                    <a:moveTo>
                      <a:pt x="13646" y="0"/>
                    </a:moveTo>
                    <a:cubicBezTo>
                      <a:pt x="12070" y="0"/>
                      <a:pt x="10342" y="572"/>
                      <a:pt x="8651" y="1686"/>
                    </a:cubicBezTo>
                    <a:cubicBezTo>
                      <a:pt x="5866" y="3558"/>
                      <a:pt x="3675" y="6936"/>
                      <a:pt x="2306" y="9447"/>
                    </a:cubicBezTo>
                    <a:cubicBezTo>
                      <a:pt x="822" y="12140"/>
                      <a:pt x="0" y="14446"/>
                      <a:pt x="0" y="14491"/>
                    </a:cubicBezTo>
                    <a:lnTo>
                      <a:pt x="183" y="14537"/>
                    </a:lnTo>
                    <a:cubicBezTo>
                      <a:pt x="183" y="14514"/>
                      <a:pt x="1005" y="12232"/>
                      <a:pt x="2465" y="9516"/>
                    </a:cubicBezTo>
                    <a:cubicBezTo>
                      <a:pt x="3812" y="7028"/>
                      <a:pt x="6003" y="3695"/>
                      <a:pt x="8765" y="1846"/>
                    </a:cubicBezTo>
                    <a:cubicBezTo>
                      <a:pt x="10423" y="741"/>
                      <a:pt x="12111" y="182"/>
                      <a:pt x="13646" y="182"/>
                    </a:cubicBezTo>
                    <a:cubicBezTo>
                      <a:pt x="14774" y="182"/>
                      <a:pt x="15819" y="484"/>
                      <a:pt x="16708" y="1093"/>
                    </a:cubicBezTo>
                    <a:lnTo>
                      <a:pt x="16823" y="956"/>
                    </a:lnTo>
                    <a:cubicBezTo>
                      <a:pt x="15899" y="315"/>
                      <a:pt x="14815" y="0"/>
                      <a:pt x="1364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45"/>
              <p:cNvSpPr/>
              <p:nvPr/>
            </p:nvSpPr>
            <p:spPr>
              <a:xfrm>
                <a:off x="6910650" y="3664075"/>
                <a:ext cx="81625" cy="101025"/>
              </a:xfrm>
              <a:custGeom>
                <a:avLst/>
                <a:gdLst/>
                <a:ahLst/>
                <a:cxnLst/>
                <a:rect l="l" t="t" r="r" b="b"/>
                <a:pathLst>
                  <a:path w="3265" h="4041" extrusionOk="0">
                    <a:moveTo>
                      <a:pt x="137" y="1"/>
                    </a:moveTo>
                    <a:lnTo>
                      <a:pt x="0" y="115"/>
                    </a:lnTo>
                    <a:lnTo>
                      <a:pt x="3105" y="4041"/>
                    </a:lnTo>
                    <a:lnTo>
                      <a:pt x="3264" y="3904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45"/>
              <p:cNvSpPr/>
              <p:nvPr/>
            </p:nvSpPr>
            <p:spPr>
              <a:xfrm>
                <a:off x="6779400" y="3516275"/>
                <a:ext cx="134700" cy="150675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6027" extrusionOk="0">
                    <a:moveTo>
                      <a:pt x="138" y="1"/>
                    </a:moveTo>
                    <a:lnTo>
                      <a:pt x="1" y="115"/>
                    </a:lnTo>
                    <a:lnTo>
                      <a:pt x="5250" y="6027"/>
                    </a:lnTo>
                    <a:lnTo>
                      <a:pt x="5387" y="5890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45"/>
              <p:cNvSpPr/>
              <p:nvPr/>
            </p:nvSpPr>
            <p:spPr>
              <a:xfrm>
                <a:off x="6383550" y="3178075"/>
                <a:ext cx="304775" cy="290425"/>
              </a:xfrm>
              <a:custGeom>
                <a:avLst/>
                <a:gdLst/>
                <a:ahLst/>
                <a:cxnLst/>
                <a:rect l="l" t="t" r="r" b="b"/>
                <a:pathLst>
                  <a:path w="12191" h="11617" extrusionOk="0">
                    <a:moveTo>
                      <a:pt x="1459" y="0"/>
                    </a:moveTo>
                    <a:cubicBezTo>
                      <a:pt x="1029" y="0"/>
                      <a:pt x="860" y="1309"/>
                      <a:pt x="998" y="1546"/>
                    </a:cubicBezTo>
                    <a:cubicBezTo>
                      <a:pt x="656" y="1660"/>
                      <a:pt x="382" y="2664"/>
                      <a:pt x="861" y="3166"/>
                    </a:cubicBezTo>
                    <a:cubicBezTo>
                      <a:pt x="855" y="3166"/>
                      <a:pt x="848" y="3166"/>
                      <a:pt x="842" y="3166"/>
                    </a:cubicBezTo>
                    <a:cubicBezTo>
                      <a:pt x="371" y="3166"/>
                      <a:pt x="0" y="3974"/>
                      <a:pt x="473" y="4604"/>
                    </a:cubicBezTo>
                    <a:cubicBezTo>
                      <a:pt x="431" y="4550"/>
                      <a:pt x="394" y="4526"/>
                      <a:pt x="360" y="4526"/>
                    </a:cubicBezTo>
                    <a:cubicBezTo>
                      <a:pt x="137" y="4526"/>
                      <a:pt x="104" y="5589"/>
                      <a:pt x="382" y="6065"/>
                    </a:cubicBezTo>
                    <a:cubicBezTo>
                      <a:pt x="382" y="6065"/>
                      <a:pt x="1592" y="8918"/>
                      <a:pt x="3052" y="9694"/>
                    </a:cubicBezTo>
                    <a:cubicBezTo>
                      <a:pt x="4513" y="10470"/>
                      <a:pt x="8827" y="11566"/>
                      <a:pt x="8827" y="11566"/>
                    </a:cubicBezTo>
                    <a:cubicBezTo>
                      <a:pt x="8988" y="11600"/>
                      <a:pt x="9143" y="11616"/>
                      <a:pt x="9293" y="11616"/>
                    </a:cubicBezTo>
                    <a:cubicBezTo>
                      <a:pt x="11151" y="11616"/>
                      <a:pt x="12191" y="9143"/>
                      <a:pt x="11726" y="7686"/>
                    </a:cubicBezTo>
                    <a:lnTo>
                      <a:pt x="10927" y="5471"/>
                    </a:lnTo>
                    <a:cubicBezTo>
                      <a:pt x="10738" y="4589"/>
                      <a:pt x="8847" y="1753"/>
                      <a:pt x="8512" y="1753"/>
                    </a:cubicBezTo>
                    <a:cubicBezTo>
                      <a:pt x="8483" y="1753"/>
                      <a:pt x="8466" y="1774"/>
                      <a:pt x="8462" y="1819"/>
                    </a:cubicBezTo>
                    <a:lnTo>
                      <a:pt x="8371" y="2664"/>
                    </a:lnTo>
                    <a:cubicBezTo>
                      <a:pt x="8371" y="2664"/>
                      <a:pt x="8318" y="4364"/>
                      <a:pt x="7151" y="4364"/>
                    </a:cubicBezTo>
                    <a:cubicBezTo>
                      <a:pt x="6993" y="4364"/>
                      <a:pt x="6815" y="4332"/>
                      <a:pt x="6613" y="4262"/>
                    </a:cubicBezTo>
                    <a:cubicBezTo>
                      <a:pt x="5289" y="3897"/>
                      <a:pt x="1683" y="108"/>
                      <a:pt x="1683" y="108"/>
                    </a:cubicBezTo>
                    <a:cubicBezTo>
                      <a:pt x="1602" y="33"/>
                      <a:pt x="1527" y="0"/>
                      <a:pt x="1459" y="0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45"/>
              <p:cNvSpPr/>
              <p:nvPr/>
            </p:nvSpPr>
            <p:spPr>
              <a:xfrm>
                <a:off x="6406775" y="3215000"/>
                <a:ext cx="93050" cy="90175"/>
              </a:xfrm>
              <a:custGeom>
                <a:avLst/>
                <a:gdLst/>
                <a:ahLst/>
                <a:cxnLst/>
                <a:rect l="l" t="t" r="r" b="b"/>
                <a:pathLst>
                  <a:path w="3722" h="3607" extrusionOk="0">
                    <a:moveTo>
                      <a:pt x="138" y="0"/>
                    </a:moveTo>
                    <a:lnTo>
                      <a:pt x="1" y="137"/>
                    </a:lnTo>
                    <a:cubicBezTo>
                      <a:pt x="1051" y="1438"/>
                      <a:pt x="2283" y="2602"/>
                      <a:pt x="3607" y="3606"/>
                    </a:cubicBezTo>
                    <a:lnTo>
                      <a:pt x="3721" y="3447"/>
                    </a:lnTo>
                    <a:cubicBezTo>
                      <a:pt x="2397" y="2465"/>
                      <a:pt x="1210" y="1301"/>
                      <a:pt x="13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45"/>
              <p:cNvSpPr/>
              <p:nvPr/>
            </p:nvSpPr>
            <p:spPr>
              <a:xfrm>
                <a:off x="6391375" y="3290300"/>
                <a:ext cx="67925" cy="79350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3174" extrusionOk="0">
                    <a:moveTo>
                      <a:pt x="160" y="1"/>
                    </a:moveTo>
                    <a:lnTo>
                      <a:pt x="0" y="92"/>
                    </a:lnTo>
                    <a:cubicBezTo>
                      <a:pt x="822" y="1348"/>
                      <a:pt x="1689" y="2352"/>
                      <a:pt x="2603" y="3174"/>
                    </a:cubicBezTo>
                    <a:lnTo>
                      <a:pt x="2717" y="3037"/>
                    </a:lnTo>
                    <a:cubicBezTo>
                      <a:pt x="1826" y="2215"/>
                      <a:pt x="982" y="1234"/>
                      <a:pt x="1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45"/>
              <p:cNvSpPr/>
              <p:nvPr/>
            </p:nvSpPr>
            <p:spPr>
              <a:xfrm>
                <a:off x="6402225" y="3254925"/>
                <a:ext cx="77050" cy="79350"/>
              </a:xfrm>
              <a:custGeom>
                <a:avLst/>
                <a:gdLst/>
                <a:ahLst/>
                <a:cxnLst/>
                <a:rect l="l" t="t" r="r" b="b"/>
                <a:pathLst>
                  <a:path w="3082" h="3174" extrusionOk="0">
                    <a:moveTo>
                      <a:pt x="160" y="1"/>
                    </a:moveTo>
                    <a:lnTo>
                      <a:pt x="0" y="115"/>
                    </a:lnTo>
                    <a:cubicBezTo>
                      <a:pt x="799" y="1233"/>
                      <a:pt x="1758" y="2215"/>
                      <a:pt x="2967" y="3174"/>
                    </a:cubicBezTo>
                    <a:lnTo>
                      <a:pt x="3082" y="3014"/>
                    </a:lnTo>
                    <a:cubicBezTo>
                      <a:pt x="1895" y="2078"/>
                      <a:pt x="936" y="1096"/>
                      <a:pt x="1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45"/>
              <p:cNvSpPr/>
              <p:nvPr/>
            </p:nvSpPr>
            <p:spPr>
              <a:xfrm>
                <a:off x="6644175" y="3361650"/>
                <a:ext cx="31400" cy="62775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2511" extrusionOk="0">
                    <a:moveTo>
                      <a:pt x="1073" y="0"/>
                    </a:moveTo>
                    <a:cubicBezTo>
                      <a:pt x="1073" y="0"/>
                      <a:pt x="845" y="1529"/>
                      <a:pt x="0" y="2374"/>
                    </a:cubicBezTo>
                    <a:lnTo>
                      <a:pt x="137" y="2511"/>
                    </a:lnTo>
                    <a:cubicBezTo>
                      <a:pt x="1027" y="1621"/>
                      <a:pt x="1255" y="91"/>
                      <a:pt x="1255" y="23"/>
                    </a:cubicBezTo>
                    <a:lnTo>
                      <a:pt x="10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57" name="Google Shape;2257;p45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2258" name="Google Shape;2258;p45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45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45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Imagen 6">
            <a:extLst>
              <a:ext uri="{FF2B5EF4-FFF2-40B4-BE49-F238E27FC236}">
                <a16:creationId xmlns:a16="http://schemas.microsoft.com/office/drawing/2014/main" id="{08ECEA97-77BC-4BE2-B264-87D8D66DA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85" y="2812621"/>
            <a:ext cx="3531215" cy="1645079"/>
          </a:xfrm>
          <a:prstGeom prst="rect">
            <a:avLst/>
          </a:prstGeom>
        </p:spPr>
      </p:pic>
      <p:pic>
        <p:nvPicPr>
          <p:cNvPr id="2" name="Imagen 2">
            <a:extLst>
              <a:ext uri="{FF2B5EF4-FFF2-40B4-BE49-F238E27FC236}">
                <a16:creationId xmlns:a16="http://schemas.microsoft.com/office/drawing/2014/main" id="{23D44FDB-1793-4FD1-8B12-F2D0AB31B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82647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28"/>
          <p:cNvSpPr txBox="1">
            <a:spLocks noGrp="1"/>
          </p:cNvSpPr>
          <p:nvPr>
            <p:ph type="title"/>
          </p:nvPr>
        </p:nvSpPr>
        <p:spPr>
          <a:xfrm>
            <a:off x="4699919" y="1170051"/>
            <a:ext cx="3669017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/>
              <a:t>Objetivo </a:t>
            </a:r>
            <a:r>
              <a:rPr lang="es" dirty="0"/>
              <a:t>General</a:t>
            </a:r>
            <a:endParaRPr dirty="0"/>
          </a:p>
        </p:txBody>
      </p:sp>
      <p:sp>
        <p:nvSpPr>
          <p:cNvPr id="908" name="Google Shape;908;p28"/>
          <p:cNvSpPr txBox="1">
            <a:spLocks noGrp="1"/>
          </p:cNvSpPr>
          <p:nvPr>
            <p:ph type="subTitle" idx="1"/>
          </p:nvPr>
        </p:nvSpPr>
        <p:spPr>
          <a:xfrm>
            <a:off x="4908925" y="2264400"/>
            <a:ext cx="3515100" cy="145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 algn="l"/>
            <a:r>
              <a:rPr lang="en"/>
              <a:t>Implementar una </a:t>
            </a:r>
            <a:r>
              <a:rPr lang="en" err="1"/>
              <a:t>aplicación</a:t>
            </a:r>
            <a:r>
              <a:rPr lang="en"/>
              <a:t> Web</a:t>
            </a:r>
            <a:r>
              <a:rPr lang="en" b="1"/>
              <a:t> </a:t>
            </a:r>
            <a:r>
              <a:rPr lang="en"/>
              <a:t>de </a:t>
            </a:r>
            <a:r>
              <a:rPr lang="en" err="1"/>
              <a:t>colaboración</a:t>
            </a:r>
            <a:r>
              <a:rPr lang="en"/>
              <a:t> en </a:t>
            </a:r>
            <a:r>
              <a:rPr lang="en" err="1"/>
              <a:t>tiempo</a:t>
            </a:r>
            <a:r>
              <a:rPr lang="en"/>
              <a:t> real. </a:t>
            </a:r>
            <a:r>
              <a:rPr lang="en" err="1"/>
              <a:t>Esta</a:t>
            </a:r>
            <a:r>
              <a:rPr lang="en"/>
              <a:t> web </a:t>
            </a:r>
            <a:r>
              <a:rPr lang="en" err="1"/>
              <a:t>contará</a:t>
            </a:r>
            <a:r>
              <a:rPr lang="en"/>
              <a:t> con </a:t>
            </a:r>
            <a:r>
              <a:rPr lang="en" err="1"/>
              <a:t>múltiples</a:t>
            </a:r>
            <a:r>
              <a:rPr lang="en"/>
              <a:t> </a:t>
            </a:r>
            <a:r>
              <a:rPr lang="en" err="1"/>
              <a:t>usuarios</a:t>
            </a:r>
            <a:r>
              <a:rPr lang="en"/>
              <a:t> y </a:t>
            </a:r>
            <a:r>
              <a:rPr lang="en" err="1"/>
              <a:t>acciones</a:t>
            </a:r>
            <a:r>
              <a:rPr lang="en"/>
              <a:t> </a:t>
            </a:r>
            <a:r>
              <a:rPr lang="en" err="1"/>
              <a:t>concurrentes</a:t>
            </a:r>
            <a:r>
              <a:rPr lang="en"/>
              <a:t>. Esto </a:t>
            </a:r>
            <a:r>
              <a:rPr lang="en" err="1"/>
              <a:t>implica</a:t>
            </a:r>
            <a:r>
              <a:rPr lang="en"/>
              <a:t> que </a:t>
            </a:r>
            <a:r>
              <a:rPr lang="en" err="1"/>
              <a:t>múltiples</a:t>
            </a:r>
            <a:r>
              <a:rPr lang="en"/>
              <a:t> </a:t>
            </a:r>
            <a:r>
              <a:rPr lang="en" err="1"/>
              <a:t>usuarios</a:t>
            </a:r>
            <a:r>
              <a:rPr lang="en"/>
              <a:t> </a:t>
            </a:r>
            <a:r>
              <a:rPr lang="en" err="1"/>
              <a:t>podrán</a:t>
            </a:r>
            <a:r>
              <a:rPr lang="en"/>
              <a:t> </a:t>
            </a:r>
            <a:r>
              <a:rPr lang="en" err="1"/>
              <a:t>interactuar</a:t>
            </a:r>
            <a:r>
              <a:rPr lang="en"/>
              <a:t> con la </a:t>
            </a:r>
            <a:r>
              <a:rPr lang="en" err="1"/>
              <a:t>plataforma</a:t>
            </a:r>
            <a:r>
              <a:rPr lang="en"/>
              <a:t> al </a:t>
            </a:r>
            <a:r>
              <a:rPr lang="en" err="1"/>
              <a:t>mismo</a:t>
            </a:r>
            <a:r>
              <a:rPr lang="en"/>
              <a:t> </a:t>
            </a:r>
            <a:r>
              <a:rPr lang="en" err="1"/>
              <a:t>tiempo</a:t>
            </a:r>
            <a:r>
              <a:rPr lang="en"/>
              <a:t> en </a:t>
            </a:r>
            <a:r>
              <a:rPr lang="en" err="1"/>
              <a:t>diferentes</a:t>
            </a:r>
            <a:r>
              <a:rPr lang="en"/>
              <a:t> </a:t>
            </a:r>
            <a:r>
              <a:rPr lang="en" err="1"/>
              <a:t>tareas</a:t>
            </a:r>
            <a:r>
              <a:rPr lang="en"/>
              <a:t>. </a:t>
            </a:r>
            <a:endParaRPr lang="en-US"/>
          </a:p>
        </p:txBody>
      </p:sp>
      <p:grpSp>
        <p:nvGrpSpPr>
          <p:cNvPr id="909" name="Google Shape;909;p28"/>
          <p:cNvGrpSpPr/>
          <p:nvPr/>
        </p:nvGrpSpPr>
        <p:grpSpPr>
          <a:xfrm>
            <a:off x="207704" y="971851"/>
            <a:ext cx="3565563" cy="3432346"/>
            <a:chOff x="242155" y="855580"/>
            <a:chExt cx="3565563" cy="3432346"/>
          </a:xfrm>
        </p:grpSpPr>
        <p:sp>
          <p:nvSpPr>
            <p:cNvPr id="910" name="Google Shape;910;p28"/>
            <p:cNvSpPr/>
            <p:nvPr/>
          </p:nvSpPr>
          <p:spPr>
            <a:xfrm>
              <a:off x="552077" y="974801"/>
              <a:ext cx="3255641" cy="3173137"/>
            </a:xfrm>
            <a:custGeom>
              <a:avLst/>
              <a:gdLst/>
              <a:ahLst/>
              <a:cxnLst/>
              <a:rect l="l" t="t" r="r" b="b"/>
              <a:pathLst>
                <a:path w="179820" h="175263" extrusionOk="0">
                  <a:moveTo>
                    <a:pt x="62362" y="1"/>
                  </a:moveTo>
                  <a:cubicBezTo>
                    <a:pt x="41556" y="1"/>
                    <a:pt x="17841" y="14713"/>
                    <a:pt x="9249" y="48232"/>
                  </a:cubicBezTo>
                  <a:cubicBezTo>
                    <a:pt x="1" y="84247"/>
                    <a:pt x="13334" y="168057"/>
                    <a:pt x="85114" y="174724"/>
                  </a:cubicBezTo>
                  <a:cubicBezTo>
                    <a:pt x="89019" y="175088"/>
                    <a:pt x="92783" y="175263"/>
                    <a:pt x="96406" y="175263"/>
                  </a:cubicBezTo>
                  <a:cubicBezTo>
                    <a:pt x="159388" y="175263"/>
                    <a:pt x="179819" y="122556"/>
                    <a:pt x="157044" y="96628"/>
                  </a:cubicBezTo>
                  <a:cubicBezTo>
                    <a:pt x="132959" y="69210"/>
                    <a:pt x="102633" y="71641"/>
                    <a:pt x="98121" y="30112"/>
                  </a:cubicBezTo>
                  <a:cubicBezTo>
                    <a:pt x="96034" y="10909"/>
                    <a:pt x="80276" y="1"/>
                    <a:pt x="623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1" name="Google Shape;911;p28"/>
            <p:cNvGrpSpPr/>
            <p:nvPr/>
          </p:nvGrpSpPr>
          <p:grpSpPr>
            <a:xfrm>
              <a:off x="570236" y="1107330"/>
              <a:ext cx="2885936" cy="2831205"/>
              <a:chOff x="570236" y="1107330"/>
              <a:chExt cx="2885936" cy="2831205"/>
            </a:xfrm>
          </p:grpSpPr>
          <p:sp>
            <p:nvSpPr>
              <p:cNvPr id="912" name="Google Shape;912;p28"/>
              <p:cNvSpPr/>
              <p:nvPr/>
            </p:nvSpPr>
            <p:spPr>
              <a:xfrm>
                <a:off x="1396983" y="1741403"/>
                <a:ext cx="1327730" cy="2197132"/>
              </a:xfrm>
              <a:custGeom>
                <a:avLst/>
                <a:gdLst/>
                <a:ahLst/>
                <a:cxnLst/>
                <a:rect l="l" t="t" r="r" b="b"/>
                <a:pathLst>
                  <a:path w="73335" h="121355" extrusionOk="0">
                    <a:moveTo>
                      <a:pt x="4437" y="0"/>
                    </a:moveTo>
                    <a:cubicBezTo>
                      <a:pt x="1980" y="0"/>
                      <a:pt x="0" y="1980"/>
                      <a:pt x="0" y="4437"/>
                    </a:cubicBezTo>
                    <a:lnTo>
                      <a:pt x="0" y="116893"/>
                    </a:lnTo>
                    <a:cubicBezTo>
                      <a:pt x="0" y="119350"/>
                      <a:pt x="1980" y="121355"/>
                      <a:pt x="4437" y="121355"/>
                    </a:cubicBezTo>
                    <a:lnTo>
                      <a:pt x="68873" y="121355"/>
                    </a:lnTo>
                    <a:cubicBezTo>
                      <a:pt x="71329" y="121355"/>
                      <a:pt x="73334" y="119350"/>
                      <a:pt x="73334" y="116893"/>
                    </a:cubicBezTo>
                    <a:lnTo>
                      <a:pt x="73334" y="4437"/>
                    </a:lnTo>
                    <a:cubicBezTo>
                      <a:pt x="73334" y="1980"/>
                      <a:pt x="71329" y="0"/>
                      <a:pt x="68873" y="0"/>
                    </a:cubicBezTo>
                    <a:close/>
                  </a:path>
                </a:pathLst>
              </a:custGeom>
              <a:solidFill>
                <a:srgbClr val="000E33">
                  <a:alpha val="20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28"/>
              <p:cNvSpPr/>
              <p:nvPr/>
            </p:nvSpPr>
            <p:spPr>
              <a:xfrm>
                <a:off x="943217" y="1107330"/>
                <a:ext cx="613959" cy="858702"/>
              </a:xfrm>
              <a:custGeom>
                <a:avLst/>
                <a:gdLst/>
                <a:ahLst/>
                <a:cxnLst/>
                <a:rect l="l" t="t" r="r" b="b"/>
                <a:pathLst>
                  <a:path w="33911" h="47429" extrusionOk="0">
                    <a:moveTo>
                      <a:pt x="11167" y="0"/>
                    </a:moveTo>
                    <a:cubicBezTo>
                      <a:pt x="8344" y="0"/>
                      <a:pt x="5919" y="1445"/>
                      <a:pt x="4512" y="4571"/>
                    </a:cubicBezTo>
                    <a:cubicBezTo>
                      <a:pt x="1" y="14596"/>
                      <a:pt x="11329" y="22291"/>
                      <a:pt x="9675" y="30336"/>
                    </a:cubicBezTo>
                    <a:cubicBezTo>
                      <a:pt x="8021" y="38381"/>
                      <a:pt x="13209" y="45875"/>
                      <a:pt x="21154" y="47429"/>
                    </a:cubicBezTo>
                    <a:lnTo>
                      <a:pt x="31379" y="44546"/>
                    </a:lnTo>
                    <a:cubicBezTo>
                      <a:pt x="31379" y="44546"/>
                      <a:pt x="33911" y="35298"/>
                      <a:pt x="28973" y="18556"/>
                    </a:cubicBezTo>
                    <a:cubicBezTo>
                      <a:pt x="25558" y="7035"/>
                      <a:pt x="17396" y="0"/>
                      <a:pt x="111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28"/>
              <p:cNvSpPr/>
              <p:nvPr/>
            </p:nvSpPr>
            <p:spPr>
              <a:xfrm>
                <a:off x="1195963" y="1315881"/>
                <a:ext cx="223271" cy="631086"/>
              </a:xfrm>
              <a:custGeom>
                <a:avLst/>
                <a:gdLst/>
                <a:ahLst/>
                <a:cxnLst/>
                <a:rect l="l" t="t" r="r" b="b"/>
                <a:pathLst>
                  <a:path w="12332" h="34857" extrusionOk="0">
                    <a:moveTo>
                      <a:pt x="373" y="1"/>
                    </a:moveTo>
                    <a:cubicBezTo>
                      <a:pt x="295" y="1"/>
                      <a:pt x="214" y="32"/>
                      <a:pt x="151" y="95"/>
                    </a:cubicBezTo>
                    <a:cubicBezTo>
                      <a:pt x="1" y="195"/>
                      <a:pt x="1" y="396"/>
                      <a:pt x="126" y="521"/>
                    </a:cubicBezTo>
                    <a:cubicBezTo>
                      <a:pt x="226" y="646"/>
                      <a:pt x="10402" y="12050"/>
                      <a:pt x="11705" y="34556"/>
                    </a:cubicBezTo>
                    <a:cubicBezTo>
                      <a:pt x="11705" y="34732"/>
                      <a:pt x="11855" y="34857"/>
                      <a:pt x="12031" y="34857"/>
                    </a:cubicBezTo>
                    <a:cubicBezTo>
                      <a:pt x="12206" y="34857"/>
                      <a:pt x="12332" y="34707"/>
                      <a:pt x="12332" y="34531"/>
                    </a:cubicBezTo>
                    <a:cubicBezTo>
                      <a:pt x="11028" y="11774"/>
                      <a:pt x="677" y="220"/>
                      <a:pt x="577" y="95"/>
                    </a:cubicBezTo>
                    <a:cubicBezTo>
                      <a:pt x="527" y="32"/>
                      <a:pt x="452" y="1"/>
                      <a:pt x="3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28"/>
              <p:cNvSpPr/>
              <p:nvPr/>
            </p:nvSpPr>
            <p:spPr>
              <a:xfrm>
                <a:off x="2442909" y="2312272"/>
                <a:ext cx="968020" cy="838986"/>
              </a:xfrm>
              <a:custGeom>
                <a:avLst/>
                <a:gdLst/>
                <a:ahLst/>
                <a:cxnLst/>
                <a:rect l="l" t="t" r="r" b="b"/>
                <a:pathLst>
                  <a:path w="53467" h="46340" extrusionOk="0">
                    <a:moveTo>
                      <a:pt x="41069" y="1"/>
                    </a:moveTo>
                    <a:cubicBezTo>
                      <a:pt x="36522" y="1"/>
                      <a:pt x="30952" y="1624"/>
                      <a:pt x="24837" y="5738"/>
                    </a:cubicBezTo>
                    <a:cubicBezTo>
                      <a:pt x="8421" y="16791"/>
                      <a:pt x="0" y="26314"/>
                      <a:pt x="0" y="26314"/>
                    </a:cubicBezTo>
                    <a:lnTo>
                      <a:pt x="6191" y="46340"/>
                    </a:lnTo>
                    <a:cubicBezTo>
                      <a:pt x="14862" y="46039"/>
                      <a:pt x="26943" y="42104"/>
                      <a:pt x="34211" y="30851"/>
                    </a:cubicBezTo>
                    <a:cubicBezTo>
                      <a:pt x="41479" y="19598"/>
                      <a:pt x="52381" y="17743"/>
                      <a:pt x="53058" y="9648"/>
                    </a:cubicBezTo>
                    <a:cubicBezTo>
                      <a:pt x="53467" y="4588"/>
                      <a:pt x="48713" y="1"/>
                      <a:pt x="410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28"/>
              <p:cNvSpPr/>
              <p:nvPr/>
            </p:nvSpPr>
            <p:spPr>
              <a:xfrm>
                <a:off x="2495540" y="2514831"/>
                <a:ext cx="661593" cy="469897"/>
              </a:xfrm>
              <a:custGeom>
                <a:avLst/>
                <a:gdLst/>
                <a:ahLst/>
                <a:cxnLst/>
                <a:rect l="l" t="t" r="r" b="b"/>
                <a:pathLst>
                  <a:path w="36542" h="25954" extrusionOk="0">
                    <a:moveTo>
                      <a:pt x="36221" y="1"/>
                    </a:moveTo>
                    <a:cubicBezTo>
                      <a:pt x="36194" y="1"/>
                      <a:pt x="36167" y="5"/>
                      <a:pt x="36141" y="14"/>
                    </a:cubicBezTo>
                    <a:cubicBezTo>
                      <a:pt x="31179" y="1192"/>
                      <a:pt x="27269" y="5227"/>
                      <a:pt x="22732" y="9913"/>
                    </a:cubicBezTo>
                    <a:cubicBezTo>
                      <a:pt x="17068" y="15753"/>
                      <a:pt x="10627" y="22395"/>
                      <a:pt x="251" y="25327"/>
                    </a:cubicBezTo>
                    <a:cubicBezTo>
                      <a:pt x="101" y="25377"/>
                      <a:pt x="0" y="25553"/>
                      <a:pt x="51" y="25728"/>
                    </a:cubicBezTo>
                    <a:cubicBezTo>
                      <a:pt x="76" y="25853"/>
                      <a:pt x="201" y="25954"/>
                      <a:pt x="351" y="25954"/>
                    </a:cubicBezTo>
                    <a:cubicBezTo>
                      <a:pt x="376" y="25954"/>
                      <a:pt x="401" y="25954"/>
                      <a:pt x="427" y="25928"/>
                    </a:cubicBezTo>
                    <a:cubicBezTo>
                      <a:pt x="10953" y="22971"/>
                      <a:pt x="17444" y="16254"/>
                      <a:pt x="23184" y="10339"/>
                    </a:cubicBezTo>
                    <a:cubicBezTo>
                      <a:pt x="27645" y="5728"/>
                      <a:pt x="31504" y="1768"/>
                      <a:pt x="36266" y="615"/>
                    </a:cubicBezTo>
                    <a:cubicBezTo>
                      <a:pt x="36442" y="565"/>
                      <a:pt x="36542" y="415"/>
                      <a:pt x="36517" y="239"/>
                    </a:cubicBezTo>
                    <a:cubicBezTo>
                      <a:pt x="36476" y="94"/>
                      <a:pt x="36349" y="1"/>
                      <a:pt x="362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28"/>
              <p:cNvSpPr/>
              <p:nvPr/>
            </p:nvSpPr>
            <p:spPr>
              <a:xfrm>
                <a:off x="2576759" y="3434347"/>
                <a:ext cx="415854" cy="177465"/>
              </a:xfrm>
              <a:custGeom>
                <a:avLst/>
                <a:gdLst/>
                <a:ahLst/>
                <a:cxnLst/>
                <a:rect l="l" t="t" r="r" b="b"/>
                <a:pathLst>
                  <a:path w="22969" h="9802" extrusionOk="0">
                    <a:moveTo>
                      <a:pt x="10053" y="0"/>
                    </a:moveTo>
                    <a:cubicBezTo>
                      <a:pt x="6862" y="0"/>
                      <a:pt x="3505" y="621"/>
                      <a:pt x="627" y="1732"/>
                    </a:cubicBezTo>
                    <a:lnTo>
                      <a:pt x="1" y="8599"/>
                    </a:lnTo>
                    <a:cubicBezTo>
                      <a:pt x="2706" y="7773"/>
                      <a:pt x="5453" y="7386"/>
                      <a:pt x="8010" y="7386"/>
                    </a:cubicBezTo>
                    <a:cubicBezTo>
                      <a:pt x="11113" y="7386"/>
                      <a:pt x="13936" y="7956"/>
                      <a:pt x="16066" y="9000"/>
                    </a:cubicBezTo>
                    <a:cubicBezTo>
                      <a:pt x="17160" y="9537"/>
                      <a:pt x="18241" y="9801"/>
                      <a:pt x="19173" y="9801"/>
                    </a:cubicBezTo>
                    <a:cubicBezTo>
                      <a:pt x="21551" y="9801"/>
                      <a:pt x="22968" y="8084"/>
                      <a:pt x="21204" y="4790"/>
                    </a:cubicBezTo>
                    <a:cubicBezTo>
                      <a:pt x="19402" y="1444"/>
                      <a:pt x="14921" y="0"/>
                      <a:pt x="10053" y="0"/>
                    </a:cubicBezTo>
                    <a:close/>
                  </a:path>
                </a:pathLst>
              </a:custGeom>
              <a:solidFill>
                <a:srgbClr val="2970AA">
                  <a:alpha val="348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28"/>
              <p:cNvSpPr/>
              <p:nvPr/>
            </p:nvSpPr>
            <p:spPr>
              <a:xfrm>
                <a:off x="607641" y="2353135"/>
                <a:ext cx="875793" cy="625691"/>
              </a:xfrm>
              <a:custGeom>
                <a:avLst/>
                <a:gdLst/>
                <a:ahLst/>
                <a:cxnLst/>
                <a:rect l="l" t="t" r="r" b="b"/>
                <a:pathLst>
                  <a:path w="48373" h="34559" extrusionOk="0">
                    <a:moveTo>
                      <a:pt x="20270" y="0"/>
                    </a:moveTo>
                    <a:cubicBezTo>
                      <a:pt x="8446" y="0"/>
                      <a:pt x="1" y="4998"/>
                      <a:pt x="779" y="12704"/>
                    </a:cubicBezTo>
                    <a:cubicBezTo>
                      <a:pt x="2082" y="25837"/>
                      <a:pt x="30954" y="20900"/>
                      <a:pt x="38799" y="32203"/>
                    </a:cubicBezTo>
                    <a:lnTo>
                      <a:pt x="48373" y="34559"/>
                    </a:lnTo>
                    <a:lnTo>
                      <a:pt x="48373" y="8318"/>
                    </a:lnTo>
                    <a:cubicBezTo>
                      <a:pt x="38694" y="2502"/>
                      <a:pt x="28636" y="0"/>
                      <a:pt x="202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28"/>
              <p:cNvSpPr/>
              <p:nvPr/>
            </p:nvSpPr>
            <p:spPr>
              <a:xfrm>
                <a:off x="778280" y="2593569"/>
                <a:ext cx="711508" cy="170169"/>
              </a:xfrm>
              <a:custGeom>
                <a:avLst/>
                <a:gdLst/>
                <a:ahLst/>
                <a:cxnLst/>
                <a:rect l="l" t="t" r="r" b="b"/>
                <a:pathLst>
                  <a:path w="39299" h="9399" extrusionOk="0">
                    <a:moveTo>
                      <a:pt x="326" y="0"/>
                    </a:moveTo>
                    <a:cubicBezTo>
                      <a:pt x="151" y="25"/>
                      <a:pt x="0" y="151"/>
                      <a:pt x="0" y="326"/>
                    </a:cubicBezTo>
                    <a:cubicBezTo>
                      <a:pt x="0" y="502"/>
                      <a:pt x="151" y="627"/>
                      <a:pt x="301" y="627"/>
                    </a:cubicBezTo>
                    <a:cubicBezTo>
                      <a:pt x="577" y="652"/>
                      <a:pt x="27068" y="1228"/>
                      <a:pt x="38747" y="9349"/>
                    </a:cubicBezTo>
                    <a:cubicBezTo>
                      <a:pt x="38823" y="9374"/>
                      <a:pt x="38873" y="9399"/>
                      <a:pt x="38948" y="9399"/>
                    </a:cubicBezTo>
                    <a:cubicBezTo>
                      <a:pt x="39048" y="9399"/>
                      <a:pt x="39123" y="9349"/>
                      <a:pt x="39199" y="9249"/>
                    </a:cubicBezTo>
                    <a:cubicBezTo>
                      <a:pt x="39299" y="9123"/>
                      <a:pt x="39249" y="8923"/>
                      <a:pt x="39123" y="8823"/>
                    </a:cubicBezTo>
                    <a:cubicBezTo>
                      <a:pt x="27269" y="627"/>
                      <a:pt x="602" y="25"/>
                      <a:pt x="32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28"/>
              <p:cNvSpPr/>
              <p:nvPr/>
            </p:nvSpPr>
            <p:spPr>
              <a:xfrm>
                <a:off x="1321195" y="1620245"/>
                <a:ext cx="1327730" cy="2197132"/>
              </a:xfrm>
              <a:custGeom>
                <a:avLst/>
                <a:gdLst/>
                <a:ahLst/>
                <a:cxnLst/>
                <a:rect l="l" t="t" r="r" b="b"/>
                <a:pathLst>
                  <a:path w="73335" h="121355" extrusionOk="0">
                    <a:moveTo>
                      <a:pt x="4462" y="1"/>
                    </a:moveTo>
                    <a:cubicBezTo>
                      <a:pt x="2006" y="1"/>
                      <a:pt x="1" y="1981"/>
                      <a:pt x="1" y="4437"/>
                    </a:cubicBezTo>
                    <a:lnTo>
                      <a:pt x="1" y="116919"/>
                    </a:lnTo>
                    <a:cubicBezTo>
                      <a:pt x="1" y="119375"/>
                      <a:pt x="2006" y="121355"/>
                      <a:pt x="4462" y="121355"/>
                    </a:cubicBezTo>
                    <a:lnTo>
                      <a:pt x="68873" y="121355"/>
                    </a:lnTo>
                    <a:cubicBezTo>
                      <a:pt x="71330" y="121355"/>
                      <a:pt x="73335" y="119375"/>
                      <a:pt x="73335" y="116919"/>
                    </a:cubicBezTo>
                    <a:lnTo>
                      <a:pt x="73335" y="4437"/>
                    </a:lnTo>
                    <a:cubicBezTo>
                      <a:pt x="73335" y="1981"/>
                      <a:pt x="71330" y="1"/>
                      <a:pt x="688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28"/>
              <p:cNvSpPr/>
              <p:nvPr/>
            </p:nvSpPr>
            <p:spPr>
              <a:xfrm>
                <a:off x="1315764" y="1614342"/>
                <a:ext cx="1338611" cy="2208484"/>
              </a:xfrm>
              <a:custGeom>
                <a:avLst/>
                <a:gdLst/>
                <a:ahLst/>
                <a:cxnLst/>
                <a:rect l="l" t="t" r="r" b="b"/>
                <a:pathLst>
                  <a:path w="73936" h="121982" extrusionOk="0">
                    <a:moveTo>
                      <a:pt x="69173" y="627"/>
                    </a:moveTo>
                    <a:cubicBezTo>
                      <a:pt x="71454" y="627"/>
                      <a:pt x="73309" y="2482"/>
                      <a:pt x="73309" y="4763"/>
                    </a:cubicBezTo>
                    <a:lnTo>
                      <a:pt x="73309" y="117245"/>
                    </a:lnTo>
                    <a:cubicBezTo>
                      <a:pt x="73309" y="119525"/>
                      <a:pt x="71454" y="121355"/>
                      <a:pt x="69173" y="121355"/>
                    </a:cubicBezTo>
                    <a:lnTo>
                      <a:pt x="4762" y="121355"/>
                    </a:lnTo>
                    <a:cubicBezTo>
                      <a:pt x="2481" y="121355"/>
                      <a:pt x="627" y="119525"/>
                      <a:pt x="627" y="117245"/>
                    </a:cubicBezTo>
                    <a:lnTo>
                      <a:pt x="627" y="4763"/>
                    </a:lnTo>
                    <a:cubicBezTo>
                      <a:pt x="627" y="2482"/>
                      <a:pt x="2481" y="627"/>
                      <a:pt x="4762" y="627"/>
                    </a:cubicBezTo>
                    <a:close/>
                    <a:moveTo>
                      <a:pt x="4762" y="1"/>
                    </a:moveTo>
                    <a:cubicBezTo>
                      <a:pt x="2131" y="1"/>
                      <a:pt x="0" y="2156"/>
                      <a:pt x="0" y="4763"/>
                    </a:cubicBezTo>
                    <a:lnTo>
                      <a:pt x="0" y="117245"/>
                    </a:lnTo>
                    <a:cubicBezTo>
                      <a:pt x="0" y="119851"/>
                      <a:pt x="2131" y="121982"/>
                      <a:pt x="4762" y="121982"/>
                    </a:cubicBezTo>
                    <a:lnTo>
                      <a:pt x="69173" y="121982"/>
                    </a:lnTo>
                    <a:cubicBezTo>
                      <a:pt x="71805" y="121982"/>
                      <a:pt x="73935" y="119851"/>
                      <a:pt x="73935" y="117245"/>
                    </a:cubicBezTo>
                    <a:lnTo>
                      <a:pt x="73935" y="4763"/>
                    </a:lnTo>
                    <a:cubicBezTo>
                      <a:pt x="73935" y="2156"/>
                      <a:pt x="71805" y="1"/>
                      <a:pt x="691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28"/>
              <p:cNvSpPr/>
              <p:nvPr/>
            </p:nvSpPr>
            <p:spPr>
              <a:xfrm>
                <a:off x="1284744" y="1609662"/>
                <a:ext cx="1327730" cy="2197132"/>
              </a:xfrm>
              <a:custGeom>
                <a:avLst/>
                <a:gdLst/>
                <a:ahLst/>
                <a:cxnLst/>
                <a:rect l="l" t="t" r="r" b="b"/>
                <a:pathLst>
                  <a:path w="73335" h="121355" extrusionOk="0">
                    <a:moveTo>
                      <a:pt x="4437" y="1"/>
                    </a:moveTo>
                    <a:cubicBezTo>
                      <a:pt x="1981" y="1"/>
                      <a:pt x="1" y="1981"/>
                      <a:pt x="1" y="4437"/>
                    </a:cubicBezTo>
                    <a:lnTo>
                      <a:pt x="1" y="116919"/>
                    </a:lnTo>
                    <a:cubicBezTo>
                      <a:pt x="1" y="119375"/>
                      <a:pt x="1981" y="121355"/>
                      <a:pt x="4437" y="121355"/>
                    </a:cubicBezTo>
                    <a:lnTo>
                      <a:pt x="68873" y="121355"/>
                    </a:lnTo>
                    <a:cubicBezTo>
                      <a:pt x="71329" y="121355"/>
                      <a:pt x="73334" y="119375"/>
                      <a:pt x="73334" y="116919"/>
                    </a:cubicBezTo>
                    <a:lnTo>
                      <a:pt x="73334" y="4437"/>
                    </a:lnTo>
                    <a:cubicBezTo>
                      <a:pt x="73334" y="1981"/>
                      <a:pt x="71329" y="1"/>
                      <a:pt x="688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28"/>
              <p:cNvSpPr/>
              <p:nvPr/>
            </p:nvSpPr>
            <p:spPr>
              <a:xfrm>
                <a:off x="1270374" y="1614342"/>
                <a:ext cx="1339082" cy="2208484"/>
              </a:xfrm>
              <a:custGeom>
                <a:avLst/>
                <a:gdLst/>
                <a:ahLst/>
                <a:cxnLst/>
                <a:rect l="l" t="t" r="r" b="b"/>
                <a:pathLst>
                  <a:path w="73962" h="121982" extrusionOk="0">
                    <a:moveTo>
                      <a:pt x="69199" y="627"/>
                    </a:moveTo>
                    <a:cubicBezTo>
                      <a:pt x="71480" y="627"/>
                      <a:pt x="73335" y="2482"/>
                      <a:pt x="73335" y="4763"/>
                    </a:cubicBezTo>
                    <a:lnTo>
                      <a:pt x="73335" y="117245"/>
                    </a:lnTo>
                    <a:cubicBezTo>
                      <a:pt x="73335" y="119525"/>
                      <a:pt x="71480" y="121355"/>
                      <a:pt x="69199" y="121355"/>
                    </a:cubicBezTo>
                    <a:lnTo>
                      <a:pt x="4763" y="121355"/>
                    </a:lnTo>
                    <a:cubicBezTo>
                      <a:pt x="2482" y="121355"/>
                      <a:pt x="627" y="119525"/>
                      <a:pt x="627" y="117245"/>
                    </a:cubicBezTo>
                    <a:lnTo>
                      <a:pt x="627" y="4763"/>
                    </a:lnTo>
                    <a:cubicBezTo>
                      <a:pt x="627" y="2482"/>
                      <a:pt x="2482" y="627"/>
                      <a:pt x="4763" y="627"/>
                    </a:cubicBezTo>
                    <a:close/>
                    <a:moveTo>
                      <a:pt x="4763" y="1"/>
                    </a:moveTo>
                    <a:cubicBezTo>
                      <a:pt x="2156" y="1"/>
                      <a:pt x="1" y="2156"/>
                      <a:pt x="1" y="4763"/>
                    </a:cubicBezTo>
                    <a:lnTo>
                      <a:pt x="1" y="117245"/>
                    </a:lnTo>
                    <a:cubicBezTo>
                      <a:pt x="1" y="119851"/>
                      <a:pt x="2156" y="121982"/>
                      <a:pt x="4763" y="121982"/>
                    </a:cubicBezTo>
                    <a:lnTo>
                      <a:pt x="69199" y="121982"/>
                    </a:lnTo>
                    <a:cubicBezTo>
                      <a:pt x="71831" y="121982"/>
                      <a:pt x="73961" y="119851"/>
                      <a:pt x="73961" y="117245"/>
                    </a:cubicBezTo>
                    <a:lnTo>
                      <a:pt x="73961" y="4763"/>
                    </a:lnTo>
                    <a:cubicBezTo>
                      <a:pt x="73961" y="2156"/>
                      <a:pt x="71831" y="1"/>
                      <a:pt x="6919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28"/>
              <p:cNvSpPr/>
              <p:nvPr/>
            </p:nvSpPr>
            <p:spPr>
              <a:xfrm>
                <a:off x="1276277" y="3565518"/>
                <a:ext cx="1327730" cy="251859"/>
              </a:xfrm>
              <a:custGeom>
                <a:avLst/>
                <a:gdLst/>
                <a:ahLst/>
                <a:cxnLst/>
                <a:rect l="l" t="t" r="r" b="b"/>
                <a:pathLst>
                  <a:path w="73335" h="13911" extrusionOk="0">
                    <a:moveTo>
                      <a:pt x="1" y="1"/>
                    </a:moveTo>
                    <a:lnTo>
                      <a:pt x="1" y="9475"/>
                    </a:lnTo>
                    <a:cubicBezTo>
                      <a:pt x="1" y="11931"/>
                      <a:pt x="1981" y="13911"/>
                      <a:pt x="4437" y="13911"/>
                    </a:cubicBezTo>
                    <a:lnTo>
                      <a:pt x="68873" y="13911"/>
                    </a:lnTo>
                    <a:cubicBezTo>
                      <a:pt x="71329" y="13911"/>
                      <a:pt x="73334" y="11931"/>
                      <a:pt x="73334" y="9475"/>
                    </a:cubicBezTo>
                    <a:lnTo>
                      <a:pt x="7333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28"/>
              <p:cNvSpPr/>
              <p:nvPr/>
            </p:nvSpPr>
            <p:spPr>
              <a:xfrm>
                <a:off x="1270374" y="3560087"/>
                <a:ext cx="1339082" cy="262740"/>
              </a:xfrm>
              <a:custGeom>
                <a:avLst/>
                <a:gdLst/>
                <a:ahLst/>
                <a:cxnLst/>
                <a:rect l="l" t="t" r="r" b="b"/>
                <a:pathLst>
                  <a:path w="73962" h="14512" extrusionOk="0">
                    <a:moveTo>
                      <a:pt x="73335" y="627"/>
                    </a:moveTo>
                    <a:lnTo>
                      <a:pt x="73335" y="9775"/>
                    </a:lnTo>
                    <a:cubicBezTo>
                      <a:pt x="73335" y="12055"/>
                      <a:pt x="71480" y="13885"/>
                      <a:pt x="69199" y="13885"/>
                    </a:cubicBezTo>
                    <a:lnTo>
                      <a:pt x="4763" y="13885"/>
                    </a:lnTo>
                    <a:cubicBezTo>
                      <a:pt x="2482" y="13885"/>
                      <a:pt x="627" y="12055"/>
                      <a:pt x="627" y="9775"/>
                    </a:cubicBezTo>
                    <a:lnTo>
                      <a:pt x="627" y="627"/>
                    </a:lnTo>
                    <a:close/>
                    <a:moveTo>
                      <a:pt x="327" y="0"/>
                    </a:moveTo>
                    <a:cubicBezTo>
                      <a:pt x="151" y="0"/>
                      <a:pt x="1" y="125"/>
                      <a:pt x="1" y="301"/>
                    </a:cubicBezTo>
                    <a:lnTo>
                      <a:pt x="1" y="9775"/>
                    </a:lnTo>
                    <a:cubicBezTo>
                      <a:pt x="1" y="12381"/>
                      <a:pt x="2156" y="14512"/>
                      <a:pt x="4763" y="14512"/>
                    </a:cubicBezTo>
                    <a:lnTo>
                      <a:pt x="69199" y="14512"/>
                    </a:lnTo>
                    <a:cubicBezTo>
                      <a:pt x="71831" y="14512"/>
                      <a:pt x="73961" y="12381"/>
                      <a:pt x="73961" y="9775"/>
                    </a:cubicBezTo>
                    <a:lnTo>
                      <a:pt x="73961" y="301"/>
                    </a:lnTo>
                    <a:cubicBezTo>
                      <a:pt x="73961" y="125"/>
                      <a:pt x="73811" y="0"/>
                      <a:pt x="7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28"/>
              <p:cNvSpPr/>
              <p:nvPr/>
            </p:nvSpPr>
            <p:spPr>
              <a:xfrm>
                <a:off x="1869795" y="3624522"/>
                <a:ext cx="140241" cy="140223"/>
              </a:xfrm>
              <a:custGeom>
                <a:avLst/>
                <a:gdLst/>
                <a:ahLst/>
                <a:cxnLst/>
                <a:rect l="l" t="t" r="r" b="b"/>
                <a:pathLst>
                  <a:path w="7746" h="7745" extrusionOk="0">
                    <a:moveTo>
                      <a:pt x="3886" y="0"/>
                    </a:moveTo>
                    <a:cubicBezTo>
                      <a:pt x="1730" y="0"/>
                      <a:pt x="1" y="1729"/>
                      <a:pt x="1" y="3860"/>
                    </a:cubicBezTo>
                    <a:cubicBezTo>
                      <a:pt x="1" y="6015"/>
                      <a:pt x="1730" y="7744"/>
                      <a:pt x="3886" y="7744"/>
                    </a:cubicBezTo>
                    <a:cubicBezTo>
                      <a:pt x="6016" y="7744"/>
                      <a:pt x="7745" y="6015"/>
                      <a:pt x="7745" y="3860"/>
                    </a:cubicBezTo>
                    <a:cubicBezTo>
                      <a:pt x="7745" y="1729"/>
                      <a:pt x="6016" y="0"/>
                      <a:pt x="38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28"/>
              <p:cNvSpPr/>
              <p:nvPr/>
            </p:nvSpPr>
            <p:spPr>
              <a:xfrm>
                <a:off x="1864363" y="3619073"/>
                <a:ext cx="151575" cy="151122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47" extrusionOk="0">
                    <a:moveTo>
                      <a:pt x="4186" y="627"/>
                    </a:moveTo>
                    <a:cubicBezTo>
                      <a:pt x="6140" y="627"/>
                      <a:pt x="7745" y="2206"/>
                      <a:pt x="7745" y="4161"/>
                    </a:cubicBezTo>
                    <a:cubicBezTo>
                      <a:pt x="7745" y="6141"/>
                      <a:pt x="6140" y="7720"/>
                      <a:pt x="4186" y="7720"/>
                    </a:cubicBezTo>
                    <a:cubicBezTo>
                      <a:pt x="2231" y="7720"/>
                      <a:pt x="627" y="6141"/>
                      <a:pt x="627" y="4161"/>
                    </a:cubicBezTo>
                    <a:cubicBezTo>
                      <a:pt x="627" y="2206"/>
                      <a:pt x="2231" y="627"/>
                      <a:pt x="4186" y="627"/>
                    </a:cubicBezTo>
                    <a:close/>
                    <a:moveTo>
                      <a:pt x="4186" y="0"/>
                    </a:moveTo>
                    <a:cubicBezTo>
                      <a:pt x="1880" y="0"/>
                      <a:pt x="0" y="1855"/>
                      <a:pt x="0" y="4161"/>
                    </a:cubicBezTo>
                    <a:cubicBezTo>
                      <a:pt x="0" y="6467"/>
                      <a:pt x="1880" y="8346"/>
                      <a:pt x="4186" y="8346"/>
                    </a:cubicBezTo>
                    <a:cubicBezTo>
                      <a:pt x="6491" y="8346"/>
                      <a:pt x="8371" y="6467"/>
                      <a:pt x="8371" y="4161"/>
                    </a:cubicBezTo>
                    <a:cubicBezTo>
                      <a:pt x="8371" y="1855"/>
                      <a:pt x="6491" y="0"/>
                      <a:pt x="418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28"/>
              <p:cNvSpPr/>
              <p:nvPr/>
            </p:nvSpPr>
            <p:spPr>
              <a:xfrm>
                <a:off x="1276277" y="1620245"/>
                <a:ext cx="1327730" cy="134792"/>
              </a:xfrm>
              <a:custGeom>
                <a:avLst/>
                <a:gdLst/>
                <a:ahLst/>
                <a:cxnLst/>
                <a:rect l="l" t="t" r="r" b="b"/>
                <a:pathLst>
                  <a:path w="73335" h="7445" extrusionOk="0">
                    <a:moveTo>
                      <a:pt x="4437" y="1"/>
                    </a:moveTo>
                    <a:cubicBezTo>
                      <a:pt x="1981" y="1"/>
                      <a:pt x="1" y="1981"/>
                      <a:pt x="1" y="4437"/>
                    </a:cubicBezTo>
                    <a:lnTo>
                      <a:pt x="1" y="7444"/>
                    </a:lnTo>
                    <a:lnTo>
                      <a:pt x="73334" y="7444"/>
                    </a:lnTo>
                    <a:lnTo>
                      <a:pt x="73334" y="4437"/>
                    </a:lnTo>
                    <a:cubicBezTo>
                      <a:pt x="73334" y="1981"/>
                      <a:pt x="71329" y="1"/>
                      <a:pt x="688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28"/>
              <p:cNvSpPr/>
              <p:nvPr/>
            </p:nvSpPr>
            <p:spPr>
              <a:xfrm>
                <a:off x="1270374" y="1614342"/>
                <a:ext cx="1339082" cy="146596"/>
              </a:xfrm>
              <a:custGeom>
                <a:avLst/>
                <a:gdLst/>
                <a:ahLst/>
                <a:cxnLst/>
                <a:rect l="l" t="t" r="r" b="b"/>
                <a:pathLst>
                  <a:path w="73962" h="8097" extrusionOk="0">
                    <a:moveTo>
                      <a:pt x="69199" y="627"/>
                    </a:moveTo>
                    <a:cubicBezTo>
                      <a:pt x="71480" y="627"/>
                      <a:pt x="73335" y="2482"/>
                      <a:pt x="73335" y="4763"/>
                    </a:cubicBezTo>
                    <a:lnTo>
                      <a:pt x="73335" y="7470"/>
                    </a:lnTo>
                    <a:lnTo>
                      <a:pt x="627" y="7470"/>
                    </a:lnTo>
                    <a:lnTo>
                      <a:pt x="627" y="4763"/>
                    </a:lnTo>
                    <a:cubicBezTo>
                      <a:pt x="627" y="2482"/>
                      <a:pt x="2482" y="627"/>
                      <a:pt x="4763" y="627"/>
                    </a:cubicBezTo>
                    <a:close/>
                    <a:moveTo>
                      <a:pt x="4763" y="1"/>
                    </a:moveTo>
                    <a:cubicBezTo>
                      <a:pt x="2156" y="1"/>
                      <a:pt x="1" y="2156"/>
                      <a:pt x="1" y="4763"/>
                    </a:cubicBezTo>
                    <a:lnTo>
                      <a:pt x="1" y="7770"/>
                    </a:lnTo>
                    <a:cubicBezTo>
                      <a:pt x="1" y="7946"/>
                      <a:pt x="151" y="8096"/>
                      <a:pt x="327" y="8096"/>
                    </a:cubicBezTo>
                    <a:lnTo>
                      <a:pt x="73660" y="8096"/>
                    </a:lnTo>
                    <a:cubicBezTo>
                      <a:pt x="73811" y="8096"/>
                      <a:pt x="73961" y="7946"/>
                      <a:pt x="73961" y="7770"/>
                    </a:cubicBezTo>
                    <a:lnTo>
                      <a:pt x="73961" y="4763"/>
                    </a:lnTo>
                    <a:cubicBezTo>
                      <a:pt x="73961" y="2156"/>
                      <a:pt x="71831" y="1"/>
                      <a:pt x="6919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28"/>
              <p:cNvSpPr/>
              <p:nvPr/>
            </p:nvSpPr>
            <p:spPr>
              <a:xfrm>
                <a:off x="1764532" y="1672894"/>
                <a:ext cx="351219" cy="38129"/>
              </a:xfrm>
              <a:custGeom>
                <a:avLst/>
                <a:gdLst/>
                <a:ahLst/>
                <a:cxnLst/>
                <a:rect l="l" t="t" r="r" b="b"/>
                <a:pathLst>
                  <a:path w="19399" h="2106" extrusionOk="0">
                    <a:moveTo>
                      <a:pt x="1053" y="0"/>
                    </a:moveTo>
                    <a:cubicBezTo>
                      <a:pt x="476" y="0"/>
                      <a:pt x="0" y="476"/>
                      <a:pt x="0" y="1053"/>
                    </a:cubicBezTo>
                    <a:cubicBezTo>
                      <a:pt x="0" y="1629"/>
                      <a:pt x="476" y="2105"/>
                      <a:pt x="1053" y="2105"/>
                    </a:cubicBezTo>
                    <a:lnTo>
                      <a:pt x="18346" y="2105"/>
                    </a:lnTo>
                    <a:cubicBezTo>
                      <a:pt x="18923" y="2105"/>
                      <a:pt x="19399" y="1629"/>
                      <a:pt x="19399" y="1053"/>
                    </a:cubicBezTo>
                    <a:cubicBezTo>
                      <a:pt x="19399" y="476"/>
                      <a:pt x="18923" y="0"/>
                      <a:pt x="183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28"/>
              <p:cNvSpPr/>
              <p:nvPr/>
            </p:nvSpPr>
            <p:spPr>
              <a:xfrm>
                <a:off x="1758630" y="1666992"/>
                <a:ext cx="362571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2758" extrusionOk="0">
                    <a:moveTo>
                      <a:pt x="18672" y="627"/>
                    </a:moveTo>
                    <a:cubicBezTo>
                      <a:pt x="19073" y="627"/>
                      <a:pt x="19399" y="978"/>
                      <a:pt x="19399" y="1379"/>
                    </a:cubicBezTo>
                    <a:cubicBezTo>
                      <a:pt x="19399" y="1780"/>
                      <a:pt x="19073" y="2131"/>
                      <a:pt x="18672" y="2131"/>
                    </a:cubicBezTo>
                    <a:lnTo>
                      <a:pt x="1379" y="2131"/>
                    </a:lnTo>
                    <a:cubicBezTo>
                      <a:pt x="978" y="2131"/>
                      <a:pt x="627" y="1780"/>
                      <a:pt x="627" y="1379"/>
                    </a:cubicBezTo>
                    <a:cubicBezTo>
                      <a:pt x="627" y="978"/>
                      <a:pt x="978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27" y="0"/>
                      <a:pt x="0" y="627"/>
                      <a:pt x="0" y="1379"/>
                    </a:cubicBezTo>
                    <a:cubicBezTo>
                      <a:pt x="0" y="2131"/>
                      <a:pt x="627" y="2757"/>
                      <a:pt x="1379" y="2757"/>
                    </a:cubicBezTo>
                    <a:lnTo>
                      <a:pt x="18672" y="2757"/>
                    </a:lnTo>
                    <a:cubicBezTo>
                      <a:pt x="19424" y="2757"/>
                      <a:pt x="20026" y="2131"/>
                      <a:pt x="20026" y="1379"/>
                    </a:cubicBezTo>
                    <a:cubicBezTo>
                      <a:pt x="20026" y="627"/>
                      <a:pt x="19424" y="0"/>
                      <a:pt x="186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28"/>
              <p:cNvSpPr/>
              <p:nvPr/>
            </p:nvSpPr>
            <p:spPr>
              <a:xfrm>
                <a:off x="2462860" y="1672894"/>
                <a:ext cx="38600" cy="38129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2106" extrusionOk="0">
                    <a:moveTo>
                      <a:pt x="1079" y="0"/>
                    </a:moveTo>
                    <a:cubicBezTo>
                      <a:pt x="477" y="0"/>
                      <a:pt x="1" y="476"/>
                      <a:pt x="1" y="1053"/>
                    </a:cubicBezTo>
                    <a:cubicBezTo>
                      <a:pt x="1" y="1629"/>
                      <a:pt x="477" y="2105"/>
                      <a:pt x="1079" y="2105"/>
                    </a:cubicBezTo>
                    <a:cubicBezTo>
                      <a:pt x="1655" y="2105"/>
                      <a:pt x="2131" y="1629"/>
                      <a:pt x="2131" y="1053"/>
                    </a:cubicBezTo>
                    <a:cubicBezTo>
                      <a:pt x="2131" y="476"/>
                      <a:pt x="1655" y="0"/>
                      <a:pt x="10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28"/>
              <p:cNvSpPr/>
              <p:nvPr/>
            </p:nvSpPr>
            <p:spPr>
              <a:xfrm>
                <a:off x="2457429" y="1666992"/>
                <a:ext cx="49481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758" extrusionOk="0">
                    <a:moveTo>
                      <a:pt x="1379" y="627"/>
                    </a:moveTo>
                    <a:cubicBezTo>
                      <a:pt x="1780" y="627"/>
                      <a:pt x="2105" y="978"/>
                      <a:pt x="2105" y="1379"/>
                    </a:cubicBezTo>
                    <a:cubicBezTo>
                      <a:pt x="2105" y="1780"/>
                      <a:pt x="1780" y="2131"/>
                      <a:pt x="1379" y="2131"/>
                    </a:cubicBezTo>
                    <a:cubicBezTo>
                      <a:pt x="953" y="2131"/>
                      <a:pt x="627" y="1780"/>
                      <a:pt x="627" y="1379"/>
                    </a:cubicBezTo>
                    <a:cubicBezTo>
                      <a:pt x="627" y="978"/>
                      <a:pt x="953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02" y="0"/>
                      <a:pt x="0" y="627"/>
                      <a:pt x="0" y="1379"/>
                    </a:cubicBezTo>
                    <a:cubicBezTo>
                      <a:pt x="0" y="2131"/>
                      <a:pt x="602" y="2757"/>
                      <a:pt x="1379" y="2757"/>
                    </a:cubicBezTo>
                    <a:cubicBezTo>
                      <a:pt x="2131" y="2757"/>
                      <a:pt x="2732" y="2131"/>
                      <a:pt x="2732" y="1379"/>
                    </a:cubicBezTo>
                    <a:cubicBezTo>
                      <a:pt x="2732" y="627"/>
                      <a:pt x="2131" y="0"/>
                      <a:pt x="13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28"/>
              <p:cNvSpPr/>
              <p:nvPr/>
            </p:nvSpPr>
            <p:spPr>
              <a:xfrm>
                <a:off x="1401527" y="1913835"/>
                <a:ext cx="314013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17344" h="4462" extrusionOk="0">
                    <a:moveTo>
                      <a:pt x="0" y="0"/>
                    </a:moveTo>
                    <a:lnTo>
                      <a:pt x="0" y="4462"/>
                    </a:lnTo>
                    <a:lnTo>
                      <a:pt x="17344" y="4462"/>
                    </a:lnTo>
                    <a:lnTo>
                      <a:pt x="1734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28"/>
              <p:cNvSpPr/>
              <p:nvPr/>
            </p:nvSpPr>
            <p:spPr>
              <a:xfrm>
                <a:off x="1401527" y="2048609"/>
                <a:ext cx="1099933" cy="33585"/>
              </a:xfrm>
              <a:custGeom>
                <a:avLst/>
                <a:gdLst/>
                <a:ahLst/>
                <a:cxnLst/>
                <a:rect l="l" t="t" r="r" b="b"/>
                <a:pathLst>
                  <a:path w="60753" h="1855" extrusionOk="0">
                    <a:moveTo>
                      <a:pt x="0" y="0"/>
                    </a:moveTo>
                    <a:lnTo>
                      <a:pt x="0" y="1855"/>
                    </a:lnTo>
                    <a:lnTo>
                      <a:pt x="60752" y="1855"/>
                    </a:lnTo>
                    <a:lnTo>
                      <a:pt x="607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28"/>
              <p:cNvSpPr/>
              <p:nvPr/>
            </p:nvSpPr>
            <p:spPr>
              <a:xfrm>
                <a:off x="1401527" y="2127999"/>
                <a:ext cx="1099933" cy="33150"/>
              </a:xfrm>
              <a:custGeom>
                <a:avLst/>
                <a:gdLst/>
                <a:ahLst/>
                <a:cxnLst/>
                <a:rect l="l" t="t" r="r" b="b"/>
                <a:pathLst>
                  <a:path w="60753" h="1831" extrusionOk="0">
                    <a:moveTo>
                      <a:pt x="0" y="1"/>
                    </a:moveTo>
                    <a:lnTo>
                      <a:pt x="0" y="1831"/>
                    </a:lnTo>
                    <a:lnTo>
                      <a:pt x="60752" y="1831"/>
                    </a:lnTo>
                    <a:lnTo>
                      <a:pt x="607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28"/>
              <p:cNvSpPr/>
              <p:nvPr/>
            </p:nvSpPr>
            <p:spPr>
              <a:xfrm>
                <a:off x="1401527" y="2206955"/>
                <a:ext cx="501871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27720" h="1856" extrusionOk="0">
                    <a:moveTo>
                      <a:pt x="0" y="1"/>
                    </a:moveTo>
                    <a:lnTo>
                      <a:pt x="0" y="1856"/>
                    </a:lnTo>
                    <a:lnTo>
                      <a:pt x="27720" y="1856"/>
                    </a:lnTo>
                    <a:lnTo>
                      <a:pt x="277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28"/>
              <p:cNvSpPr/>
              <p:nvPr/>
            </p:nvSpPr>
            <p:spPr>
              <a:xfrm>
                <a:off x="1401527" y="3213865"/>
                <a:ext cx="1099933" cy="33585"/>
              </a:xfrm>
              <a:custGeom>
                <a:avLst/>
                <a:gdLst/>
                <a:ahLst/>
                <a:cxnLst/>
                <a:rect l="l" t="t" r="r" b="b"/>
                <a:pathLst>
                  <a:path w="60753" h="1855" extrusionOk="0">
                    <a:moveTo>
                      <a:pt x="0" y="0"/>
                    </a:moveTo>
                    <a:lnTo>
                      <a:pt x="0" y="1855"/>
                    </a:lnTo>
                    <a:lnTo>
                      <a:pt x="60752" y="1855"/>
                    </a:lnTo>
                    <a:lnTo>
                      <a:pt x="607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28"/>
              <p:cNvSpPr/>
              <p:nvPr/>
            </p:nvSpPr>
            <p:spPr>
              <a:xfrm>
                <a:off x="1401527" y="3293273"/>
                <a:ext cx="1099933" cy="33585"/>
              </a:xfrm>
              <a:custGeom>
                <a:avLst/>
                <a:gdLst/>
                <a:ahLst/>
                <a:cxnLst/>
                <a:rect l="l" t="t" r="r" b="b"/>
                <a:pathLst>
                  <a:path w="60753" h="1855" extrusionOk="0">
                    <a:moveTo>
                      <a:pt x="0" y="0"/>
                    </a:moveTo>
                    <a:lnTo>
                      <a:pt x="0" y="1855"/>
                    </a:lnTo>
                    <a:lnTo>
                      <a:pt x="60752" y="1855"/>
                    </a:lnTo>
                    <a:lnTo>
                      <a:pt x="607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28"/>
              <p:cNvSpPr/>
              <p:nvPr/>
            </p:nvSpPr>
            <p:spPr>
              <a:xfrm>
                <a:off x="1401527" y="3372229"/>
                <a:ext cx="157459" cy="33585"/>
              </a:xfrm>
              <a:custGeom>
                <a:avLst/>
                <a:gdLst/>
                <a:ahLst/>
                <a:cxnLst/>
                <a:rect l="l" t="t" r="r" b="b"/>
                <a:pathLst>
                  <a:path w="8697" h="1855" extrusionOk="0">
                    <a:moveTo>
                      <a:pt x="0" y="0"/>
                    </a:moveTo>
                    <a:lnTo>
                      <a:pt x="0" y="1855"/>
                    </a:lnTo>
                    <a:lnTo>
                      <a:pt x="8697" y="1855"/>
                    </a:lnTo>
                    <a:lnTo>
                      <a:pt x="86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28"/>
              <p:cNvSpPr/>
              <p:nvPr/>
            </p:nvSpPr>
            <p:spPr>
              <a:xfrm>
                <a:off x="1401527" y="2971095"/>
                <a:ext cx="303114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16742" h="4462" extrusionOk="0">
                    <a:moveTo>
                      <a:pt x="0" y="1"/>
                    </a:moveTo>
                    <a:lnTo>
                      <a:pt x="0" y="4462"/>
                    </a:lnTo>
                    <a:lnTo>
                      <a:pt x="16742" y="4462"/>
                    </a:lnTo>
                    <a:lnTo>
                      <a:pt x="1674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28"/>
              <p:cNvSpPr/>
              <p:nvPr/>
            </p:nvSpPr>
            <p:spPr>
              <a:xfrm>
                <a:off x="1401527" y="3079091"/>
                <a:ext cx="509583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28146" h="4462" extrusionOk="0">
                    <a:moveTo>
                      <a:pt x="0" y="1"/>
                    </a:moveTo>
                    <a:lnTo>
                      <a:pt x="0" y="4462"/>
                    </a:lnTo>
                    <a:lnTo>
                      <a:pt x="28146" y="4462"/>
                    </a:lnTo>
                    <a:lnTo>
                      <a:pt x="281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28"/>
              <p:cNvSpPr/>
              <p:nvPr/>
            </p:nvSpPr>
            <p:spPr>
              <a:xfrm>
                <a:off x="1731400" y="2971095"/>
                <a:ext cx="600796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33184" h="4462" extrusionOk="0">
                    <a:moveTo>
                      <a:pt x="1" y="1"/>
                    </a:moveTo>
                    <a:lnTo>
                      <a:pt x="1" y="4462"/>
                    </a:lnTo>
                    <a:lnTo>
                      <a:pt x="33184" y="4462"/>
                    </a:lnTo>
                    <a:lnTo>
                      <a:pt x="331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28"/>
              <p:cNvSpPr/>
              <p:nvPr/>
            </p:nvSpPr>
            <p:spPr>
              <a:xfrm>
                <a:off x="1401527" y="2352175"/>
                <a:ext cx="97568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5389" h="4462" extrusionOk="0">
                    <a:moveTo>
                      <a:pt x="0" y="0"/>
                    </a:moveTo>
                    <a:lnTo>
                      <a:pt x="0" y="4461"/>
                    </a:lnTo>
                    <a:lnTo>
                      <a:pt x="5389" y="4461"/>
                    </a:lnTo>
                    <a:lnTo>
                      <a:pt x="5389" y="0"/>
                    </a:lnTo>
                    <a:close/>
                  </a:path>
                </a:pathLst>
              </a:custGeom>
              <a:solidFill>
                <a:srgbClr val="849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28"/>
              <p:cNvSpPr/>
              <p:nvPr/>
            </p:nvSpPr>
            <p:spPr>
              <a:xfrm>
                <a:off x="1529022" y="2352175"/>
                <a:ext cx="306771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16944" h="4462" extrusionOk="0">
                    <a:moveTo>
                      <a:pt x="1" y="0"/>
                    </a:moveTo>
                    <a:lnTo>
                      <a:pt x="1" y="4461"/>
                    </a:lnTo>
                    <a:lnTo>
                      <a:pt x="16943" y="4461"/>
                    </a:lnTo>
                    <a:lnTo>
                      <a:pt x="1694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28"/>
              <p:cNvSpPr/>
              <p:nvPr/>
            </p:nvSpPr>
            <p:spPr>
              <a:xfrm>
                <a:off x="1401527" y="2486931"/>
                <a:ext cx="494158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27294" h="1856" extrusionOk="0">
                    <a:moveTo>
                      <a:pt x="0" y="1"/>
                    </a:moveTo>
                    <a:lnTo>
                      <a:pt x="0" y="1855"/>
                    </a:lnTo>
                    <a:lnTo>
                      <a:pt x="27293" y="1855"/>
                    </a:lnTo>
                    <a:lnTo>
                      <a:pt x="272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28"/>
              <p:cNvSpPr/>
              <p:nvPr/>
            </p:nvSpPr>
            <p:spPr>
              <a:xfrm>
                <a:off x="1401527" y="2566339"/>
                <a:ext cx="494158" cy="33150"/>
              </a:xfrm>
              <a:custGeom>
                <a:avLst/>
                <a:gdLst/>
                <a:ahLst/>
                <a:cxnLst/>
                <a:rect l="l" t="t" r="r" b="b"/>
                <a:pathLst>
                  <a:path w="27294" h="1831" extrusionOk="0">
                    <a:moveTo>
                      <a:pt x="0" y="1"/>
                    </a:moveTo>
                    <a:lnTo>
                      <a:pt x="0" y="1830"/>
                    </a:lnTo>
                    <a:lnTo>
                      <a:pt x="27293" y="1830"/>
                    </a:lnTo>
                    <a:lnTo>
                      <a:pt x="272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28"/>
              <p:cNvSpPr/>
              <p:nvPr/>
            </p:nvSpPr>
            <p:spPr>
              <a:xfrm>
                <a:off x="1401527" y="2645295"/>
                <a:ext cx="494158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27294" h="1856" extrusionOk="0">
                    <a:moveTo>
                      <a:pt x="0" y="1"/>
                    </a:moveTo>
                    <a:lnTo>
                      <a:pt x="0" y="1855"/>
                    </a:lnTo>
                    <a:lnTo>
                      <a:pt x="27293" y="1855"/>
                    </a:lnTo>
                    <a:lnTo>
                      <a:pt x="272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28"/>
              <p:cNvSpPr/>
              <p:nvPr/>
            </p:nvSpPr>
            <p:spPr>
              <a:xfrm>
                <a:off x="1401527" y="2724704"/>
                <a:ext cx="494158" cy="33150"/>
              </a:xfrm>
              <a:custGeom>
                <a:avLst/>
                <a:gdLst/>
                <a:ahLst/>
                <a:cxnLst/>
                <a:rect l="l" t="t" r="r" b="b"/>
                <a:pathLst>
                  <a:path w="27294" h="1831" extrusionOk="0">
                    <a:moveTo>
                      <a:pt x="0" y="1"/>
                    </a:moveTo>
                    <a:lnTo>
                      <a:pt x="0" y="1830"/>
                    </a:lnTo>
                    <a:lnTo>
                      <a:pt x="27293" y="1830"/>
                    </a:lnTo>
                    <a:lnTo>
                      <a:pt x="272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28"/>
              <p:cNvSpPr/>
              <p:nvPr/>
            </p:nvSpPr>
            <p:spPr>
              <a:xfrm>
                <a:off x="1401527" y="2803660"/>
                <a:ext cx="315371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17419" h="1856" extrusionOk="0">
                    <a:moveTo>
                      <a:pt x="0" y="0"/>
                    </a:moveTo>
                    <a:lnTo>
                      <a:pt x="0" y="1855"/>
                    </a:lnTo>
                    <a:lnTo>
                      <a:pt x="17419" y="1855"/>
                    </a:lnTo>
                    <a:lnTo>
                      <a:pt x="174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28"/>
              <p:cNvSpPr/>
              <p:nvPr/>
            </p:nvSpPr>
            <p:spPr>
              <a:xfrm>
                <a:off x="1983241" y="2361699"/>
                <a:ext cx="517314" cy="475564"/>
              </a:xfrm>
              <a:custGeom>
                <a:avLst/>
                <a:gdLst/>
                <a:ahLst/>
                <a:cxnLst/>
                <a:rect l="l" t="t" r="r" b="b"/>
                <a:pathLst>
                  <a:path w="28573" h="26267" extrusionOk="0">
                    <a:moveTo>
                      <a:pt x="1" y="0"/>
                    </a:moveTo>
                    <a:lnTo>
                      <a:pt x="1" y="26266"/>
                    </a:lnTo>
                    <a:lnTo>
                      <a:pt x="28572" y="26266"/>
                    </a:lnTo>
                    <a:lnTo>
                      <a:pt x="2857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28"/>
              <p:cNvSpPr/>
              <p:nvPr/>
            </p:nvSpPr>
            <p:spPr>
              <a:xfrm>
                <a:off x="1977338" y="2356249"/>
                <a:ext cx="528648" cy="486445"/>
              </a:xfrm>
              <a:custGeom>
                <a:avLst/>
                <a:gdLst/>
                <a:ahLst/>
                <a:cxnLst/>
                <a:rect l="l" t="t" r="r" b="b"/>
                <a:pathLst>
                  <a:path w="29199" h="26868" extrusionOk="0">
                    <a:moveTo>
                      <a:pt x="28572" y="627"/>
                    </a:moveTo>
                    <a:lnTo>
                      <a:pt x="28572" y="26241"/>
                    </a:lnTo>
                    <a:lnTo>
                      <a:pt x="627" y="26241"/>
                    </a:lnTo>
                    <a:lnTo>
                      <a:pt x="627" y="627"/>
                    </a:lnTo>
                    <a:close/>
                    <a:moveTo>
                      <a:pt x="327" y="1"/>
                    </a:moveTo>
                    <a:cubicBezTo>
                      <a:pt x="151" y="1"/>
                      <a:pt x="1" y="126"/>
                      <a:pt x="1" y="301"/>
                    </a:cubicBezTo>
                    <a:lnTo>
                      <a:pt x="1" y="26567"/>
                    </a:lnTo>
                    <a:cubicBezTo>
                      <a:pt x="1" y="26743"/>
                      <a:pt x="151" y="26868"/>
                      <a:pt x="327" y="26868"/>
                    </a:cubicBezTo>
                    <a:lnTo>
                      <a:pt x="28898" y="26868"/>
                    </a:lnTo>
                    <a:cubicBezTo>
                      <a:pt x="29074" y="26868"/>
                      <a:pt x="29199" y="26743"/>
                      <a:pt x="29199" y="26567"/>
                    </a:cubicBezTo>
                    <a:lnTo>
                      <a:pt x="29199" y="301"/>
                    </a:lnTo>
                    <a:cubicBezTo>
                      <a:pt x="29199" y="126"/>
                      <a:pt x="29074" y="1"/>
                      <a:pt x="2889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28"/>
              <p:cNvSpPr/>
              <p:nvPr/>
            </p:nvSpPr>
            <p:spPr>
              <a:xfrm>
                <a:off x="1961460" y="2340371"/>
                <a:ext cx="43126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2" extrusionOk="0">
                    <a:moveTo>
                      <a:pt x="1" y="0"/>
                    </a:moveTo>
                    <a:lnTo>
                      <a:pt x="1" y="2381"/>
                    </a:lnTo>
                    <a:lnTo>
                      <a:pt x="2382" y="2381"/>
                    </a:lnTo>
                    <a:lnTo>
                      <a:pt x="238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28"/>
              <p:cNvSpPr/>
              <p:nvPr/>
            </p:nvSpPr>
            <p:spPr>
              <a:xfrm>
                <a:off x="1956011" y="2334469"/>
                <a:ext cx="54478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9" extrusionOk="0">
                    <a:moveTo>
                      <a:pt x="2382" y="627"/>
                    </a:moveTo>
                    <a:lnTo>
                      <a:pt x="2382" y="2382"/>
                    </a:lnTo>
                    <a:lnTo>
                      <a:pt x="627" y="2382"/>
                    </a:lnTo>
                    <a:lnTo>
                      <a:pt x="627" y="627"/>
                    </a:lnTo>
                    <a:close/>
                    <a:moveTo>
                      <a:pt x="302" y="1"/>
                    </a:moveTo>
                    <a:cubicBezTo>
                      <a:pt x="126" y="1"/>
                      <a:pt x="1" y="151"/>
                      <a:pt x="1" y="326"/>
                    </a:cubicBezTo>
                    <a:lnTo>
                      <a:pt x="1" y="2707"/>
                    </a:lnTo>
                    <a:cubicBezTo>
                      <a:pt x="1" y="2883"/>
                      <a:pt x="126" y="3008"/>
                      <a:pt x="302" y="3008"/>
                    </a:cubicBezTo>
                    <a:lnTo>
                      <a:pt x="2683" y="3008"/>
                    </a:lnTo>
                    <a:cubicBezTo>
                      <a:pt x="2858" y="3008"/>
                      <a:pt x="3008" y="2883"/>
                      <a:pt x="3008" y="2707"/>
                    </a:cubicBezTo>
                    <a:lnTo>
                      <a:pt x="3008" y="326"/>
                    </a:lnTo>
                    <a:cubicBezTo>
                      <a:pt x="3008" y="151"/>
                      <a:pt x="2858" y="1"/>
                      <a:pt x="26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28"/>
              <p:cNvSpPr/>
              <p:nvPr/>
            </p:nvSpPr>
            <p:spPr>
              <a:xfrm>
                <a:off x="2479662" y="2340371"/>
                <a:ext cx="43126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2" extrusionOk="0">
                    <a:moveTo>
                      <a:pt x="0" y="0"/>
                    </a:moveTo>
                    <a:lnTo>
                      <a:pt x="0" y="2381"/>
                    </a:lnTo>
                    <a:lnTo>
                      <a:pt x="2381" y="2381"/>
                    </a:lnTo>
                    <a:lnTo>
                      <a:pt x="238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28"/>
              <p:cNvSpPr/>
              <p:nvPr/>
            </p:nvSpPr>
            <p:spPr>
              <a:xfrm>
                <a:off x="2474212" y="2334469"/>
                <a:ext cx="54478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9" extrusionOk="0">
                    <a:moveTo>
                      <a:pt x="2381" y="627"/>
                    </a:moveTo>
                    <a:lnTo>
                      <a:pt x="2381" y="2382"/>
                    </a:lnTo>
                    <a:lnTo>
                      <a:pt x="627" y="2382"/>
                    </a:lnTo>
                    <a:lnTo>
                      <a:pt x="627" y="627"/>
                    </a:lnTo>
                    <a:close/>
                    <a:moveTo>
                      <a:pt x="301" y="1"/>
                    </a:moveTo>
                    <a:cubicBezTo>
                      <a:pt x="126" y="1"/>
                      <a:pt x="0" y="151"/>
                      <a:pt x="0" y="326"/>
                    </a:cubicBezTo>
                    <a:lnTo>
                      <a:pt x="0" y="2707"/>
                    </a:lnTo>
                    <a:cubicBezTo>
                      <a:pt x="0" y="2883"/>
                      <a:pt x="126" y="3008"/>
                      <a:pt x="301" y="3008"/>
                    </a:cubicBezTo>
                    <a:lnTo>
                      <a:pt x="2682" y="3008"/>
                    </a:lnTo>
                    <a:cubicBezTo>
                      <a:pt x="2858" y="3008"/>
                      <a:pt x="3008" y="2883"/>
                      <a:pt x="3008" y="2707"/>
                    </a:cubicBezTo>
                    <a:lnTo>
                      <a:pt x="3008" y="326"/>
                    </a:lnTo>
                    <a:cubicBezTo>
                      <a:pt x="3008" y="151"/>
                      <a:pt x="2858" y="1"/>
                      <a:pt x="2682" y="1"/>
                    </a:cubicBezTo>
                    <a:close/>
                  </a:path>
                </a:pathLst>
              </a:custGeom>
              <a:solidFill>
                <a:srgbClr val="000E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28"/>
              <p:cNvSpPr/>
              <p:nvPr/>
            </p:nvSpPr>
            <p:spPr>
              <a:xfrm>
                <a:off x="1961460" y="2815464"/>
                <a:ext cx="43126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2" extrusionOk="0">
                    <a:moveTo>
                      <a:pt x="1" y="0"/>
                    </a:moveTo>
                    <a:lnTo>
                      <a:pt x="1" y="2381"/>
                    </a:lnTo>
                    <a:lnTo>
                      <a:pt x="2382" y="2381"/>
                    </a:lnTo>
                    <a:lnTo>
                      <a:pt x="238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28"/>
              <p:cNvSpPr/>
              <p:nvPr/>
            </p:nvSpPr>
            <p:spPr>
              <a:xfrm>
                <a:off x="1956011" y="2810015"/>
                <a:ext cx="54478" cy="54460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8" extrusionOk="0">
                    <a:moveTo>
                      <a:pt x="2382" y="627"/>
                    </a:moveTo>
                    <a:lnTo>
                      <a:pt x="2382" y="2381"/>
                    </a:lnTo>
                    <a:lnTo>
                      <a:pt x="627" y="2381"/>
                    </a:lnTo>
                    <a:lnTo>
                      <a:pt x="627" y="627"/>
                    </a:lnTo>
                    <a:close/>
                    <a:moveTo>
                      <a:pt x="302" y="0"/>
                    </a:moveTo>
                    <a:cubicBezTo>
                      <a:pt x="126" y="0"/>
                      <a:pt x="1" y="126"/>
                      <a:pt x="1" y="301"/>
                    </a:cubicBezTo>
                    <a:lnTo>
                      <a:pt x="1" y="2682"/>
                    </a:lnTo>
                    <a:cubicBezTo>
                      <a:pt x="1" y="2858"/>
                      <a:pt x="126" y="3008"/>
                      <a:pt x="302" y="3008"/>
                    </a:cubicBezTo>
                    <a:lnTo>
                      <a:pt x="2683" y="3008"/>
                    </a:lnTo>
                    <a:cubicBezTo>
                      <a:pt x="2858" y="3008"/>
                      <a:pt x="3008" y="2858"/>
                      <a:pt x="3008" y="2682"/>
                    </a:cubicBezTo>
                    <a:lnTo>
                      <a:pt x="3008" y="301"/>
                    </a:lnTo>
                    <a:cubicBezTo>
                      <a:pt x="3008" y="126"/>
                      <a:pt x="2858" y="0"/>
                      <a:pt x="26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28"/>
              <p:cNvSpPr/>
              <p:nvPr/>
            </p:nvSpPr>
            <p:spPr>
              <a:xfrm>
                <a:off x="2479662" y="2815464"/>
                <a:ext cx="43126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2" extrusionOk="0">
                    <a:moveTo>
                      <a:pt x="0" y="0"/>
                    </a:moveTo>
                    <a:lnTo>
                      <a:pt x="0" y="2381"/>
                    </a:lnTo>
                    <a:lnTo>
                      <a:pt x="2381" y="2381"/>
                    </a:lnTo>
                    <a:lnTo>
                      <a:pt x="238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28"/>
              <p:cNvSpPr/>
              <p:nvPr/>
            </p:nvSpPr>
            <p:spPr>
              <a:xfrm>
                <a:off x="2474212" y="2810015"/>
                <a:ext cx="54478" cy="54460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8" extrusionOk="0">
                    <a:moveTo>
                      <a:pt x="2381" y="627"/>
                    </a:moveTo>
                    <a:lnTo>
                      <a:pt x="2381" y="2381"/>
                    </a:lnTo>
                    <a:lnTo>
                      <a:pt x="627" y="2381"/>
                    </a:lnTo>
                    <a:lnTo>
                      <a:pt x="627" y="627"/>
                    </a:lnTo>
                    <a:close/>
                    <a:moveTo>
                      <a:pt x="301" y="0"/>
                    </a:moveTo>
                    <a:cubicBezTo>
                      <a:pt x="126" y="0"/>
                      <a:pt x="0" y="126"/>
                      <a:pt x="0" y="301"/>
                    </a:cubicBezTo>
                    <a:lnTo>
                      <a:pt x="0" y="2682"/>
                    </a:lnTo>
                    <a:cubicBezTo>
                      <a:pt x="0" y="2858"/>
                      <a:pt x="126" y="3008"/>
                      <a:pt x="301" y="3008"/>
                    </a:cubicBezTo>
                    <a:lnTo>
                      <a:pt x="2682" y="3008"/>
                    </a:lnTo>
                    <a:cubicBezTo>
                      <a:pt x="2858" y="3008"/>
                      <a:pt x="3008" y="2858"/>
                      <a:pt x="3008" y="2682"/>
                    </a:cubicBezTo>
                    <a:lnTo>
                      <a:pt x="3008" y="301"/>
                    </a:lnTo>
                    <a:cubicBezTo>
                      <a:pt x="3008" y="126"/>
                      <a:pt x="2858" y="0"/>
                      <a:pt x="26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28"/>
              <p:cNvSpPr/>
              <p:nvPr/>
            </p:nvSpPr>
            <p:spPr>
              <a:xfrm>
                <a:off x="2118920" y="2476502"/>
                <a:ext cx="245956" cy="245956"/>
              </a:xfrm>
              <a:custGeom>
                <a:avLst/>
                <a:gdLst/>
                <a:ahLst/>
                <a:cxnLst/>
                <a:rect l="l" t="t" r="r" b="b"/>
                <a:pathLst>
                  <a:path w="13585" h="13585" extrusionOk="0">
                    <a:moveTo>
                      <a:pt x="6792" y="0"/>
                    </a:moveTo>
                    <a:cubicBezTo>
                      <a:pt x="3033" y="0"/>
                      <a:pt x="0" y="3033"/>
                      <a:pt x="0" y="6792"/>
                    </a:cubicBezTo>
                    <a:cubicBezTo>
                      <a:pt x="0" y="10552"/>
                      <a:pt x="3033" y="13584"/>
                      <a:pt x="6792" y="13584"/>
                    </a:cubicBezTo>
                    <a:lnTo>
                      <a:pt x="13584" y="6792"/>
                    </a:lnTo>
                    <a:cubicBezTo>
                      <a:pt x="13584" y="3033"/>
                      <a:pt x="10527" y="0"/>
                      <a:pt x="67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28"/>
              <p:cNvSpPr/>
              <p:nvPr/>
            </p:nvSpPr>
            <p:spPr>
              <a:xfrm>
                <a:off x="2113017" y="2470600"/>
                <a:ext cx="257308" cy="257761"/>
              </a:xfrm>
              <a:custGeom>
                <a:avLst/>
                <a:gdLst/>
                <a:ahLst/>
                <a:cxnLst/>
                <a:rect l="l" t="t" r="r" b="b"/>
                <a:pathLst>
                  <a:path w="14212" h="14237" extrusionOk="0">
                    <a:moveTo>
                      <a:pt x="7118" y="0"/>
                    </a:moveTo>
                    <a:cubicBezTo>
                      <a:pt x="3183" y="0"/>
                      <a:pt x="1" y="3208"/>
                      <a:pt x="1" y="7118"/>
                    </a:cubicBezTo>
                    <a:cubicBezTo>
                      <a:pt x="1" y="11028"/>
                      <a:pt x="3183" y="14236"/>
                      <a:pt x="7118" y="14236"/>
                    </a:cubicBezTo>
                    <a:cubicBezTo>
                      <a:pt x="7294" y="14236"/>
                      <a:pt x="7419" y="14086"/>
                      <a:pt x="7419" y="13910"/>
                    </a:cubicBezTo>
                    <a:cubicBezTo>
                      <a:pt x="7419" y="13735"/>
                      <a:pt x="7294" y="13609"/>
                      <a:pt x="7118" y="13609"/>
                    </a:cubicBezTo>
                    <a:cubicBezTo>
                      <a:pt x="3534" y="13609"/>
                      <a:pt x="627" y="10702"/>
                      <a:pt x="627" y="7118"/>
                    </a:cubicBezTo>
                    <a:cubicBezTo>
                      <a:pt x="627" y="3534"/>
                      <a:pt x="3534" y="627"/>
                      <a:pt x="7118" y="627"/>
                    </a:cubicBezTo>
                    <a:cubicBezTo>
                      <a:pt x="10677" y="627"/>
                      <a:pt x="13585" y="3534"/>
                      <a:pt x="13585" y="7118"/>
                    </a:cubicBezTo>
                    <a:cubicBezTo>
                      <a:pt x="13585" y="7294"/>
                      <a:pt x="13735" y="7419"/>
                      <a:pt x="13910" y="7419"/>
                    </a:cubicBezTo>
                    <a:cubicBezTo>
                      <a:pt x="14086" y="7419"/>
                      <a:pt x="14211" y="7294"/>
                      <a:pt x="14211" y="7118"/>
                    </a:cubicBezTo>
                    <a:cubicBezTo>
                      <a:pt x="14211" y="3208"/>
                      <a:pt x="11028" y="0"/>
                      <a:pt x="711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28"/>
              <p:cNvSpPr/>
              <p:nvPr/>
            </p:nvSpPr>
            <p:spPr>
              <a:xfrm>
                <a:off x="2162933" y="2520516"/>
                <a:ext cx="157930" cy="157930"/>
              </a:xfrm>
              <a:custGeom>
                <a:avLst/>
                <a:gdLst/>
                <a:ahLst/>
                <a:cxnLst/>
                <a:rect l="l" t="t" r="r" b="b"/>
                <a:pathLst>
                  <a:path w="8723" h="8723" extrusionOk="0">
                    <a:moveTo>
                      <a:pt x="4361" y="0"/>
                    </a:moveTo>
                    <a:cubicBezTo>
                      <a:pt x="1955" y="0"/>
                      <a:pt x="0" y="1955"/>
                      <a:pt x="0" y="4361"/>
                    </a:cubicBezTo>
                    <a:cubicBezTo>
                      <a:pt x="0" y="6767"/>
                      <a:pt x="1955" y="8722"/>
                      <a:pt x="4361" y="8722"/>
                    </a:cubicBezTo>
                    <a:cubicBezTo>
                      <a:pt x="6767" y="8722"/>
                      <a:pt x="8722" y="6767"/>
                      <a:pt x="8722" y="4361"/>
                    </a:cubicBezTo>
                    <a:cubicBezTo>
                      <a:pt x="8722" y="1955"/>
                      <a:pt x="6767" y="0"/>
                      <a:pt x="436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28"/>
              <p:cNvSpPr/>
              <p:nvPr/>
            </p:nvSpPr>
            <p:spPr>
              <a:xfrm>
                <a:off x="2040416" y="2416140"/>
                <a:ext cx="42673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1856" extrusionOk="0">
                    <a:moveTo>
                      <a:pt x="0" y="1"/>
                    </a:moveTo>
                    <a:lnTo>
                      <a:pt x="0" y="1856"/>
                    </a:lnTo>
                    <a:lnTo>
                      <a:pt x="2356" y="1856"/>
                    </a:lnTo>
                    <a:lnTo>
                      <a:pt x="235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28"/>
              <p:cNvSpPr/>
              <p:nvPr/>
            </p:nvSpPr>
            <p:spPr>
              <a:xfrm>
                <a:off x="2040416" y="2765549"/>
                <a:ext cx="150670" cy="33132"/>
              </a:xfrm>
              <a:custGeom>
                <a:avLst/>
                <a:gdLst/>
                <a:ahLst/>
                <a:cxnLst/>
                <a:rect l="l" t="t" r="r" b="b"/>
                <a:pathLst>
                  <a:path w="8322" h="1830" extrusionOk="0">
                    <a:moveTo>
                      <a:pt x="0" y="0"/>
                    </a:moveTo>
                    <a:lnTo>
                      <a:pt x="0" y="1830"/>
                    </a:lnTo>
                    <a:lnTo>
                      <a:pt x="8321" y="1830"/>
                    </a:lnTo>
                    <a:lnTo>
                      <a:pt x="83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28"/>
              <p:cNvSpPr/>
              <p:nvPr/>
            </p:nvSpPr>
            <p:spPr>
              <a:xfrm>
                <a:off x="616060" y="2100787"/>
                <a:ext cx="952920" cy="516391"/>
              </a:xfrm>
              <a:custGeom>
                <a:avLst/>
                <a:gdLst/>
                <a:ahLst/>
                <a:cxnLst/>
                <a:rect l="l" t="t" r="r" b="b"/>
                <a:pathLst>
                  <a:path w="52633" h="28522" extrusionOk="0">
                    <a:moveTo>
                      <a:pt x="3208" y="0"/>
                    </a:moveTo>
                    <a:cubicBezTo>
                      <a:pt x="1454" y="0"/>
                      <a:pt x="0" y="1429"/>
                      <a:pt x="0" y="3208"/>
                    </a:cubicBezTo>
                    <a:lnTo>
                      <a:pt x="0" y="25314"/>
                    </a:lnTo>
                    <a:cubicBezTo>
                      <a:pt x="0" y="27093"/>
                      <a:pt x="1454" y="28522"/>
                      <a:pt x="3208" y="28522"/>
                    </a:cubicBezTo>
                    <a:lnTo>
                      <a:pt x="49449" y="28522"/>
                    </a:lnTo>
                    <a:cubicBezTo>
                      <a:pt x="51204" y="28522"/>
                      <a:pt x="52632" y="27093"/>
                      <a:pt x="52632" y="25314"/>
                    </a:cubicBezTo>
                    <a:lnTo>
                      <a:pt x="52632" y="3208"/>
                    </a:lnTo>
                    <a:cubicBezTo>
                      <a:pt x="52632" y="1429"/>
                      <a:pt x="51204" y="0"/>
                      <a:pt x="49449" y="0"/>
                    </a:cubicBezTo>
                    <a:close/>
                  </a:path>
                </a:pathLst>
              </a:custGeom>
              <a:solidFill>
                <a:srgbClr val="2970AA">
                  <a:alpha val="348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28"/>
              <p:cNvSpPr/>
              <p:nvPr/>
            </p:nvSpPr>
            <p:spPr>
              <a:xfrm>
                <a:off x="576120" y="2060395"/>
                <a:ext cx="952920" cy="516409"/>
              </a:xfrm>
              <a:custGeom>
                <a:avLst/>
                <a:gdLst/>
                <a:ahLst/>
                <a:cxnLst/>
                <a:rect l="l" t="t" r="r" b="b"/>
                <a:pathLst>
                  <a:path w="52633" h="28523" extrusionOk="0">
                    <a:moveTo>
                      <a:pt x="3184" y="1"/>
                    </a:moveTo>
                    <a:cubicBezTo>
                      <a:pt x="1429" y="1"/>
                      <a:pt x="1" y="1429"/>
                      <a:pt x="1" y="3209"/>
                    </a:cubicBezTo>
                    <a:lnTo>
                      <a:pt x="1" y="25339"/>
                    </a:lnTo>
                    <a:cubicBezTo>
                      <a:pt x="1" y="27094"/>
                      <a:pt x="1429" y="28522"/>
                      <a:pt x="3184" y="28522"/>
                    </a:cubicBezTo>
                    <a:lnTo>
                      <a:pt x="49425" y="28522"/>
                    </a:lnTo>
                    <a:cubicBezTo>
                      <a:pt x="51179" y="28522"/>
                      <a:pt x="52633" y="27094"/>
                      <a:pt x="52633" y="25339"/>
                    </a:cubicBezTo>
                    <a:lnTo>
                      <a:pt x="52633" y="3209"/>
                    </a:lnTo>
                    <a:cubicBezTo>
                      <a:pt x="52633" y="1429"/>
                      <a:pt x="51179" y="1"/>
                      <a:pt x="494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28"/>
              <p:cNvSpPr/>
              <p:nvPr/>
            </p:nvSpPr>
            <p:spPr>
              <a:xfrm>
                <a:off x="570236" y="2054946"/>
                <a:ext cx="964254" cy="527743"/>
              </a:xfrm>
              <a:custGeom>
                <a:avLst/>
                <a:gdLst/>
                <a:ahLst/>
                <a:cxnLst/>
                <a:rect l="l" t="t" r="r" b="b"/>
                <a:pathLst>
                  <a:path w="53259" h="29149" extrusionOk="0">
                    <a:moveTo>
                      <a:pt x="49750" y="627"/>
                    </a:moveTo>
                    <a:cubicBezTo>
                      <a:pt x="51329" y="627"/>
                      <a:pt x="52632" y="1906"/>
                      <a:pt x="52632" y="3510"/>
                    </a:cubicBezTo>
                    <a:lnTo>
                      <a:pt x="52632" y="25640"/>
                    </a:lnTo>
                    <a:cubicBezTo>
                      <a:pt x="52632" y="27219"/>
                      <a:pt x="51329" y="28522"/>
                      <a:pt x="49750" y="28522"/>
                    </a:cubicBezTo>
                    <a:lnTo>
                      <a:pt x="3509" y="28522"/>
                    </a:lnTo>
                    <a:cubicBezTo>
                      <a:pt x="1930" y="28522"/>
                      <a:pt x="627" y="27219"/>
                      <a:pt x="627" y="25640"/>
                    </a:cubicBezTo>
                    <a:lnTo>
                      <a:pt x="627" y="3510"/>
                    </a:lnTo>
                    <a:cubicBezTo>
                      <a:pt x="627" y="1906"/>
                      <a:pt x="1930" y="627"/>
                      <a:pt x="3509" y="627"/>
                    </a:cubicBezTo>
                    <a:close/>
                    <a:moveTo>
                      <a:pt x="3509" y="1"/>
                    </a:moveTo>
                    <a:cubicBezTo>
                      <a:pt x="1579" y="1"/>
                      <a:pt x="0" y="1580"/>
                      <a:pt x="0" y="3510"/>
                    </a:cubicBezTo>
                    <a:lnTo>
                      <a:pt x="0" y="25640"/>
                    </a:lnTo>
                    <a:cubicBezTo>
                      <a:pt x="0" y="27570"/>
                      <a:pt x="1579" y="29149"/>
                      <a:pt x="3509" y="29149"/>
                    </a:cubicBezTo>
                    <a:lnTo>
                      <a:pt x="49750" y="29149"/>
                    </a:lnTo>
                    <a:cubicBezTo>
                      <a:pt x="51679" y="29149"/>
                      <a:pt x="53258" y="27570"/>
                      <a:pt x="53258" y="25640"/>
                    </a:cubicBezTo>
                    <a:lnTo>
                      <a:pt x="53258" y="3510"/>
                    </a:lnTo>
                    <a:cubicBezTo>
                      <a:pt x="53258" y="1580"/>
                      <a:pt x="51679" y="1"/>
                      <a:pt x="4975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28"/>
              <p:cNvSpPr/>
              <p:nvPr/>
            </p:nvSpPr>
            <p:spPr>
              <a:xfrm>
                <a:off x="640556" y="2119961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2708" y="0"/>
                    </a:moveTo>
                    <a:cubicBezTo>
                      <a:pt x="2626" y="0"/>
                      <a:pt x="2545" y="31"/>
                      <a:pt x="2482" y="94"/>
                    </a:cubicBezTo>
                    <a:lnTo>
                      <a:pt x="101" y="2475"/>
                    </a:lnTo>
                    <a:cubicBezTo>
                      <a:pt x="1" y="2600"/>
                      <a:pt x="1" y="2801"/>
                      <a:pt x="101" y="2926"/>
                    </a:cubicBezTo>
                    <a:cubicBezTo>
                      <a:pt x="176" y="2976"/>
                      <a:pt x="251" y="3001"/>
                      <a:pt x="327" y="3001"/>
                    </a:cubicBezTo>
                    <a:cubicBezTo>
                      <a:pt x="427" y="3001"/>
                      <a:pt x="502" y="2976"/>
                      <a:pt x="552" y="2926"/>
                    </a:cubicBezTo>
                    <a:lnTo>
                      <a:pt x="2933" y="545"/>
                    </a:lnTo>
                    <a:cubicBezTo>
                      <a:pt x="3058" y="420"/>
                      <a:pt x="3058" y="219"/>
                      <a:pt x="2933" y="94"/>
                    </a:cubicBezTo>
                    <a:cubicBezTo>
                      <a:pt x="2870" y="31"/>
                      <a:pt x="2789" y="0"/>
                      <a:pt x="27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28"/>
              <p:cNvSpPr/>
              <p:nvPr/>
            </p:nvSpPr>
            <p:spPr>
              <a:xfrm>
                <a:off x="640556" y="2119961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327" y="0"/>
                    </a:moveTo>
                    <a:cubicBezTo>
                      <a:pt x="245" y="0"/>
                      <a:pt x="164" y="31"/>
                      <a:pt x="101" y="94"/>
                    </a:cubicBezTo>
                    <a:cubicBezTo>
                      <a:pt x="1" y="219"/>
                      <a:pt x="1" y="420"/>
                      <a:pt x="101" y="545"/>
                    </a:cubicBezTo>
                    <a:lnTo>
                      <a:pt x="2482" y="2926"/>
                    </a:lnTo>
                    <a:cubicBezTo>
                      <a:pt x="2557" y="2976"/>
                      <a:pt x="2632" y="3001"/>
                      <a:pt x="2708" y="3001"/>
                    </a:cubicBezTo>
                    <a:cubicBezTo>
                      <a:pt x="2783" y="3001"/>
                      <a:pt x="2858" y="2976"/>
                      <a:pt x="2933" y="2926"/>
                    </a:cubicBezTo>
                    <a:cubicBezTo>
                      <a:pt x="3058" y="2801"/>
                      <a:pt x="3058" y="2600"/>
                      <a:pt x="2933" y="2475"/>
                    </a:cubicBezTo>
                    <a:lnTo>
                      <a:pt x="552" y="94"/>
                    </a:lnTo>
                    <a:cubicBezTo>
                      <a:pt x="489" y="31"/>
                      <a:pt x="408" y="0"/>
                      <a:pt x="3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28"/>
              <p:cNvSpPr/>
              <p:nvPr/>
            </p:nvSpPr>
            <p:spPr>
              <a:xfrm>
                <a:off x="880139" y="2147969"/>
                <a:ext cx="368926" cy="151575"/>
              </a:xfrm>
              <a:custGeom>
                <a:avLst/>
                <a:gdLst/>
                <a:ahLst/>
                <a:cxnLst/>
                <a:rect l="l" t="t" r="r" b="b"/>
                <a:pathLst>
                  <a:path w="20377" h="8372" extrusionOk="0">
                    <a:moveTo>
                      <a:pt x="7921" y="1"/>
                    </a:moveTo>
                    <a:cubicBezTo>
                      <a:pt x="7820" y="1"/>
                      <a:pt x="7720" y="26"/>
                      <a:pt x="7670" y="101"/>
                    </a:cubicBezTo>
                    <a:lnTo>
                      <a:pt x="101" y="7845"/>
                    </a:lnTo>
                    <a:cubicBezTo>
                      <a:pt x="1" y="7946"/>
                      <a:pt x="1" y="8146"/>
                      <a:pt x="126" y="8271"/>
                    </a:cubicBezTo>
                    <a:cubicBezTo>
                      <a:pt x="189" y="8334"/>
                      <a:pt x="264" y="8365"/>
                      <a:pt x="339" y="8365"/>
                    </a:cubicBezTo>
                    <a:cubicBezTo>
                      <a:pt x="414" y="8365"/>
                      <a:pt x="490" y="8334"/>
                      <a:pt x="552" y="8271"/>
                    </a:cubicBezTo>
                    <a:lnTo>
                      <a:pt x="7820" y="828"/>
                    </a:lnTo>
                    <a:lnTo>
                      <a:pt x="12181" y="8221"/>
                    </a:lnTo>
                    <a:cubicBezTo>
                      <a:pt x="12257" y="8322"/>
                      <a:pt x="12357" y="8372"/>
                      <a:pt x="12457" y="8372"/>
                    </a:cubicBezTo>
                    <a:cubicBezTo>
                      <a:pt x="12507" y="8372"/>
                      <a:pt x="12557" y="8347"/>
                      <a:pt x="12582" y="8347"/>
                    </a:cubicBezTo>
                    <a:lnTo>
                      <a:pt x="20151" y="4838"/>
                    </a:lnTo>
                    <a:cubicBezTo>
                      <a:pt x="20302" y="4763"/>
                      <a:pt x="20377" y="4562"/>
                      <a:pt x="20302" y="4412"/>
                    </a:cubicBezTo>
                    <a:cubicBezTo>
                      <a:pt x="20247" y="4302"/>
                      <a:pt x="20138" y="4232"/>
                      <a:pt x="20015" y="4232"/>
                    </a:cubicBezTo>
                    <a:cubicBezTo>
                      <a:pt x="19970" y="4232"/>
                      <a:pt x="19923" y="4241"/>
                      <a:pt x="19876" y="4261"/>
                    </a:cubicBezTo>
                    <a:lnTo>
                      <a:pt x="12582" y="7645"/>
                    </a:lnTo>
                    <a:lnTo>
                      <a:pt x="8146" y="151"/>
                    </a:lnTo>
                    <a:cubicBezTo>
                      <a:pt x="8096" y="76"/>
                      <a:pt x="8021" y="26"/>
                      <a:pt x="79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28"/>
              <p:cNvSpPr/>
              <p:nvPr/>
            </p:nvSpPr>
            <p:spPr>
              <a:xfrm>
                <a:off x="869711" y="2276841"/>
                <a:ext cx="33150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1856" extrusionOk="0">
                    <a:moveTo>
                      <a:pt x="903" y="1"/>
                    </a:moveTo>
                    <a:cubicBezTo>
                      <a:pt x="401" y="1"/>
                      <a:pt x="0" y="427"/>
                      <a:pt x="0" y="928"/>
                    </a:cubicBezTo>
                    <a:cubicBezTo>
                      <a:pt x="0" y="1454"/>
                      <a:pt x="401" y="1855"/>
                      <a:pt x="903" y="1855"/>
                    </a:cubicBezTo>
                    <a:cubicBezTo>
                      <a:pt x="1429" y="1855"/>
                      <a:pt x="1830" y="1454"/>
                      <a:pt x="1830" y="928"/>
                    </a:cubicBezTo>
                    <a:cubicBezTo>
                      <a:pt x="1830" y="427"/>
                      <a:pt x="1429" y="1"/>
                      <a:pt x="9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28"/>
              <p:cNvSpPr/>
              <p:nvPr/>
            </p:nvSpPr>
            <p:spPr>
              <a:xfrm>
                <a:off x="863809" y="2271391"/>
                <a:ext cx="44937" cy="44955"/>
              </a:xfrm>
              <a:custGeom>
                <a:avLst/>
                <a:gdLst/>
                <a:ahLst/>
                <a:cxnLst/>
                <a:rect l="l" t="t" r="r" b="b"/>
                <a:pathLst>
                  <a:path w="2482" h="2483" extrusionOk="0">
                    <a:moveTo>
                      <a:pt x="1229" y="627"/>
                    </a:moveTo>
                    <a:cubicBezTo>
                      <a:pt x="1580" y="627"/>
                      <a:pt x="1855" y="903"/>
                      <a:pt x="1855" y="1229"/>
                    </a:cubicBezTo>
                    <a:cubicBezTo>
                      <a:pt x="1855" y="1580"/>
                      <a:pt x="1580" y="1855"/>
                      <a:pt x="1229" y="1855"/>
                    </a:cubicBezTo>
                    <a:cubicBezTo>
                      <a:pt x="903" y="1855"/>
                      <a:pt x="627" y="1580"/>
                      <a:pt x="627" y="1229"/>
                    </a:cubicBezTo>
                    <a:cubicBezTo>
                      <a:pt x="627" y="903"/>
                      <a:pt x="903" y="627"/>
                      <a:pt x="1229" y="627"/>
                    </a:cubicBezTo>
                    <a:close/>
                    <a:moveTo>
                      <a:pt x="1229" y="1"/>
                    </a:moveTo>
                    <a:cubicBezTo>
                      <a:pt x="552" y="1"/>
                      <a:pt x="1" y="552"/>
                      <a:pt x="1" y="1229"/>
                    </a:cubicBezTo>
                    <a:cubicBezTo>
                      <a:pt x="1" y="1906"/>
                      <a:pt x="552" y="2482"/>
                      <a:pt x="1229" y="2482"/>
                    </a:cubicBezTo>
                    <a:cubicBezTo>
                      <a:pt x="1930" y="2482"/>
                      <a:pt x="2482" y="1906"/>
                      <a:pt x="2482" y="1229"/>
                    </a:cubicBezTo>
                    <a:cubicBezTo>
                      <a:pt x="2482" y="552"/>
                      <a:pt x="1930" y="1"/>
                      <a:pt x="122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28"/>
              <p:cNvSpPr/>
              <p:nvPr/>
            </p:nvSpPr>
            <p:spPr>
              <a:xfrm>
                <a:off x="1225909" y="2213310"/>
                <a:ext cx="33150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1856" extrusionOk="0">
                    <a:moveTo>
                      <a:pt x="928" y="1"/>
                    </a:moveTo>
                    <a:cubicBezTo>
                      <a:pt x="402" y="1"/>
                      <a:pt x="1" y="427"/>
                      <a:pt x="1" y="928"/>
                    </a:cubicBezTo>
                    <a:cubicBezTo>
                      <a:pt x="1" y="1454"/>
                      <a:pt x="402" y="1855"/>
                      <a:pt x="928" y="1855"/>
                    </a:cubicBezTo>
                    <a:cubicBezTo>
                      <a:pt x="1429" y="1855"/>
                      <a:pt x="1830" y="1454"/>
                      <a:pt x="1830" y="928"/>
                    </a:cubicBezTo>
                    <a:cubicBezTo>
                      <a:pt x="1830" y="427"/>
                      <a:pt x="1429" y="1"/>
                      <a:pt x="92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28"/>
              <p:cNvSpPr/>
              <p:nvPr/>
            </p:nvSpPr>
            <p:spPr>
              <a:xfrm>
                <a:off x="1220006" y="2207879"/>
                <a:ext cx="44955" cy="44937"/>
              </a:xfrm>
              <a:custGeom>
                <a:avLst/>
                <a:gdLst/>
                <a:ahLst/>
                <a:cxnLst/>
                <a:rect l="l" t="t" r="r" b="b"/>
                <a:pathLst>
                  <a:path w="2483" h="2482" extrusionOk="0">
                    <a:moveTo>
                      <a:pt x="1254" y="627"/>
                    </a:moveTo>
                    <a:cubicBezTo>
                      <a:pt x="1580" y="627"/>
                      <a:pt x="1856" y="902"/>
                      <a:pt x="1856" y="1228"/>
                    </a:cubicBezTo>
                    <a:cubicBezTo>
                      <a:pt x="1856" y="1579"/>
                      <a:pt x="1580" y="1855"/>
                      <a:pt x="1254" y="1855"/>
                    </a:cubicBezTo>
                    <a:cubicBezTo>
                      <a:pt x="903" y="1855"/>
                      <a:pt x="628" y="1579"/>
                      <a:pt x="628" y="1228"/>
                    </a:cubicBezTo>
                    <a:cubicBezTo>
                      <a:pt x="628" y="902"/>
                      <a:pt x="903" y="627"/>
                      <a:pt x="1254" y="627"/>
                    </a:cubicBezTo>
                    <a:close/>
                    <a:moveTo>
                      <a:pt x="1254" y="0"/>
                    </a:moveTo>
                    <a:cubicBezTo>
                      <a:pt x="552" y="0"/>
                      <a:pt x="1" y="551"/>
                      <a:pt x="1" y="1228"/>
                    </a:cubicBezTo>
                    <a:cubicBezTo>
                      <a:pt x="1" y="1930"/>
                      <a:pt x="552" y="2481"/>
                      <a:pt x="1254" y="2481"/>
                    </a:cubicBezTo>
                    <a:cubicBezTo>
                      <a:pt x="1931" y="2481"/>
                      <a:pt x="2482" y="1930"/>
                      <a:pt x="2482" y="1228"/>
                    </a:cubicBezTo>
                    <a:cubicBezTo>
                      <a:pt x="2482" y="551"/>
                      <a:pt x="1931" y="0"/>
                      <a:pt x="12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28"/>
              <p:cNvSpPr/>
              <p:nvPr/>
            </p:nvSpPr>
            <p:spPr>
              <a:xfrm>
                <a:off x="1088872" y="2276841"/>
                <a:ext cx="33603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1856" extrusionOk="0">
                    <a:moveTo>
                      <a:pt x="928" y="1"/>
                    </a:moveTo>
                    <a:cubicBezTo>
                      <a:pt x="427" y="1"/>
                      <a:pt x="1" y="427"/>
                      <a:pt x="1" y="928"/>
                    </a:cubicBezTo>
                    <a:cubicBezTo>
                      <a:pt x="1" y="1454"/>
                      <a:pt x="427" y="1855"/>
                      <a:pt x="928" y="1855"/>
                    </a:cubicBezTo>
                    <a:cubicBezTo>
                      <a:pt x="1454" y="1855"/>
                      <a:pt x="1855" y="1454"/>
                      <a:pt x="1855" y="928"/>
                    </a:cubicBezTo>
                    <a:cubicBezTo>
                      <a:pt x="1855" y="427"/>
                      <a:pt x="1454" y="1"/>
                      <a:pt x="92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28"/>
              <p:cNvSpPr/>
              <p:nvPr/>
            </p:nvSpPr>
            <p:spPr>
              <a:xfrm>
                <a:off x="1083440" y="2271391"/>
                <a:ext cx="44937" cy="44955"/>
              </a:xfrm>
              <a:custGeom>
                <a:avLst/>
                <a:gdLst/>
                <a:ahLst/>
                <a:cxnLst/>
                <a:rect l="l" t="t" r="r" b="b"/>
                <a:pathLst>
                  <a:path w="2482" h="2483" extrusionOk="0">
                    <a:moveTo>
                      <a:pt x="1228" y="627"/>
                    </a:moveTo>
                    <a:cubicBezTo>
                      <a:pt x="1579" y="627"/>
                      <a:pt x="1855" y="903"/>
                      <a:pt x="1855" y="1229"/>
                    </a:cubicBezTo>
                    <a:cubicBezTo>
                      <a:pt x="1855" y="1580"/>
                      <a:pt x="1579" y="1855"/>
                      <a:pt x="1228" y="1855"/>
                    </a:cubicBezTo>
                    <a:cubicBezTo>
                      <a:pt x="902" y="1855"/>
                      <a:pt x="627" y="1580"/>
                      <a:pt x="627" y="1229"/>
                    </a:cubicBezTo>
                    <a:cubicBezTo>
                      <a:pt x="627" y="903"/>
                      <a:pt x="902" y="627"/>
                      <a:pt x="1228" y="627"/>
                    </a:cubicBezTo>
                    <a:close/>
                    <a:moveTo>
                      <a:pt x="1228" y="1"/>
                    </a:moveTo>
                    <a:cubicBezTo>
                      <a:pt x="551" y="1"/>
                      <a:pt x="0" y="552"/>
                      <a:pt x="0" y="1229"/>
                    </a:cubicBezTo>
                    <a:cubicBezTo>
                      <a:pt x="0" y="1906"/>
                      <a:pt x="551" y="2482"/>
                      <a:pt x="1228" y="2482"/>
                    </a:cubicBezTo>
                    <a:cubicBezTo>
                      <a:pt x="1905" y="2482"/>
                      <a:pt x="2481" y="1906"/>
                      <a:pt x="2481" y="1229"/>
                    </a:cubicBezTo>
                    <a:cubicBezTo>
                      <a:pt x="2481" y="552"/>
                      <a:pt x="1905" y="1"/>
                      <a:pt x="12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28"/>
              <p:cNvSpPr/>
              <p:nvPr/>
            </p:nvSpPr>
            <p:spPr>
              <a:xfrm>
                <a:off x="1006295" y="2137088"/>
                <a:ext cx="33603" cy="33585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1855" extrusionOk="0">
                    <a:moveTo>
                      <a:pt x="928" y="0"/>
                    </a:moveTo>
                    <a:cubicBezTo>
                      <a:pt x="401" y="0"/>
                      <a:pt x="0" y="401"/>
                      <a:pt x="0" y="928"/>
                    </a:cubicBezTo>
                    <a:cubicBezTo>
                      <a:pt x="0" y="1429"/>
                      <a:pt x="401" y="1855"/>
                      <a:pt x="928" y="1855"/>
                    </a:cubicBezTo>
                    <a:cubicBezTo>
                      <a:pt x="1429" y="1855"/>
                      <a:pt x="1855" y="1429"/>
                      <a:pt x="1855" y="928"/>
                    </a:cubicBezTo>
                    <a:cubicBezTo>
                      <a:pt x="1855" y="401"/>
                      <a:pt x="1429" y="0"/>
                      <a:pt x="9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28"/>
              <p:cNvSpPr/>
              <p:nvPr/>
            </p:nvSpPr>
            <p:spPr>
              <a:xfrm>
                <a:off x="1000393" y="2131186"/>
                <a:ext cx="44937" cy="44937"/>
              </a:xfrm>
              <a:custGeom>
                <a:avLst/>
                <a:gdLst/>
                <a:ahLst/>
                <a:cxnLst/>
                <a:rect l="l" t="t" r="r" b="b"/>
                <a:pathLst>
                  <a:path w="2482" h="2482" extrusionOk="0">
                    <a:moveTo>
                      <a:pt x="1254" y="627"/>
                    </a:moveTo>
                    <a:cubicBezTo>
                      <a:pt x="1580" y="627"/>
                      <a:pt x="1855" y="903"/>
                      <a:pt x="1855" y="1254"/>
                    </a:cubicBezTo>
                    <a:cubicBezTo>
                      <a:pt x="1855" y="1579"/>
                      <a:pt x="1580" y="1855"/>
                      <a:pt x="1254" y="1855"/>
                    </a:cubicBezTo>
                    <a:cubicBezTo>
                      <a:pt x="903" y="1855"/>
                      <a:pt x="627" y="1579"/>
                      <a:pt x="627" y="1254"/>
                    </a:cubicBezTo>
                    <a:cubicBezTo>
                      <a:pt x="627" y="903"/>
                      <a:pt x="903" y="627"/>
                      <a:pt x="1254" y="627"/>
                    </a:cubicBezTo>
                    <a:close/>
                    <a:moveTo>
                      <a:pt x="1254" y="0"/>
                    </a:moveTo>
                    <a:cubicBezTo>
                      <a:pt x="577" y="0"/>
                      <a:pt x="1" y="577"/>
                      <a:pt x="1" y="1254"/>
                    </a:cubicBezTo>
                    <a:cubicBezTo>
                      <a:pt x="1" y="1930"/>
                      <a:pt x="577" y="2482"/>
                      <a:pt x="1254" y="2482"/>
                    </a:cubicBezTo>
                    <a:cubicBezTo>
                      <a:pt x="1930" y="2482"/>
                      <a:pt x="2482" y="1930"/>
                      <a:pt x="2482" y="1254"/>
                    </a:cubicBezTo>
                    <a:cubicBezTo>
                      <a:pt x="2482" y="577"/>
                      <a:pt x="1930" y="0"/>
                      <a:pt x="12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28"/>
              <p:cNvSpPr/>
              <p:nvPr/>
            </p:nvSpPr>
            <p:spPr>
              <a:xfrm>
                <a:off x="1500887" y="2285911"/>
                <a:ext cx="249143" cy="108467"/>
              </a:xfrm>
              <a:custGeom>
                <a:avLst/>
                <a:gdLst/>
                <a:ahLst/>
                <a:cxnLst/>
                <a:rect l="l" t="t" r="r" b="b"/>
                <a:pathLst>
                  <a:path w="13761" h="5991" extrusionOk="0">
                    <a:moveTo>
                      <a:pt x="327" y="1"/>
                    </a:moveTo>
                    <a:cubicBezTo>
                      <a:pt x="151" y="1"/>
                      <a:pt x="1" y="151"/>
                      <a:pt x="1" y="327"/>
                    </a:cubicBezTo>
                    <a:cubicBezTo>
                      <a:pt x="1" y="502"/>
                      <a:pt x="151" y="627"/>
                      <a:pt x="327" y="627"/>
                    </a:cubicBezTo>
                    <a:cubicBezTo>
                      <a:pt x="3835" y="627"/>
                      <a:pt x="5464" y="2006"/>
                      <a:pt x="7069" y="3359"/>
                    </a:cubicBezTo>
                    <a:cubicBezTo>
                      <a:pt x="8622" y="4663"/>
                      <a:pt x="10226" y="5991"/>
                      <a:pt x="13434" y="5991"/>
                    </a:cubicBezTo>
                    <a:cubicBezTo>
                      <a:pt x="13610" y="5991"/>
                      <a:pt x="13760" y="5866"/>
                      <a:pt x="13760" y="5690"/>
                    </a:cubicBezTo>
                    <a:cubicBezTo>
                      <a:pt x="13760" y="5515"/>
                      <a:pt x="13610" y="5364"/>
                      <a:pt x="13434" y="5364"/>
                    </a:cubicBezTo>
                    <a:cubicBezTo>
                      <a:pt x="10452" y="5364"/>
                      <a:pt x="8998" y="4161"/>
                      <a:pt x="7470" y="2858"/>
                    </a:cubicBezTo>
                    <a:cubicBezTo>
                      <a:pt x="5790" y="1454"/>
                      <a:pt x="4061" y="1"/>
                      <a:pt x="32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28"/>
              <p:cNvSpPr/>
              <p:nvPr/>
            </p:nvSpPr>
            <p:spPr>
              <a:xfrm>
                <a:off x="1744110" y="2367601"/>
                <a:ext cx="43126" cy="42673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57" extrusionOk="0">
                    <a:moveTo>
                      <a:pt x="1203" y="0"/>
                    </a:moveTo>
                    <a:cubicBezTo>
                      <a:pt x="552" y="0"/>
                      <a:pt x="0" y="526"/>
                      <a:pt x="0" y="1178"/>
                    </a:cubicBezTo>
                    <a:cubicBezTo>
                      <a:pt x="0" y="1830"/>
                      <a:pt x="552" y="2356"/>
                      <a:pt x="1203" y="2356"/>
                    </a:cubicBezTo>
                    <a:cubicBezTo>
                      <a:pt x="1855" y="2356"/>
                      <a:pt x="2381" y="1830"/>
                      <a:pt x="2381" y="1178"/>
                    </a:cubicBezTo>
                    <a:cubicBezTo>
                      <a:pt x="2381" y="526"/>
                      <a:pt x="1855" y="0"/>
                      <a:pt x="12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28"/>
              <p:cNvSpPr/>
              <p:nvPr/>
            </p:nvSpPr>
            <p:spPr>
              <a:xfrm>
                <a:off x="1738660" y="2361699"/>
                <a:ext cx="54478" cy="54460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8" extrusionOk="0">
                    <a:moveTo>
                      <a:pt x="1504" y="627"/>
                    </a:moveTo>
                    <a:cubicBezTo>
                      <a:pt x="1981" y="627"/>
                      <a:pt x="2382" y="1028"/>
                      <a:pt x="2382" y="1504"/>
                    </a:cubicBezTo>
                    <a:cubicBezTo>
                      <a:pt x="2382" y="1980"/>
                      <a:pt x="1981" y="2381"/>
                      <a:pt x="1504" y="2381"/>
                    </a:cubicBezTo>
                    <a:cubicBezTo>
                      <a:pt x="1028" y="2381"/>
                      <a:pt x="627" y="1980"/>
                      <a:pt x="627" y="1504"/>
                    </a:cubicBezTo>
                    <a:cubicBezTo>
                      <a:pt x="627" y="1028"/>
                      <a:pt x="1028" y="627"/>
                      <a:pt x="1504" y="627"/>
                    </a:cubicBezTo>
                    <a:close/>
                    <a:moveTo>
                      <a:pt x="1504" y="0"/>
                    </a:moveTo>
                    <a:cubicBezTo>
                      <a:pt x="677" y="0"/>
                      <a:pt x="1" y="677"/>
                      <a:pt x="1" y="1504"/>
                    </a:cubicBezTo>
                    <a:cubicBezTo>
                      <a:pt x="1" y="2331"/>
                      <a:pt x="677" y="3008"/>
                      <a:pt x="1504" y="3008"/>
                    </a:cubicBezTo>
                    <a:cubicBezTo>
                      <a:pt x="2332" y="3008"/>
                      <a:pt x="3008" y="2331"/>
                      <a:pt x="3008" y="1504"/>
                    </a:cubicBezTo>
                    <a:cubicBezTo>
                      <a:pt x="3008" y="677"/>
                      <a:pt x="2332" y="0"/>
                      <a:pt x="15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28"/>
              <p:cNvSpPr/>
              <p:nvPr/>
            </p:nvSpPr>
            <p:spPr>
              <a:xfrm>
                <a:off x="1463681" y="2270486"/>
                <a:ext cx="43126" cy="42673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57" extrusionOk="0">
                    <a:moveTo>
                      <a:pt x="1179" y="1"/>
                    </a:moveTo>
                    <a:cubicBezTo>
                      <a:pt x="527" y="1"/>
                      <a:pt x="1" y="527"/>
                      <a:pt x="1" y="1179"/>
                    </a:cubicBezTo>
                    <a:cubicBezTo>
                      <a:pt x="1" y="1830"/>
                      <a:pt x="527" y="2357"/>
                      <a:pt x="1179" y="2357"/>
                    </a:cubicBezTo>
                    <a:cubicBezTo>
                      <a:pt x="1855" y="2357"/>
                      <a:pt x="2382" y="1830"/>
                      <a:pt x="2382" y="1179"/>
                    </a:cubicBezTo>
                    <a:cubicBezTo>
                      <a:pt x="2382" y="527"/>
                      <a:pt x="1855" y="1"/>
                      <a:pt x="11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28"/>
              <p:cNvSpPr/>
              <p:nvPr/>
            </p:nvSpPr>
            <p:spPr>
              <a:xfrm>
                <a:off x="1458232" y="2264583"/>
                <a:ext cx="54025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2984" h="3009" extrusionOk="0">
                    <a:moveTo>
                      <a:pt x="1480" y="627"/>
                    </a:moveTo>
                    <a:cubicBezTo>
                      <a:pt x="1981" y="627"/>
                      <a:pt x="2357" y="1028"/>
                      <a:pt x="2357" y="1505"/>
                    </a:cubicBezTo>
                    <a:cubicBezTo>
                      <a:pt x="2357" y="1981"/>
                      <a:pt x="1981" y="2382"/>
                      <a:pt x="1480" y="2382"/>
                    </a:cubicBezTo>
                    <a:cubicBezTo>
                      <a:pt x="1003" y="2382"/>
                      <a:pt x="627" y="1981"/>
                      <a:pt x="627" y="1505"/>
                    </a:cubicBezTo>
                    <a:cubicBezTo>
                      <a:pt x="627" y="1028"/>
                      <a:pt x="1003" y="627"/>
                      <a:pt x="1480" y="627"/>
                    </a:cubicBezTo>
                    <a:close/>
                    <a:moveTo>
                      <a:pt x="1480" y="1"/>
                    </a:moveTo>
                    <a:cubicBezTo>
                      <a:pt x="653" y="1"/>
                      <a:pt x="1" y="678"/>
                      <a:pt x="1" y="1505"/>
                    </a:cubicBezTo>
                    <a:cubicBezTo>
                      <a:pt x="1" y="2332"/>
                      <a:pt x="653" y="3008"/>
                      <a:pt x="1480" y="3008"/>
                    </a:cubicBezTo>
                    <a:cubicBezTo>
                      <a:pt x="2307" y="3008"/>
                      <a:pt x="2983" y="2332"/>
                      <a:pt x="2983" y="1505"/>
                    </a:cubicBezTo>
                    <a:cubicBezTo>
                      <a:pt x="2983" y="678"/>
                      <a:pt x="2307" y="1"/>
                      <a:pt x="148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28"/>
              <p:cNvSpPr/>
              <p:nvPr/>
            </p:nvSpPr>
            <p:spPr>
              <a:xfrm>
                <a:off x="2503252" y="3011487"/>
                <a:ext cx="952920" cy="516391"/>
              </a:xfrm>
              <a:custGeom>
                <a:avLst/>
                <a:gdLst/>
                <a:ahLst/>
                <a:cxnLst/>
                <a:rect l="l" t="t" r="r" b="b"/>
                <a:pathLst>
                  <a:path w="52633" h="28522" extrusionOk="0">
                    <a:moveTo>
                      <a:pt x="3209" y="0"/>
                    </a:moveTo>
                    <a:cubicBezTo>
                      <a:pt x="1429" y="0"/>
                      <a:pt x="1" y="1429"/>
                      <a:pt x="1" y="3183"/>
                    </a:cubicBezTo>
                    <a:lnTo>
                      <a:pt x="1" y="25314"/>
                    </a:lnTo>
                    <a:cubicBezTo>
                      <a:pt x="1" y="27068"/>
                      <a:pt x="1429" y="28522"/>
                      <a:pt x="3209" y="28522"/>
                    </a:cubicBezTo>
                    <a:lnTo>
                      <a:pt x="49424" y="28522"/>
                    </a:lnTo>
                    <a:cubicBezTo>
                      <a:pt x="51204" y="28522"/>
                      <a:pt x="52632" y="27068"/>
                      <a:pt x="52632" y="25314"/>
                    </a:cubicBezTo>
                    <a:lnTo>
                      <a:pt x="52632" y="3183"/>
                    </a:lnTo>
                    <a:cubicBezTo>
                      <a:pt x="52632" y="1429"/>
                      <a:pt x="51204" y="0"/>
                      <a:pt x="49424" y="0"/>
                    </a:cubicBezTo>
                    <a:close/>
                  </a:path>
                </a:pathLst>
              </a:custGeom>
              <a:solidFill>
                <a:srgbClr val="2970AA">
                  <a:alpha val="348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28"/>
              <p:cNvSpPr/>
              <p:nvPr/>
            </p:nvSpPr>
            <p:spPr>
              <a:xfrm>
                <a:off x="2462860" y="2971095"/>
                <a:ext cx="952920" cy="516409"/>
              </a:xfrm>
              <a:custGeom>
                <a:avLst/>
                <a:gdLst/>
                <a:ahLst/>
                <a:cxnLst/>
                <a:rect l="l" t="t" r="r" b="b"/>
                <a:pathLst>
                  <a:path w="52633" h="28523" extrusionOk="0">
                    <a:moveTo>
                      <a:pt x="3209" y="1"/>
                    </a:moveTo>
                    <a:cubicBezTo>
                      <a:pt x="1455" y="1"/>
                      <a:pt x="1" y="1429"/>
                      <a:pt x="1" y="3209"/>
                    </a:cubicBezTo>
                    <a:lnTo>
                      <a:pt x="1" y="25314"/>
                    </a:lnTo>
                    <a:cubicBezTo>
                      <a:pt x="1" y="27094"/>
                      <a:pt x="1455" y="28522"/>
                      <a:pt x="3209" y="28522"/>
                    </a:cubicBezTo>
                    <a:lnTo>
                      <a:pt x="49450" y="28522"/>
                    </a:lnTo>
                    <a:cubicBezTo>
                      <a:pt x="51204" y="28522"/>
                      <a:pt x="52633" y="27094"/>
                      <a:pt x="52633" y="25314"/>
                    </a:cubicBezTo>
                    <a:lnTo>
                      <a:pt x="52633" y="3209"/>
                    </a:lnTo>
                    <a:cubicBezTo>
                      <a:pt x="52633" y="1429"/>
                      <a:pt x="51204" y="1"/>
                      <a:pt x="494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28"/>
              <p:cNvSpPr/>
              <p:nvPr/>
            </p:nvSpPr>
            <p:spPr>
              <a:xfrm>
                <a:off x="2457429" y="2965193"/>
                <a:ext cx="964254" cy="527743"/>
              </a:xfrm>
              <a:custGeom>
                <a:avLst/>
                <a:gdLst/>
                <a:ahLst/>
                <a:cxnLst/>
                <a:rect l="l" t="t" r="r" b="b"/>
                <a:pathLst>
                  <a:path w="53259" h="29149" extrusionOk="0">
                    <a:moveTo>
                      <a:pt x="49750" y="627"/>
                    </a:moveTo>
                    <a:cubicBezTo>
                      <a:pt x="51329" y="627"/>
                      <a:pt x="52632" y="1931"/>
                      <a:pt x="52632" y="3535"/>
                    </a:cubicBezTo>
                    <a:lnTo>
                      <a:pt x="52632" y="25640"/>
                    </a:lnTo>
                    <a:cubicBezTo>
                      <a:pt x="52632" y="27244"/>
                      <a:pt x="51329" y="28522"/>
                      <a:pt x="49750" y="28522"/>
                    </a:cubicBezTo>
                    <a:lnTo>
                      <a:pt x="3509" y="28522"/>
                    </a:lnTo>
                    <a:cubicBezTo>
                      <a:pt x="1930" y="28522"/>
                      <a:pt x="627" y="27244"/>
                      <a:pt x="627" y="25640"/>
                    </a:cubicBezTo>
                    <a:lnTo>
                      <a:pt x="627" y="3535"/>
                    </a:lnTo>
                    <a:cubicBezTo>
                      <a:pt x="627" y="1931"/>
                      <a:pt x="1930" y="627"/>
                      <a:pt x="3509" y="627"/>
                    </a:cubicBezTo>
                    <a:close/>
                    <a:moveTo>
                      <a:pt x="3509" y="1"/>
                    </a:moveTo>
                    <a:cubicBezTo>
                      <a:pt x="1579" y="1"/>
                      <a:pt x="0" y="1580"/>
                      <a:pt x="0" y="3535"/>
                    </a:cubicBezTo>
                    <a:lnTo>
                      <a:pt x="0" y="25640"/>
                    </a:lnTo>
                    <a:cubicBezTo>
                      <a:pt x="0" y="27595"/>
                      <a:pt x="1579" y="29149"/>
                      <a:pt x="3509" y="29149"/>
                    </a:cubicBezTo>
                    <a:lnTo>
                      <a:pt x="49750" y="29149"/>
                    </a:lnTo>
                    <a:cubicBezTo>
                      <a:pt x="51680" y="29149"/>
                      <a:pt x="53259" y="27595"/>
                      <a:pt x="53259" y="25640"/>
                    </a:cubicBezTo>
                    <a:lnTo>
                      <a:pt x="53259" y="3535"/>
                    </a:lnTo>
                    <a:cubicBezTo>
                      <a:pt x="53259" y="1580"/>
                      <a:pt x="51680" y="1"/>
                      <a:pt x="4975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28"/>
              <p:cNvSpPr/>
              <p:nvPr/>
            </p:nvSpPr>
            <p:spPr>
              <a:xfrm>
                <a:off x="2527296" y="3030660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2733" y="0"/>
                    </a:moveTo>
                    <a:cubicBezTo>
                      <a:pt x="2651" y="0"/>
                      <a:pt x="2570" y="31"/>
                      <a:pt x="2507" y="94"/>
                    </a:cubicBezTo>
                    <a:lnTo>
                      <a:pt x="126" y="2475"/>
                    </a:lnTo>
                    <a:cubicBezTo>
                      <a:pt x="1" y="2575"/>
                      <a:pt x="1" y="2776"/>
                      <a:pt x="126" y="2901"/>
                    </a:cubicBezTo>
                    <a:cubicBezTo>
                      <a:pt x="201" y="2976"/>
                      <a:pt x="277" y="3001"/>
                      <a:pt x="352" y="3001"/>
                    </a:cubicBezTo>
                    <a:cubicBezTo>
                      <a:pt x="427" y="3001"/>
                      <a:pt x="502" y="2976"/>
                      <a:pt x="577" y="2901"/>
                    </a:cubicBezTo>
                    <a:lnTo>
                      <a:pt x="2958" y="545"/>
                    </a:lnTo>
                    <a:cubicBezTo>
                      <a:pt x="3059" y="420"/>
                      <a:pt x="3059" y="219"/>
                      <a:pt x="2958" y="94"/>
                    </a:cubicBezTo>
                    <a:cubicBezTo>
                      <a:pt x="2896" y="31"/>
                      <a:pt x="2814" y="0"/>
                      <a:pt x="27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28"/>
              <p:cNvSpPr/>
              <p:nvPr/>
            </p:nvSpPr>
            <p:spPr>
              <a:xfrm>
                <a:off x="2527296" y="3030660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352" y="0"/>
                    </a:moveTo>
                    <a:cubicBezTo>
                      <a:pt x="270" y="0"/>
                      <a:pt x="189" y="31"/>
                      <a:pt x="126" y="94"/>
                    </a:cubicBezTo>
                    <a:cubicBezTo>
                      <a:pt x="1" y="219"/>
                      <a:pt x="1" y="420"/>
                      <a:pt x="126" y="545"/>
                    </a:cubicBezTo>
                    <a:lnTo>
                      <a:pt x="2507" y="2901"/>
                    </a:lnTo>
                    <a:cubicBezTo>
                      <a:pt x="2557" y="2976"/>
                      <a:pt x="2658" y="3001"/>
                      <a:pt x="2733" y="3001"/>
                    </a:cubicBezTo>
                    <a:cubicBezTo>
                      <a:pt x="2808" y="3001"/>
                      <a:pt x="2883" y="2976"/>
                      <a:pt x="2958" y="2901"/>
                    </a:cubicBezTo>
                    <a:cubicBezTo>
                      <a:pt x="3059" y="2776"/>
                      <a:pt x="3059" y="2575"/>
                      <a:pt x="2958" y="2475"/>
                    </a:cubicBezTo>
                    <a:lnTo>
                      <a:pt x="577" y="94"/>
                    </a:lnTo>
                    <a:cubicBezTo>
                      <a:pt x="515" y="31"/>
                      <a:pt x="433" y="0"/>
                      <a:pt x="3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28"/>
              <p:cNvSpPr/>
              <p:nvPr/>
            </p:nvSpPr>
            <p:spPr>
              <a:xfrm>
                <a:off x="2233084" y="3016250"/>
                <a:ext cx="273825" cy="216227"/>
              </a:xfrm>
              <a:custGeom>
                <a:avLst/>
                <a:gdLst/>
                <a:ahLst/>
                <a:cxnLst/>
                <a:rect l="l" t="t" r="r" b="b"/>
                <a:pathLst>
                  <a:path w="13736" h="5991" extrusionOk="0">
                    <a:moveTo>
                      <a:pt x="301" y="1"/>
                    </a:moveTo>
                    <a:cubicBezTo>
                      <a:pt x="126" y="1"/>
                      <a:pt x="1" y="126"/>
                      <a:pt x="1" y="302"/>
                    </a:cubicBezTo>
                    <a:cubicBezTo>
                      <a:pt x="1" y="477"/>
                      <a:pt x="126" y="627"/>
                      <a:pt x="301" y="627"/>
                    </a:cubicBezTo>
                    <a:cubicBezTo>
                      <a:pt x="3810" y="627"/>
                      <a:pt x="5464" y="2006"/>
                      <a:pt x="7043" y="3334"/>
                    </a:cubicBezTo>
                    <a:cubicBezTo>
                      <a:pt x="8597" y="4637"/>
                      <a:pt x="10201" y="5991"/>
                      <a:pt x="13434" y="5991"/>
                    </a:cubicBezTo>
                    <a:cubicBezTo>
                      <a:pt x="13610" y="5991"/>
                      <a:pt x="13735" y="5840"/>
                      <a:pt x="13735" y="5665"/>
                    </a:cubicBezTo>
                    <a:cubicBezTo>
                      <a:pt x="13735" y="5490"/>
                      <a:pt x="13610" y="5364"/>
                      <a:pt x="13434" y="5364"/>
                    </a:cubicBezTo>
                    <a:cubicBezTo>
                      <a:pt x="10427" y="5364"/>
                      <a:pt x="8973" y="4136"/>
                      <a:pt x="7444" y="2858"/>
                    </a:cubicBezTo>
                    <a:cubicBezTo>
                      <a:pt x="5765" y="1454"/>
                      <a:pt x="4036" y="1"/>
                      <a:pt x="30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28"/>
              <p:cNvSpPr/>
              <p:nvPr/>
            </p:nvSpPr>
            <p:spPr>
              <a:xfrm>
                <a:off x="2501442" y="3205247"/>
                <a:ext cx="42673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2382" extrusionOk="0">
                    <a:moveTo>
                      <a:pt x="1178" y="0"/>
                    </a:moveTo>
                    <a:cubicBezTo>
                      <a:pt x="527" y="0"/>
                      <a:pt x="0" y="526"/>
                      <a:pt x="0" y="1178"/>
                    </a:cubicBezTo>
                    <a:cubicBezTo>
                      <a:pt x="0" y="1830"/>
                      <a:pt x="527" y="2381"/>
                      <a:pt x="1178" y="2381"/>
                    </a:cubicBezTo>
                    <a:cubicBezTo>
                      <a:pt x="1830" y="2381"/>
                      <a:pt x="2356" y="1830"/>
                      <a:pt x="2356" y="1178"/>
                    </a:cubicBezTo>
                    <a:cubicBezTo>
                      <a:pt x="2356" y="526"/>
                      <a:pt x="1830" y="0"/>
                      <a:pt x="11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28"/>
              <p:cNvSpPr/>
              <p:nvPr/>
            </p:nvSpPr>
            <p:spPr>
              <a:xfrm>
                <a:off x="2495540" y="3199345"/>
                <a:ext cx="54460" cy="54460"/>
              </a:xfrm>
              <a:custGeom>
                <a:avLst/>
                <a:gdLst/>
                <a:ahLst/>
                <a:cxnLst/>
                <a:rect l="l" t="t" r="r" b="b"/>
                <a:pathLst>
                  <a:path w="3008" h="3008" extrusionOk="0">
                    <a:moveTo>
                      <a:pt x="1504" y="627"/>
                    </a:moveTo>
                    <a:cubicBezTo>
                      <a:pt x="1980" y="627"/>
                      <a:pt x="2381" y="1028"/>
                      <a:pt x="2381" y="1504"/>
                    </a:cubicBezTo>
                    <a:cubicBezTo>
                      <a:pt x="2381" y="1980"/>
                      <a:pt x="1980" y="2381"/>
                      <a:pt x="1504" y="2381"/>
                    </a:cubicBezTo>
                    <a:cubicBezTo>
                      <a:pt x="1028" y="2381"/>
                      <a:pt x="627" y="1980"/>
                      <a:pt x="627" y="1504"/>
                    </a:cubicBezTo>
                    <a:cubicBezTo>
                      <a:pt x="627" y="1028"/>
                      <a:pt x="1028" y="627"/>
                      <a:pt x="1504" y="627"/>
                    </a:cubicBezTo>
                    <a:close/>
                    <a:moveTo>
                      <a:pt x="1504" y="0"/>
                    </a:moveTo>
                    <a:cubicBezTo>
                      <a:pt x="677" y="0"/>
                      <a:pt x="0" y="677"/>
                      <a:pt x="0" y="1504"/>
                    </a:cubicBezTo>
                    <a:cubicBezTo>
                      <a:pt x="0" y="2331"/>
                      <a:pt x="677" y="3008"/>
                      <a:pt x="1504" y="3008"/>
                    </a:cubicBezTo>
                    <a:cubicBezTo>
                      <a:pt x="2331" y="3008"/>
                      <a:pt x="3008" y="2331"/>
                      <a:pt x="3008" y="1504"/>
                    </a:cubicBezTo>
                    <a:cubicBezTo>
                      <a:pt x="3008" y="677"/>
                      <a:pt x="2331" y="0"/>
                      <a:pt x="15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28"/>
              <p:cNvSpPr/>
              <p:nvPr/>
            </p:nvSpPr>
            <p:spPr>
              <a:xfrm>
                <a:off x="2201511" y="2993832"/>
                <a:ext cx="43126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2" extrusionOk="0">
                    <a:moveTo>
                      <a:pt x="1203" y="1"/>
                    </a:moveTo>
                    <a:cubicBezTo>
                      <a:pt x="527" y="1"/>
                      <a:pt x="0" y="527"/>
                      <a:pt x="0" y="1179"/>
                    </a:cubicBezTo>
                    <a:cubicBezTo>
                      <a:pt x="0" y="1830"/>
                      <a:pt x="527" y="2382"/>
                      <a:pt x="1203" y="2382"/>
                    </a:cubicBezTo>
                    <a:cubicBezTo>
                      <a:pt x="1855" y="2382"/>
                      <a:pt x="2381" y="1830"/>
                      <a:pt x="2381" y="1179"/>
                    </a:cubicBezTo>
                    <a:cubicBezTo>
                      <a:pt x="2381" y="527"/>
                      <a:pt x="1855" y="1"/>
                      <a:pt x="12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28"/>
              <p:cNvSpPr/>
              <p:nvPr/>
            </p:nvSpPr>
            <p:spPr>
              <a:xfrm>
                <a:off x="2196061" y="2987929"/>
                <a:ext cx="54478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9" extrusionOk="0">
                    <a:moveTo>
                      <a:pt x="1504" y="627"/>
                    </a:moveTo>
                    <a:cubicBezTo>
                      <a:pt x="1981" y="627"/>
                      <a:pt x="2382" y="1028"/>
                      <a:pt x="2382" y="1505"/>
                    </a:cubicBezTo>
                    <a:cubicBezTo>
                      <a:pt x="2382" y="1981"/>
                      <a:pt x="1981" y="2382"/>
                      <a:pt x="1504" y="2382"/>
                    </a:cubicBezTo>
                    <a:cubicBezTo>
                      <a:pt x="1003" y="2382"/>
                      <a:pt x="627" y="1981"/>
                      <a:pt x="627" y="1505"/>
                    </a:cubicBezTo>
                    <a:cubicBezTo>
                      <a:pt x="627" y="1028"/>
                      <a:pt x="1003" y="627"/>
                      <a:pt x="1504" y="627"/>
                    </a:cubicBezTo>
                    <a:close/>
                    <a:moveTo>
                      <a:pt x="1504" y="1"/>
                    </a:moveTo>
                    <a:cubicBezTo>
                      <a:pt x="677" y="1"/>
                      <a:pt x="1" y="678"/>
                      <a:pt x="1" y="1505"/>
                    </a:cubicBezTo>
                    <a:cubicBezTo>
                      <a:pt x="1" y="2332"/>
                      <a:pt x="677" y="3008"/>
                      <a:pt x="1504" y="3008"/>
                    </a:cubicBezTo>
                    <a:cubicBezTo>
                      <a:pt x="2331" y="3008"/>
                      <a:pt x="3008" y="2332"/>
                      <a:pt x="3008" y="1505"/>
                    </a:cubicBezTo>
                    <a:cubicBezTo>
                      <a:pt x="3008" y="678"/>
                      <a:pt x="2331" y="1"/>
                      <a:pt x="15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28"/>
              <p:cNvSpPr/>
              <p:nvPr/>
            </p:nvSpPr>
            <p:spPr>
              <a:xfrm>
                <a:off x="2503252" y="1936521"/>
                <a:ext cx="526385" cy="844924"/>
              </a:xfrm>
              <a:custGeom>
                <a:avLst/>
                <a:gdLst/>
                <a:ahLst/>
                <a:cxnLst/>
                <a:rect l="l" t="t" r="r" b="b"/>
                <a:pathLst>
                  <a:path w="29074" h="46668" extrusionOk="0">
                    <a:moveTo>
                      <a:pt x="3209" y="0"/>
                    </a:moveTo>
                    <a:cubicBezTo>
                      <a:pt x="1429" y="0"/>
                      <a:pt x="1" y="1429"/>
                      <a:pt x="1" y="3183"/>
                    </a:cubicBezTo>
                    <a:lnTo>
                      <a:pt x="1" y="43459"/>
                    </a:lnTo>
                    <a:cubicBezTo>
                      <a:pt x="1" y="45239"/>
                      <a:pt x="1429" y="46667"/>
                      <a:pt x="3209" y="46667"/>
                    </a:cubicBezTo>
                    <a:lnTo>
                      <a:pt x="25890" y="46667"/>
                    </a:lnTo>
                    <a:cubicBezTo>
                      <a:pt x="27645" y="46667"/>
                      <a:pt x="29073" y="45239"/>
                      <a:pt x="29073" y="43459"/>
                    </a:cubicBezTo>
                    <a:lnTo>
                      <a:pt x="29073" y="3183"/>
                    </a:lnTo>
                    <a:cubicBezTo>
                      <a:pt x="29073" y="1429"/>
                      <a:pt x="27645" y="0"/>
                      <a:pt x="25890" y="0"/>
                    </a:cubicBezTo>
                    <a:close/>
                  </a:path>
                </a:pathLst>
              </a:custGeom>
              <a:solidFill>
                <a:srgbClr val="8492FF">
                  <a:alpha val="357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28"/>
              <p:cNvSpPr/>
              <p:nvPr/>
            </p:nvSpPr>
            <p:spPr>
              <a:xfrm>
                <a:off x="2462860" y="1896129"/>
                <a:ext cx="526837" cy="844924"/>
              </a:xfrm>
              <a:custGeom>
                <a:avLst/>
                <a:gdLst/>
                <a:ahLst/>
                <a:cxnLst/>
                <a:rect l="l" t="t" r="r" b="b"/>
                <a:pathLst>
                  <a:path w="29099" h="46668" extrusionOk="0">
                    <a:moveTo>
                      <a:pt x="3209" y="1"/>
                    </a:moveTo>
                    <a:cubicBezTo>
                      <a:pt x="1455" y="1"/>
                      <a:pt x="1" y="1429"/>
                      <a:pt x="1" y="3209"/>
                    </a:cubicBezTo>
                    <a:lnTo>
                      <a:pt x="1" y="43485"/>
                    </a:lnTo>
                    <a:cubicBezTo>
                      <a:pt x="1" y="45239"/>
                      <a:pt x="1455" y="46668"/>
                      <a:pt x="3209" y="46668"/>
                    </a:cubicBezTo>
                    <a:lnTo>
                      <a:pt x="25891" y="46668"/>
                    </a:lnTo>
                    <a:cubicBezTo>
                      <a:pt x="27645" y="46668"/>
                      <a:pt x="29099" y="45239"/>
                      <a:pt x="29099" y="43485"/>
                    </a:cubicBezTo>
                    <a:lnTo>
                      <a:pt x="29099" y="3209"/>
                    </a:lnTo>
                    <a:cubicBezTo>
                      <a:pt x="29099" y="1429"/>
                      <a:pt x="27645" y="1"/>
                      <a:pt x="258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28"/>
              <p:cNvSpPr/>
              <p:nvPr/>
            </p:nvSpPr>
            <p:spPr>
              <a:xfrm>
                <a:off x="2457429" y="1890697"/>
                <a:ext cx="537719" cy="856258"/>
              </a:xfrm>
              <a:custGeom>
                <a:avLst/>
                <a:gdLst/>
                <a:ahLst/>
                <a:cxnLst/>
                <a:rect l="l" t="t" r="r" b="b"/>
                <a:pathLst>
                  <a:path w="29700" h="47294" extrusionOk="0">
                    <a:moveTo>
                      <a:pt x="26191" y="627"/>
                    </a:moveTo>
                    <a:cubicBezTo>
                      <a:pt x="27770" y="627"/>
                      <a:pt x="29073" y="1905"/>
                      <a:pt x="29073" y="3509"/>
                    </a:cubicBezTo>
                    <a:lnTo>
                      <a:pt x="29073" y="43785"/>
                    </a:lnTo>
                    <a:cubicBezTo>
                      <a:pt x="29073" y="45364"/>
                      <a:pt x="27770" y="46667"/>
                      <a:pt x="26191" y="46667"/>
                    </a:cubicBezTo>
                    <a:lnTo>
                      <a:pt x="3509" y="46667"/>
                    </a:lnTo>
                    <a:cubicBezTo>
                      <a:pt x="1930" y="46667"/>
                      <a:pt x="627" y="45364"/>
                      <a:pt x="627" y="43785"/>
                    </a:cubicBezTo>
                    <a:lnTo>
                      <a:pt x="627" y="3509"/>
                    </a:lnTo>
                    <a:cubicBezTo>
                      <a:pt x="627" y="1905"/>
                      <a:pt x="1930" y="627"/>
                      <a:pt x="3509" y="627"/>
                    </a:cubicBezTo>
                    <a:close/>
                    <a:moveTo>
                      <a:pt x="3509" y="0"/>
                    </a:moveTo>
                    <a:cubicBezTo>
                      <a:pt x="1579" y="0"/>
                      <a:pt x="0" y="1554"/>
                      <a:pt x="0" y="3509"/>
                    </a:cubicBezTo>
                    <a:lnTo>
                      <a:pt x="0" y="43785"/>
                    </a:lnTo>
                    <a:cubicBezTo>
                      <a:pt x="0" y="45715"/>
                      <a:pt x="1579" y="47294"/>
                      <a:pt x="3509" y="47294"/>
                    </a:cubicBezTo>
                    <a:lnTo>
                      <a:pt x="26191" y="47294"/>
                    </a:lnTo>
                    <a:cubicBezTo>
                      <a:pt x="28121" y="47294"/>
                      <a:pt x="29700" y="45715"/>
                      <a:pt x="29700" y="43785"/>
                    </a:cubicBezTo>
                    <a:lnTo>
                      <a:pt x="29700" y="3509"/>
                    </a:lnTo>
                    <a:cubicBezTo>
                      <a:pt x="29700" y="1554"/>
                      <a:pt x="28121" y="0"/>
                      <a:pt x="261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8"/>
              <p:cNvSpPr/>
              <p:nvPr/>
            </p:nvSpPr>
            <p:spPr>
              <a:xfrm>
                <a:off x="2527296" y="1955694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2733" y="0"/>
                    </a:moveTo>
                    <a:cubicBezTo>
                      <a:pt x="2651" y="0"/>
                      <a:pt x="2570" y="32"/>
                      <a:pt x="2507" y="94"/>
                    </a:cubicBezTo>
                    <a:lnTo>
                      <a:pt x="126" y="2475"/>
                    </a:lnTo>
                    <a:cubicBezTo>
                      <a:pt x="1" y="2601"/>
                      <a:pt x="1" y="2801"/>
                      <a:pt x="126" y="2901"/>
                    </a:cubicBezTo>
                    <a:cubicBezTo>
                      <a:pt x="201" y="2977"/>
                      <a:pt x="277" y="3002"/>
                      <a:pt x="352" y="3002"/>
                    </a:cubicBezTo>
                    <a:cubicBezTo>
                      <a:pt x="427" y="3002"/>
                      <a:pt x="502" y="2977"/>
                      <a:pt x="577" y="2901"/>
                    </a:cubicBezTo>
                    <a:lnTo>
                      <a:pt x="2958" y="546"/>
                    </a:lnTo>
                    <a:cubicBezTo>
                      <a:pt x="3059" y="420"/>
                      <a:pt x="3059" y="220"/>
                      <a:pt x="2958" y="94"/>
                    </a:cubicBezTo>
                    <a:cubicBezTo>
                      <a:pt x="2896" y="32"/>
                      <a:pt x="2814" y="0"/>
                      <a:pt x="27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28"/>
              <p:cNvSpPr/>
              <p:nvPr/>
            </p:nvSpPr>
            <p:spPr>
              <a:xfrm>
                <a:off x="2527296" y="1955694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352" y="0"/>
                    </a:moveTo>
                    <a:cubicBezTo>
                      <a:pt x="270" y="0"/>
                      <a:pt x="189" y="32"/>
                      <a:pt x="126" y="94"/>
                    </a:cubicBezTo>
                    <a:cubicBezTo>
                      <a:pt x="1" y="220"/>
                      <a:pt x="1" y="420"/>
                      <a:pt x="126" y="546"/>
                    </a:cubicBezTo>
                    <a:lnTo>
                      <a:pt x="2507" y="2901"/>
                    </a:lnTo>
                    <a:cubicBezTo>
                      <a:pt x="2557" y="2977"/>
                      <a:pt x="2658" y="3002"/>
                      <a:pt x="2733" y="3002"/>
                    </a:cubicBezTo>
                    <a:cubicBezTo>
                      <a:pt x="2808" y="3002"/>
                      <a:pt x="2883" y="2977"/>
                      <a:pt x="2958" y="2901"/>
                    </a:cubicBezTo>
                    <a:cubicBezTo>
                      <a:pt x="3059" y="2801"/>
                      <a:pt x="3059" y="2601"/>
                      <a:pt x="2958" y="2475"/>
                    </a:cubicBezTo>
                    <a:lnTo>
                      <a:pt x="577" y="94"/>
                    </a:lnTo>
                    <a:cubicBezTo>
                      <a:pt x="515" y="32"/>
                      <a:pt x="433" y="0"/>
                      <a:pt x="3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28"/>
              <p:cNvSpPr/>
              <p:nvPr/>
            </p:nvSpPr>
            <p:spPr>
              <a:xfrm>
                <a:off x="2376644" y="2577239"/>
                <a:ext cx="311768" cy="195588"/>
              </a:xfrm>
              <a:custGeom>
                <a:avLst/>
                <a:gdLst/>
                <a:ahLst/>
                <a:cxnLst/>
                <a:rect l="l" t="t" r="r" b="b"/>
                <a:pathLst>
                  <a:path w="17220" h="10803" extrusionOk="0">
                    <a:moveTo>
                      <a:pt x="16893" y="0"/>
                    </a:moveTo>
                    <a:cubicBezTo>
                      <a:pt x="16718" y="0"/>
                      <a:pt x="16593" y="151"/>
                      <a:pt x="16593" y="326"/>
                    </a:cubicBezTo>
                    <a:lnTo>
                      <a:pt x="16593" y="1679"/>
                    </a:lnTo>
                    <a:cubicBezTo>
                      <a:pt x="16593" y="3409"/>
                      <a:pt x="15164" y="4812"/>
                      <a:pt x="13435" y="4812"/>
                    </a:cubicBezTo>
                    <a:cubicBezTo>
                      <a:pt x="9700" y="4812"/>
                      <a:pt x="7971" y="6266"/>
                      <a:pt x="6317" y="7669"/>
                    </a:cubicBezTo>
                    <a:cubicBezTo>
                      <a:pt x="4763" y="8973"/>
                      <a:pt x="3334" y="10176"/>
                      <a:pt x="327" y="10176"/>
                    </a:cubicBezTo>
                    <a:cubicBezTo>
                      <a:pt x="151" y="10176"/>
                      <a:pt x="1" y="10326"/>
                      <a:pt x="1" y="10501"/>
                    </a:cubicBezTo>
                    <a:cubicBezTo>
                      <a:pt x="1" y="10677"/>
                      <a:pt x="151" y="10802"/>
                      <a:pt x="327" y="10802"/>
                    </a:cubicBezTo>
                    <a:cubicBezTo>
                      <a:pt x="3560" y="10802"/>
                      <a:pt x="5164" y="9474"/>
                      <a:pt x="6718" y="8171"/>
                    </a:cubicBezTo>
                    <a:cubicBezTo>
                      <a:pt x="8297" y="6817"/>
                      <a:pt x="9926" y="5439"/>
                      <a:pt x="13435" y="5439"/>
                    </a:cubicBezTo>
                    <a:cubicBezTo>
                      <a:pt x="15515" y="5439"/>
                      <a:pt x="17219" y="3760"/>
                      <a:pt x="17219" y="1679"/>
                    </a:cubicBezTo>
                    <a:lnTo>
                      <a:pt x="17219" y="326"/>
                    </a:lnTo>
                    <a:cubicBezTo>
                      <a:pt x="17219" y="151"/>
                      <a:pt x="17069" y="0"/>
                      <a:pt x="168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8"/>
              <p:cNvSpPr/>
              <p:nvPr/>
            </p:nvSpPr>
            <p:spPr>
              <a:xfrm>
                <a:off x="2339438" y="2746032"/>
                <a:ext cx="43126" cy="42673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57" extrusionOk="0">
                    <a:moveTo>
                      <a:pt x="1179" y="1"/>
                    </a:moveTo>
                    <a:cubicBezTo>
                      <a:pt x="527" y="1"/>
                      <a:pt x="1" y="527"/>
                      <a:pt x="1" y="1178"/>
                    </a:cubicBezTo>
                    <a:cubicBezTo>
                      <a:pt x="1" y="1830"/>
                      <a:pt x="527" y="2356"/>
                      <a:pt x="1179" y="2356"/>
                    </a:cubicBezTo>
                    <a:cubicBezTo>
                      <a:pt x="1855" y="2356"/>
                      <a:pt x="2382" y="1830"/>
                      <a:pt x="2382" y="1178"/>
                    </a:cubicBezTo>
                    <a:cubicBezTo>
                      <a:pt x="2382" y="527"/>
                      <a:pt x="1855" y="1"/>
                      <a:pt x="11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28"/>
              <p:cNvSpPr/>
              <p:nvPr/>
            </p:nvSpPr>
            <p:spPr>
              <a:xfrm>
                <a:off x="2334007" y="2740129"/>
                <a:ext cx="54007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2983" h="3009" extrusionOk="0">
                    <a:moveTo>
                      <a:pt x="1479" y="627"/>
                    </a:moveTo>
                    <a:cubicBezTo>
                      <a:pt x="1980" y="627"/>
                      <a:pt x="2356" y="1028"/>
                      <a:pt x="2356" y="1504"/>
                    </a:cubicBezTo>
                    <a:cubicBezTo>
                      <a:pt x="2356" y="1981"/>
                      <a:pt x="1980" y="2382"/>
                      <a:pt x="1479" y="2382"/>
                    </a:cubicBezTo>
                    <a:cubicBezTo>
                      <a:pt x="1003" y="2382"/>
                      <a:pt x="627" y="1981"/>
                      <a:pt x="627" y="1504"/>
                    </a:cubicBezTo>
                    <a:cubicBezTo>
                      <a:pt x="627" y="1028"/>
                      <a:pt x="1003" y="627"/>
                      <a:pt x="1479" y="627"/>
                    </a:cubicBezTo>
                    <a:close/>
                    <a:moveTo>
                      <a:pt x="1479" y="1"/>
                    </a:moveTo>
                    <a:cubicBezTo>
                      <a:pt x="652" y="1"/>
                      <a:pt x="0" y="677"/>
                      <a:pt x="0" y="1504"/>
                    </a:cubicBezTo>
                    <a:cubicBezTo>
                      <a:pt x="0" y="2332"/>
                      <a:pt x="652" y="3008"/>
                      <a:pt x="1479" y="3008"/>
                    </a:cubicBezTo>
                    <a:cubicBezTo>
                      <a:pt x="2306" y="3008"/>
                      <a:pt x="2983" y="2332"/>
                      <a:pt x="2983" y="1504"/>
                    </a:cubicBezTo>
                    <a:cubicBezTo>
                      <a:pt x="2983" y="677"/>
                      <a:pt x="2306" y="1"/>
                      <a:pt x="14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28"/>
              <p:cNvSpPr/>
              <p:nvPr/>
            </p:nvSpPr>
            <p:spPr>
              <a:xfrm>
                <a:off x="2661164" y="2540033"/>
                <a:ext cx="42673" cy="43108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2381" extrusionOk="0">
                    <a:moveTo>
                      <a:pt x="1178" y="0"/>
                    </a:moveTo>
                    <a:cubicBezTo>
                      <a:pt x="527" y="0"/>
                      <a:pt x="0" y="526"/>
                      <a:pt x="0" y="1178"/>
                    </a:cubicBezTo>
                    <a:cubicBezTo>
                      <a:pt x="0" y="1830"/>
                      <a:pt x="527" y="2381"/>
                      <a:pt x="1178" y="2381"/>
                    </a:cubicBezTo>
                    <a:cubicBezTo>
                      <a:pt x="1830" y="2381"/>
                      <a:pt x="2356" y="1830"/>
                      <a:pt x="2356" y="1178"/>
                    </a:cubicBezTo>
                    <a:cubicBezTo>
                      <a:pt x="2356" y="526"/>
                      <a:pt x="1830" y="0"/>
                      <a:pt x="11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8"/>
              <p:cNvSpPr/>
              <p:nvPr/>
            </p:nvSpPr>
            <p:spPr>
              <a:xfrm>
                <a:off x="2655262" y="2534131"/>
                <a:ext cx="54478" cy="54460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8" extrusionOk="0">
                    <a:moveTo>
                      <a:pt x="1504" y="627"/>
                    </a:moveTo>
                    <a:cubicBezTo>
                      <a:pt x="1981" y="627"/>
                      <a:pt x="2382" y="1028"/>
                      <a:pt x="2382" y="1504"/>
                    </a:cubicBezTo>
                    <a:cubicBezTo>
                      <a:pt x="2382" y="1980"/>
                      <a:pt x="1981" y="2381"/>
                      <a:pt x="1504" y="2381"/>
                    </a:cubicBezTo>
                    <a:cubicBezTo>
                      <a:pt x="1028" y="2381"/>
                      <a:pt x="627" y="1980"/>
                      <a:pt x="627" y="1504"/>
                    </a:cubicBezTo>
                    <a:cubicBezTo>
                      <a:pt x="627" y="1028"/>
                      <a:pt x="1028" y="627"/>
                      <a:pt x="1504" y="627"/>
                    </a:cubicBezTo>
                    <a:close/>
                    <a:moveTo>
                      <a:pt x="1504" y="0"/>
                    </a:moveTo>
                    <a:cubicBezTo>
                      <a:pt x="677" y="0"/>
                      <a:pt x="1" y="677"/>
                      <a:pt x="1" y="1504"/>
                    </a:cubicBezTo>
                    <a:cubicBezTo>
                      <a:pt x="1" y="2331"/>
                      <a:pt x="677" y="3008"/>
                      <a:pt x="1504" y="3008"/>
                    </a:cubicBezTo>
                    <a:cubicBezTo>
                      <a:pt x="2331" y="3008"/>
                      <a:pt x="3008" y="2331"/>
                      <a:pt x="3008" y="1504"/>
                    </a:cubicBezTo>
                    <a:cubicBezTo>
                      <a:pt x="3008" y="677"/>
                      <a:pt x="2331" y="0"/>
                      <a:pt x="15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28"/>
              <p:cNvSpPr txBox="1"/>
              <p:nvPr/>
            </p:nvSpPr>
            <p:spPr>
              <a:xfrm>
                <a:off x="2676512" y="3037175"/>
                <a:ext cx="702413" cy="38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solidFill>
                      <a:schemeClr val="accent6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JAVA</a:t>
                </a:r>
                <a:endParaRPr sz="220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  <p:sp>
            <p:nvSpPr>
              <p:cNvPr id="1006" name="Google Shape;1006;p28"/>
              <p:cNvSpPr txBox="1"/>
              <p:nvPr/>
            </p:nvSpPr>
            <p:spPr>
              <a:xfrm>
                <a:off x="2467388" y="2136225"/>
                <a:ext cx="522000" cy="38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solidFill>
                      <a:schemeClr val="accent6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&lt;/&gt;</a:t>
                </a:r>
                <a:endParaRPr sz="220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  <p:sp>
            <p:nvSpPr>
              <p:cNvPr id="1007" name="Google Shape;1007;p28"/>
              <p:cNvSpPr txBox="1"/>
              <p:nvPr/>
            </p:nvSpPr>
            <p:spPr>
              <a:xfrm>
                <a:off x="791350" y="2317875"/>
                <a:ext cx="522000" cy="25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accent6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HTML</a:t>
                </a:r>
                <a:endParaRPr sz="150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grpSp>
          <p:nvGrpSpPr>
            <p:cNvPr id="1008" name="Google Shape;1008;p28"/>
            <p:cNvGrpSpPr/>
            <p:nvPr/>
          </p:nvGrpSpPr>
          <p:grpSpPr>
            <a:xfrm>
              <a:off x="242155" y="855580"/>
              <a:ext cx="3486734" cy="3432346"/>
              <a:chOff x="242155" y="855580"/>
              <a:chExt cx="3486734" cy="3432346"/>
            </a:xfrm>
          </p:grpSpPr>
          <p:sp>
            <p:nvSpPr>
              <p:cNvPr id="1009" name="Google Shape;1009;p28"/>
              <p:cNvSpPr/>
              <p:nvPr/>
            </p:nvSpPr>
            <p:spPr>
              <a:xfrm>
                <a:off x="444080" y="1027596"/>
                <a:ext cx="72619" cy="101243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5592" extrusionOk="0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28"/>
              <p:cNvSpPr/>
              <p:nvPr/>
            </p:nvSpPr>
            <p:spPr>
              <a:xfrm>
                <a:off x="3144423" y="1880033"/>
                <a:ext cx="97568" cy="78286"/>
              </a:xfrm>
              <a:custGeom>
                <a:avLst/>
                <a:gdLst/>
                <a:ahLst/>
                <a:cxnLst/>
                <a:rect l="l" t="t" r="r" b="b"/>
                <a:pathLst>
                  <a:path w="5389" h="4324" extrusionOk="0">
                    <a:moveTo>
                      <a:pt x="368" y="1"/>
                    </a:moveTo>
                    <a:cubicBezTo>
                      <a:pt x="276" y="1"/>
                      <a:pt x="184" y="40"/>
                      <a:pt x="126" y="113"/>
                    </a:cubicBezTo>
                    <a:cubicBezTo>
                      <a:pt x="0" y="263"/>
                      <a:pt x="25" y="464"/>
                      <a:pt x="176" y="564"/>
                    </a:cubicBezTo>
                    <a:lnTo>
                      <a:pt x="4837" y="4248"/>
                    </a:lnTo>
                    <a:cubicBezTo>
                      <a:pt x="4887" y="4298"/>
                      <a:pt x="4963" y="4324"/>
                      <a:pt x="5038" y="4324"/>
                    </a:cubicBezTo>
                    <a:cubicBezTo>
                      <a:pt x="5138" y="4324"/>
                      <a:pt x="5213" y="4273"/>
                      <a:pt x="5288" y="4198"/>
                    </a:cubicBezTo>
                    <a:cubicBezTo>
                      <a:pt x="5389" y="4073"/>
                      <a:pt x="5364" y="3872"/>
                      <a:pt x="5238" y="3772"/>
                    </a:cubicBezTo>
                    <a:lnTo>
                      <a:pt x="552" y="63"/>
                    </a:lnTo>
                    <a:cubicBezTo>
                      <a:pt x="499" y="21"/>
                      <a:pt x="434" y="1"/>
                      <a:pt x="36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28"/>
              <p:cNvSpPr/>
              <p:nvPr/>
            </p:nvSpPr>
            <p:spPr>
              <a:xfrm>
                <a:off x="306138" y="2507190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28"/>
              <p:cNvSpPr/>
              <p:nvPr/>
            </p:nvSpPr>
            <p:spPr>
              <a:xfrm>
                <a:off x="2182903" y="4207503"/>
                <a:ext cx="97115" cy="78159"/>
              </a:xfrm>
              <a:custGeom>
                <a:avLst/>
                <a:gdLst/>
                <a:ahLst/>
                <a:cxnLst/>
                <a:rect l="l" t="t" r="r" b="b"/>
                <a:pathLst>
                  <a:path w="5364" h="4317" extrusionOk="0">
                    <a:moveTo>
                      <a:pt x="341" y="1"/>
                    </a:moveTo>
                    <a:cubicBezTo>
                      <a:pt x="247" y="1"/>
                      <a:pt x="157" y="46"/>
                      <a:pt x="100" y="131"/>
                    </a:cubicBezTo>
                    <a:cubicBezTo>
                      <a:pt x="0" y="256"/>
                      <a:pt x="25" y="457"/>
                      <a:pt x="151" y="557"/>
                    </a:cubicBezTo>
                    <a:lnTo>
                      <a:pt x="4812" y="4266"/>
                    </a:lnTo>
                    <a:cubicBezTo>
                      <a:pt x="4887" y="4317"/>
                      <a:pt x="4938" y="4317"/>
                      <a:pt x="5013" y="4317"/>
                    </a:cubicBezTo>
                    <a:cubicBezTo>
                      <a:pt x="5113" y="4317"/>
                      <a:pt x="5213" y="4292"/>
                      <a:pt x="5263" y="4216"/>
                    </a:cubicBezTo>
                    <a:cubicBezTo>
                      <a:pt x="5364" y="4066"/>
                      <a:pt x="5339" y="3865"/>
                      <a:pt x="5213" y="3765"/>
                    </a:cubicBezTo>
                    <a:lnTo>
                      <a:pt x="552" y="81"/>
                    </a:lnTo>
                    <a:cubicBezTo>
                      <a:pt x="487" y="27"/>
                      <a:pt x="412" y="1"/>
                      <a:pt x="34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28"/>
              <p:cNvSpPr/>
              <p:nvPr/>
            </p:nvSpPr>
            <p:spPr>
              <a:xfrm>
                <a:off x="3540090" y="3765886"/>
                <a:ext cx="36789" cy="116379"/>
              </a:xfrm>
              <a:custGeom>
                <a:avLst/>
                <a:gdLst/>
                <a:ahLst/>
                <a:cxnLst/>
                <a:rect l="l" t="t" r="r" b="b"/>
                <a:pathLst>
                  <a:path w="2032" h="6428" extrusionOk="0">
                    <a:moveTo>
                      <a:pt x="347" y="0"/>
                    </a:moveTo>
                    <a:cubicBezTo>
                      <a:pt x="323" y="0"/>
                      <a:pt x="300" y="4"/>
                      <a:pt x="277" y="12"/>
                    </a:cubicBezTo>
                    <a:cubicBezTo>
                      <a:pt x="101" y="62"/>
                      <a:pt x="1" y="212"/>
                      <a:pt x="26" y="388"/>
                    </a:cubicBezTo>
                    <a:lnTo>
                      <a:pt x="1379" y="6202"/>
                    </a:lnTo>
                    <a:cubicBezTo>
                      <a:pt x="1430" y="6327"/>
                      <a:pt x="1555" y="6428"/>
                      <a:pt x="1680" y="6428"/>
                    </a:cubicBezTo>
                    <a:lnTo>
                      <a:pt x="1755" y="6428"/>
                    </a:lnTo>
                    <a:cubicBezTo>
                      <a:pt x="1931" y="6378"/>
                      <a:pt x="2031" y="6227"/>
                      <a:pt x="2006" y="6052"/>
                    </a:cubicBezTo>
                    <a:lnTo>
                      <a:pt x="653" y="237"/>
                    </a:lnTo>
                    <a:cubicBezTo>
                      <a:pt x="610" y="110"/>
                      <a:pt x="478" y="0"/>
                      <a:pt x="3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28"/>
              <p:cNvSpPr/>
              <p:nvPr/>
            </p:nvSpPr>
            <p:spPr>
              <a:xfrm>
                <a:off x="2903463" y="855580"/>
                <a:ext cx="60380" cy="108087"/>
              </a:xfrm>
              <a:custGeom>
                <a:avLst/>
                <a:gdLst/>
                <a:ahLst/>
                <a:cxnLst/>
                <a:rect l="l" t="t" r="r" b="b"/>
                <a:pathLst>
                  <a:path w="3335" h="5970" extrusionOk="0">
                    <a:moveTo>
                      <a:pt x="2985" y="0"/>
                    </a:moveTo>
                    <a:cubicBezTo>
                      <a:pt x="2871" y="0"/>
                      <a:pt x="2763" y="70"/>
                      <a:pt x="2708" y="180"/>
                    </a:cubicBezTo>
                    <a:lnTo>
                      <a:pt x="76" y="5519"/>
                    </a:lnTo>
                    <a:cubicBezTo>
                      <a:pt x="1" y="5669"/>
                      <a:pt x="51" y="5870"/>
                      <a:pt x="201" y="5945"/>
                    </a:cubicBezTo>
                    <a:cubicBezTo>
                      <a:pt x="252" y="5970"/>
                      <a:pt x="302" y="5970"/>
                      <a:pt x="352" y="5970"/>
                    </a:cubicBezTo>
                    <a:cubicBezTo>
                      <a:pt x="477" y="5970"/>
                      <a:pt x="577" y="5920"/>
                      <a:pt x="627" y="5794"/>
                    </a:cubicBezTo>
                    <a:lnTo>
                      <a:pt x="3259" y="456"/>
                    </a:lnTo>
                    <a:cubicBezTo>
                      <a:pt x="3334" y="306"/>
                      <a:pt x="3259" y="105"/>
                      <a:pt x="3109" y="30"/>
                    </a:cubicBezTo>
                    <a:cubicBezTo>
                      <a:pt x="3068" y="10"/>
                      <a:pt x="3026" y="0"/>
                      <a:pt x="298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28"/>
              <p:cNvSpPr/>
              <p:nvPr/>
            </p:nvSpPr>
            <p:spPr>
              <a:xfrm>
                <a:off x="353791" y="4144353"/>
                <a:ext cx="60362" cy="108177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5975" extrusionOk="0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28"/>
              <p:cNvSpPr/>
              <p:nvPr/>
            </p:nvSpPr>
            <p:spPr>
              <a:xfrm>
                <a:off x="612421" y="1449641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28"/>
              <p:cNvSpPr/>
              <p:nvPr/>
            </p:nvSpPr>
            <p:spPr>
              <a:xfrm>
                <a:off x="330634" y="3479302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28"/>
              <p:cNvSpPr/>
              <p:nvPr/>
            </p:nvSpPr>
            <p:spPr>
              <a:xfrm>
                <a:off x="1076180" y="4223019"/>
                <a:ext cx="59004" cy="59022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60" extrusionOk="0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28"/>
              <p:cNvSpPr/>
              <p:nvPr/>
            </p:nvSpPr>
            <p:spPr>
              <a:xfrm>
                <a:off x="3600904" y="2139351"/>
                <a:ext cx="59457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59" extrusionOk="0">
                    <a:moveTo>
                      <a:pt x="1655" y="627"/>
                    </a:moveTo>
                    <a:cubicBezTo>
                      <a:pt x="2206" y="627"/>
                      <a:pt x="2657" y="1078"/>
                      <a:pt x="2657" y="1630"/>
                    </a:cubicBezTo>
                    <a:cubicBezTo>
                      <a:pt x="2657" y="2181"/>
                      <a:pt x="2206" y="2632"/>
                      <a:pt x="1655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8"/>
                      <a:pt x="1078" y="627"/>
                      <a:pt x="1655" y="627"/>
                    </a:cubicBezTo>
                    <a:close/>
                    <a:moveTo>
                      <a:pt x="1655" y="1"/>
                    </a:moveTo>
                    <a:cubicBezTo>
                      <a:pt x="752" y="1"/>
                      <a:pt x="0" y="727"/>
                      <a:pt x="0" y="1630"/>
                    </a:cubicBezTo>
                    <a:cubicBezTo>
                      <a:pt x="0" y="2532"/>
                      <a:pt x="752" y="3259"/>
                      <a:pt x="1655" y="3259"/>
                    </a:cubicBezTo>
                    <a:cubicBezTo>
                      <a:pt x="2557" y="3259"/>
                      <a:pt x="3284" y="2532"/>
                      <a:pt x="3284" y="1630"/>
                    </a:cubicBezTo>
                    <a:cubicBezTo>
                      <a:pt x="3284" y="727"/>
                      <a:pt x="2557" y="1"/>
                      <a:pt x="165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28"/>
              <p:cNvSpPr/>
              <p:nvPr/>
            </p:nvSpPr>
            <p:spPr>
              <a:xfrm>
                <a:off x="3394435" y="4144534"/>
                <a:ext cx="59475" cy="59457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3284" extrusionOk="0">
                    <a:moveTo>
                      <a:pt x="1655" y="627"/>
                    </a:moveTo>
                    <a:cubicBezTo>
                      <a:pt x="2206" y="627"/>
                      <a:pt x="2657" y="1103"/>
                      <a:pt x="2657" y="1654"/>
                    </a:cubicBezTo>
                    <a:cubicBezTo>
                      <a:pt x="2657" y="2206"/>
                      <a:pt x="2206" y="2657"/>
                      <a:pt x="1655" y="2657"/>
                    </a:cubicBezTo>
                    <a:cubicBezTo>
                      <a:pt x="1079" y="2657"/>
                      <a:pt x="627" y="2206"/>
                      <a:pt x="627" y="1654"/>
                    </a:cubicBezTo>
                    <a:cubicBezTo>
                      <a:pt x="627" y="1103"/>
                      <a:pt x="1079" y="627"/>
                      <a:pt x="1655" y="627"/>
                    </a:cubicBezTo>
                    <a:close/>
                    <a:moveTo>
                      <a:pt x="1655" y="0"/>
                    </a:moveTo>
                    <a:cubicBezTo>
                      <a:pt x="753" y="0"/>
                      <a:pt x="1" y="752"/>
                      <a:pt x="1" y="1654"/>
                    </a:cubicBezTo>
                    <a:cubicBezTo>
                      <a:pt x="1" y="2556"/>
                      <a:pt x="753" y="3283"/>
                      <a:pt x="1655" y="3283"/>
                    </a:cubicBezTo>
                    <a:cubicBezTo>
                      <a:pt x="2557" y="3283"/>
                      <a:pt x="3284" y="2556"/>
                      <a:pt x="3284" y="1654"/>
                    </a:cubicBezTo>
                    <a:cubicBezTo>
                      <a:pt x="3284" y="752"/>
                      <a:pt x="2557" y="0"/>
                      <a:pt x="16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28"/>
              <p:cNvSpPr/>
              <p:nvPr/>
            </p:nvSpPr>
            <p:spPr>
              <a:xfrm>
                <a:off x="2331273" y="880166"/>
                <a:ext cx="59457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59" extrusionOk="0">
                    <a:moveTo>
                      <a:pt x="1630" y="627"/>
                    </a:moveTo>
                    <a:cubicBezTo>
                      <a:pt x="2206" y="627"/>
                      <a:pt x="2657" y="1078"/>
                      <a:pt x="2657" y="1629"/>
                    </a:cubicBezTo>
                    <a:cubicBezTo>
                      <a:pt x="2657" y="2181"/>
                      <a:pt x="2206" y="2632"/>
                      <a:pt x="1630" y="2632"/>
                    </a:cubicBezTo>
                    <a:cubicBezTo>
                      <a:pt x="1078" y="2632"/>
                      <a:pt x="627" y="2181"/>
                      <a:pt x="627" y="1629"/>
                    </a:cubicBezTo>
                    <a:cubicBezTo>
                      <a:pt x="627" y="1078"/>
                      <a:pt x="1078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2"/>
                      <a:pt x="728" y="3258"/>
                      <a:pt x="1630" y="3258"/>
                    </a:cubicBezTo>
                    <a:cubicBezTo>
                      <a:pt x="2532" y="3258"/>
                      <a:pt x="3284" y="2532"/>
                      <a:pt x="3284" y="1629"/>
                    </a:cubicBezTo>
                    <a:cubicBezTo>
                      <a:pt x="3284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28"/>
              <p:cNvSpPr/>
              <p:nvPr/>
            </p:nvSpPr>
            <p:spPr>
              <a:xfrm>
                <a:off x="3706167" y="2847329"/>
                <a:ext cx="22722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48" extrusionOk="0">
                    <a:moveTo>
                      <a:pt x="615" y="1"/>
                    </a:moveTo>
                    <a:cubicBezTo>
                      <a:pt x="452" y="1"/>
                      <a:pt x="289" y="57"/>
                      <a:pt x="176" y="170"/>
                    </a:cubicBezTo>
                    <a:cubicBezTo>
                      <a:pt x="151" y="220"/>
                      <a:pt x="126" y="245"/>
                      <a:pt x="101" y="270"/>
                    </a:cubicBezTo>
                    <a:cubicBezTo>
                      <a:pt x="76" y="320"/>
                      <a:pt x="51" y="345"/>
                      <a:pt x="51" y="396"/>
                    </a:cubicBezTo>
                    <a:cubicBezTo>
                      <a:pt x="26" y="421"/>
                      <a:pt x="26" y="471"/>
                      <a:pt x="1" y="496"/>
                    </a:cubicBezTo>
                    <a:cubicBezTo>
                      <a:pt x="1" y="546"/>
                      <a:pt x="1" y="571"/>
                      <a:pt x="1" y="621"/>
                    </a:cubicBezTo>
                    <a:cubicBezTo>
                      <a:pt x="1" y="797"/>
                      <a:pt x="51" y="947"/>
                      <a:pt x="176" y="1072"/>
                    </a:cubicBezTo>
                    <a:cubicBezTo>
                      <a:pt x="302" y="1198"/>
                      <a:pt x="452" y="1248"/>
                      <a:pt x="628" y="1248"/>
                    </a:cubicBezTo>
                    <a:cubicBezTo>
                      <a:pt x="778" y="1248"/>
                      <a:pt x="953" y="1198"/>
                      <a:pt x="1054" y="1072"/>
                    </a:cubicBezTo>
                    <a:cubicBezTo>
                      <a:pt x="1179" y="947"/>
                      <a:pt x="1254" y="797"/>
                      <a:pt x="1254" y="621"/>
                    </a:cubicBezTo>
                    <a:cubicBezTo>
                      <a:pt x="1254" y="571"/>
                      <a:pt x="1254" y="546"/>
                      <a:pt x="1229" y="496"/>
                    </a:cubicBezTo>
                    <a:cubicBezTo>
                      <a:pt x="1229" y="471"/>
                      <a:pt x="1229" y="421"/>
                      <a:pt x="1204" y="396"/>
                    </a:cubicBezTo>
                    <a:cubicBezTo>
                      <a:pt x="1179" y="345"/>
                      <a:pt x="1154" y="320"/>
                      <a:pt x="1154" y="270"/>
                    </a:cubicBezTo>
                    <a:cubicBezTo>
                      <a:pt x="1129" y="245"/>
                      <a:pt x="1104" y="220"/>
                      <a:pt x="1054" y="170"/>
                    </a:cubicBezTo>
                    <a:cubicBezTo>
                      <a:pt x="941" y="57"/>
                      <a:pt x="778" y="1"/>
                      <a:pt x="6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28"/>
              <p:cNvSpPr/>
              <p:nvPr/>
            </p:nvSpPr>
            <p:spPr>
              <a:xfrm>
                <a:off x="439083" y="3202694"/>
                <a:ext cx="22722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69" extrusionOk="0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28"/>
              <p:cNvSpPr/>
              <p:nvPr/>
            </p:nvSpPr>
            <p:spPr>
              <a:xfrm>
                <a:off x="845215" y="963775"/>
                <a:ext cx="22704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8" extrusionOk="0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28"/>
              <p:cNvSpPr/>
              <p:nvPr/>
            </p:nvSpPr>
            <p:spPr>
              <a:xfrm>
                <a:off x="242155" y="1992954"/>
                <a:ext cx="22704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0" extrusionOk="0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28"/>
              <p:cNvSpPr/>
              <p:nvPr/>
            </p:nvSpPr>
            <p:spPr>
              <a:xfrm>
                <a:off x="3016004" y="4265349"/>
                <a:ext cx="22704" cy="22577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7" extrusionOk="0">
                    <a:moveTo>
                      <a:pt x="615" y="0"/>
                    </a:moveTo>
                    <a:cubicBezTo>
                      <a:pt x="452" y="0"/>
                      <a:pt x="289" y="56"/>
                      <a:pt x="176" y="169"/>
                    </a:cubicBezTo>
                    <a:cubicBezTo>
                      <a:pt x="51" y="294"/>
                      <a:pt x="0" y="445"/>
                      <a:pt x="0" y="620"/>
                    </a:cubicBezTo>
                    <a:cubicBezTo>
                      <a:pt x="0" y="771"/>
                      <a:pt x="51" y="946"/>
                      <a:pt x="176" y="1071"/>
                    </a:cubicBezTo>
                    <a:cubicBezTo>
                      <a:pt x="301" y="1172"/>
                      <a:pt x="452" y="1247"/>
                      <a:pt x="627" y="1247"/>
                    </a:cubicBezTo>
                    <a:cubicBezTo>
                      <a:pt x="777" y="1247"/>
                      <a:pt x="928" y="1172"/>
                      <a:pt x="1053" y="1071"/>
                    </a:cubicBezTo>
                    <a:cubicBezTo>
                      <a:pt x="1178" y="946"/>
                      <a:pt x="1254" y="771"/>
                      <a:pt x="1254" y="620"/>
                    </a:cubicBezTo>
                    <a:cubicBezTo>
                      <a:pt x="1254" y="445"/>
                      <a:pt x="1178" y="294"/>
                      <a:pt x="1053" y="169"/>
                    </a:cubicBezTo>
                    <a:cubicBezTo>
                      <a:pt x="940" y="56"/>
                      <a:pt x="777" y="0"/>
                      <a:pt x="61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28"/>
              <p:cNvSpPr/>
              <p:nvPr/>
            </p:nvSpPr>
            <p:spPr>
              <a:xfrm>
                <a:off x="3619498" y="963377"/>
                <a:ext cx="22722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0" extrusionOk="0">
                    <a:moveTo>
                      <a:pt x="603" y="0"/>
                    </a:moveTo>
                    <a:cubicBezTo>
                      <a:pt x="446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68"/>
                      <a:pt x="176" y="1069"/>
                    </a:cubicBezTo>
                    <a:cubicBezTo>
                      <a:pt x="302" y="1194"/>
                      <a:pt x="452" y="1269"/>
                      <a:pt x="628" y="1269"/>
                    </a:cubicBezTo>
                    <a:cubicBezTo>
                      <a:pt x="653" y="1269"/>
                      <a:pt x="703" y="1244"/>
                      <a:pt x="728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53" y="1144"/>
                    </a:cubicBezTo>
                    <a:cubicBezTo>
                      <a:pt x="1003" y="1119"/>
                      <a:pt x="1029" y="1094"/>
                      <a:pt x="1054" y="1069"/>
                    </a:cubicBezTo>
                    <a:cubicBezTo>
                      <a:pt x="1179" y="968"/>
                      <a:pt x="1254" y="793"/>
                      <a:pt x="1254" y="642"/>
                    </a:cubicBezTo>
                    <a:cubicBezTo>
                      <a:pt x="1254" y="592"/>
                      <a:pt x="1229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9" y="292"/>
                    </a:cubicBezTo>
                    <a:cubicBezTo>
                      <a:pt x="1104" y="241"/>
                      <a:pt x="1079" y="216"/>
                      <a:pt x="1054" y="191"/>
                    </a:cubicBezTo>
                    <a:cubicBezTo>
                      <a:pt x="1029" y="166"/>
                      <a:pt x="1003" y="141"/>
                      <a:pt x="953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28" y="16"/>
                    </a:cubicBezTo>
                    <a:cubicBezTo>
                      <a:pt x="686" y="5"/>
                      <a:pt x="644" y="0"/>
                      <a:pt x="6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28"/>
              <p:cNvSpPr/>
              <p:nvPr/>
            </p:nvSpPr>
            <p:spPr>
              <a:xfrm>
                <a:off x="2675396" y="1411428"/>
                <a:ext cx="55383" cy="54007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2983" extrusionOk="0">
                    <a:moveTo>
                      <a:pt x="2707" y="0"/>
                    </a:moveTo>
                    <a:cubicBezTo>
                      <a:pt x="2626" y="0"/>
                      <a:pt x="2544" y="25"/>
                      <a:pt x="2482" y="75"/>
                    </a:cubicBezTo>
                    <a:lnTo>
                      <a:pt x="126" y="2456"/>
                    </a:lnTo>
                    <a:cubicBezTo>
                      <a:pt x="0" y="2582"/>
                      <a:pt x="0" y="2782"/>
                      <a:pt x="126" y="2907"/>
                    </a:cubicBezTo>
                    <a:cubicBezTo>
                      <a:pt x="176" y="2958"/>
                      <a:pt x="251" y="2983"/>
                      <a:pt x="351" y="2983"/>
                    </a:cubicBezTo>
                    <a:cubicBezTo>
                      <a:pt x="427" y="2983"/>
                      <a:pt x="502" y="2958"/>
                      <a:pt x="552" y="2907"/>
                    </a:cubicBezTo>
                    <a:lnTo>
                      <a:pt x="2933" y="527"/>
                    </a:lnTo>
                    <a:cubicBezTo>
                      <a:pt x="3058" y="401"/>
                      <a:pt x="3058" y="201"/>
                      <a:pt x="2933" y="75"/>
                    </a:cubicBezTo>
                    <a:cubicBezTo>
                      <a:pt x="2870" y="25"/>
                      <a:pt x="2789" y="0"/>
                      <a:pt x="27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0" name="Google Shape;967;p28">
            <a:extLst>
              <a:ext uri="{FF2B5EF4-FFF2-40B4-BE49-F238E27FC236}">
                <a16:creationId xmlns:a16="http://schemas.microsoft.com/office/drawing/2014/main" id="{FA4FA755-4098-4B30-8601-DE7D07A28D46}"/>
              </a:ext>
            </a:extLst>
          </p:cNvPr>
          <p:cNvSpPr/>
          <p:nvPr/>
        </p:nvSpPr>
        <p:spPr>
          <a:xfrm>
            <a:off x="641350" y="2802467"/>
            <a:ext cx="620184" cy="353483"/>
          </a:xfrm>
          <a:custGeom>
            <a:avLst/>
            <a:gdLst/>
            <a:ahLst/>
            <a:cxnLst/>
            <a:rect l="l" t="t" r="r" b="b"/>
            <a:pathLst>
              <a:path w="52633" h="28523" extrusionOk="0">
                <a:moveTo>
                  <a:pt x="3184" y="1"/>
                </a:moveTo>
                <a:cubicBezTo>
                  <a:pt x="1429" y="1"/>
                  <a:pt x="1" y="1429"/>
                  <a:pt x="1" y="3209"/>
                </a:cubicBezTo>
                <a:lnTo>
                  <a:pt x="1" y="25339"/>
                </a:lnTo>
                <a:cubicBezTo>
                  <a:pt x="1" y="27094"/>
                  <a:pt x="1429" y="28522"/>
                  <a:pt x="3184" y="28522"/>
                </a:cubicBezTo>
                <a:lnTo>
                  <a:pt x="49425" y="28522"/>
                </a:lnTo>
                <a:cubicBezTo>
                  <a:pt x="51179" y="28522"/>
                  <a:pt x="52633" y="27094"/>
                  <a:pt x="52633" y="25339"/>
                </a:cubicBezTo>
                <a:lnTo>
                  <a:pt x="52633" y="3209"/>
                </a:lnTo>
                <a:cubicBezTo>
                  <a:pt x="52633" y="1429"/>
                  <a:pt x="51179" y="1"/>
                  <a:pt x="49425" y="1"/>
                </a:cubicBezTo>
                <a:close/>
              </a:path>
            </a:pathLst>
          </a:cu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>
                <a:solidFill>
                  <a:schemeClr val="bg2"/>
                </a:solidFill>
              </a:rPr>
              <a:t> CSS</a:t>
            </a:r>
            <a:endParaRPr b="1">
              <a:solidFill>
                <a:schemeClr val="bg2"/>
              </a:solidFill>
            </a:endParaRPr>
          </a:p>
        </p:txBody>
      </p:sp>
      <p:sp>
        <p:nvSpPr>
          <p:cNvPr id="134" name="Google Shape;967;p28">
            <a:extLst>
              <a:ext uri="{FF2B5EF4-FFF2-40B4-BE49-F238E27FC236}">
                <a16:creationId xmlns:a16="http://schemas.microsoft.com/office/drawing/2014/main" id="{79409E7A-DF8D-475E-B218-4FA0E9CC90BD}"/>
              </a:ext>
            </a:extLst>
          </p:cNvPr>
          <p:cNvSpPr/>
          <p:nvPr/>
        </p:nvSpPr>
        <p:spPr>
          <a:xfrm>
            <a:off x="600075" y="3282951"/>
            <a:ext cx="676275" cy="384174"/>
          </a:xfrm>
          <a:custGeom>
            <a:avLst/>
            <a:gdLst/>
            <a:ahLst/>
            <a:cxnLst/>
            <a:rect l="l" t="t" r="r" b="b"/>
            <a:pathLst>
              <a:path w="52633" h="28523" extrusionOk="0">
                <a:moveTo>
                  <a:pt x="3184" y="1"/>
                </a:moveTo>
                <a:cubicBezTo>
                  <a:pt x="1429" y="1"/>
                  <a:pt x="1" y="1429"/>
                  <a:pt x="1" y="3209"/>
                </a:cubicBezTo>
                <a:lnTo>
                  <a:pt x="1" y="25339"/>
                </a:lnTo>
                <a:cubicBezTo>
                  <a:pt x="1" y="27094"/>
                  <a:pt x="1429" y="28522"/>
                  <a:pt x="3184" y="28522"/>
                </a:cubicBezTo>
                <a:lnTo>
                  <a:pt x="49425" y="28522"/>
                </a:lnTo>
                <a:cubicBezTo>
                  <a:pt x="51179" y="28522"/>
                  <a:pt x="52633" y="27094"/>
                  <a:pt x="52633" y="25339"/>
                </a:cubicBezTo>
                <a:lnTo>
                  <a:pt x="52633" y="3209"/>
                </a:lnTo>
                <a:cubicBezTo>
                  <a:pt x="52633" y="1429"/>
                  <a:pt x="51179" y="1"/>
                  <a:pt x="49425" y="1"/>
                </a:cubicBezTo>
                <a:close/>
              </a:path>
            </a:pathLst>
          </a:cu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>
                <a:solidFill>
                  <a:schemeClr val="bg2"/>
                </a:solidFill>
              </a:rPr>
              <a:t>   JS</a:t>
            </a:r>
            <a:endParaRPr b="1">
              <a:solidFill>
                <a:schemeClr val="bg2"/>
              </a:solidFill>
            </a:endParaRPr>
          </a:p>
        </p:txBody>
      </p:sp>
      <p:sp>
        <p:nvSpPr>
          <p:cNvPr id="135" name="Google Shape;980;p28">
            <a:extLst>
              <a:ext uri="{FF2B5EF4-FFF2-40B4-BE49-F238E27FC236}">
                <a16:creationId xmlns:a16="http://schemas.microsoft.com/office/drawing/2014/main" id="{850FE05D-404E-40C1-90D7-6EFFDD3F3330}"/>
              </a:ext>
            </a:extLst>
          </p:cNvPr>
          <p:cNvSpPr/>
          <p:nvPr/>
        </p:nvSpPr>
        <p:spPr>
          <a:xfrm>
            <a:off x="1246887" y="2954777"/>
            <a:ext cx="249143" cy="108467"/>
          </a:xfrm>
          <a:custGeom>
            <a:avLst/>
            <a:gdLst/>
            <a:ahLst/>
            <a:cxnLst/>
            <a:rect l="l" t="t" r="r" b="b"/>
            <a:pathLst>
              <a:path w="13761" h="5991" extrusionOk="0">
                <a:moveTo>
                  <a:pt x="327" y="1"/>
                </a:moveTo>
                <a:cubicBezTo>
                  <a:pt x="151" y="1"/>
                  <a:pt x="1" y="151"/>
                  <a:pt x="1" y="327"/>
                </a:cubicBezTo>
                <a:cubicBezTo>
                  <a:pt x="1" y="502"/>
                  <a:pt x="151" y="627"/>
                  <a:pt x="327" y="627"/>
                </a:cubicBezTo>
                <a:cubicBezTo>
                  <a:pt x="3835" y="627"/>
                  <a:pt x="5464" y="2006"/>
                  <a:pt x="7069" y="3359"/>
                </a:cubicBezTo>
                <a:cubicBezTo>
                  <a:pt x="8622" y="4663"/>
                  <a:pt x="10226" y="5991"/>
                  <a:pt x="13434" y="5991"/>
                </a:cubicBezTo>
                <a:cubicBezTo>
                  <a:pt x="13610" y="5991"/>
                  <a:pt x="13760" y="5866"/>
                  <a:pt x="13760" y="5690"/>
                </a:cubicBezTo>
                <a:cubicBezTo>
                  <a:pt x="13760" y="5515"/>
                  <a:pt x="13610" y="5364"/>
                  <a:pt x="13434" y="5364"/>
                </a:cubicBezTo>
                <a:cubicBezTo>
                  <a:pt x="10452" y="5364"/>
                  <a:pt x="8998" y="4161"/>
                  <a:pt x="7470" y="2858"/>
                </a:cubicBezTo>
                <a:cubicBezTo>
                  <a:pt x="5790" y="1454"/>
                  <a:pt x="4061" y="1"/>
                  <a:pt x="32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981;p28">
            <a:extLst>
              <a:ext uri="{FF2B5EF4-FFF2-40B4-BE49-F238E27FC236}">
                <a16:creationId xmlns:a16="http://schemas.microsoft.com/office/drawing/2014/main" id="{8598C182-253E-423F-BA70-AA72D21B21DD}"/>
              </a:ext>
            </a:extLst>
          </p:cNvPr>
          <p:cNvSpPr/>
          <p:nvPr/>
        </p:nvSpPr>
        <p:spPr>
          <a:xfrm>
            <a:off x="1473177" y="3044935"/>
            <a:ext cx="43126" cy="42673"/>
          </a:xfrm>
          <a:custGeom>
            <a:avLst/>
            <a:gdLst/>
            <a:ahLst/>
            <a:cxnLst/>
            <a:rect l="l" t="t" r="r" b="b"/>
            <a:pathLst>
              <a:path w="2382" h="2357" extrusionOk="0">
                <a:moveTo>
                  <a:pt x="1203" y="0"/>
                </a:moveTo>
                <a:cubicBezTo>
                  <a:pt x="552" y="0"/>
                  <a:pt x="0" y="526"/>
                  <a:pt x="0" y="1178"/>
                </a:cubicBezTo>
                <a:cubicBezTo>
                  <a:pt x="0" y="1830"/>
                  <a:pt x="552" y="2356"/>
                  <a:pt x="1203" y="2356"/>
                </a:cubicBezTo>
                <a:cubicBezTo>
                  <a:pt x="1855" y="2356"/>
                  <a:pt x="2381" y="1830"/>
                  <a:pt x="2381" y="1178"/>
                </a:cubicBezTo>
                <a:cubicBezTo>
                  <a:pt x="2381" y="526"/>
                  <a:pt x="1855" y="0"/>
                  <a:pt x="120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981;p28">
            <a:extLst>
              <a:ext uri="{FF2B5EF4-FFF2-40B4-BE49-F238E27FC236}">
                <a16:creationId xmlns:a16="http://schemas.microsoft.com/office/drawing/2014/main" id="{E25F329E-4CE7-4AE0-AA67-FD569A462874}"/>
              </a:ext>
            </a:extLst>
          </p:cNvPr>
          <p:cNvSpPr/>
          <p:nvPr/>
        </p:nvSpPr>
        <p:spPr>
          <a:xfrm>
            <a:off x="1206477" y="2936985"/>
            <a:ext cx="43126" cy="42673"/>
          </a:xfrm>
          <a:custGeom>
            <a:avLst/>
            <a:gdLst/>
            <a:ahLst/>
            <a:cxnLst/>
            <a:rect l="l" t="t" r="r" b="b"/>
            <a:pathLst>
              <a:path w="2382" h="2357" extrusionOk="0">
                <a:moveTo>
                  <a:pt x="1203" y="0"/>
                </a:moveTo>
                <a:cubicBezTo>
                  <a:pt x="552" y="0"/>
                  <a:pt x="0" y="526"/>
                  <a:pt x="0" y="1178"/>
                </a:cubicBezTo>
                <a:cubicBezTo>
                  <a:pt x="0" y="1830"/>
                  <a:pt x="552" y="2356"/>
                  <a:pt x="1203" y="2356"/>
                </a:cubicBezTo>
                <a:cubicBezTo>
                  <a:pt x="1855" y="2356"/>
                  <a:pt x="2381" y="1830"/>
                  <a:pt x="2381" y="1178"/>
                </a:cubicBezTo>
                <a:cubicBezTo>
                  <a:pt x="2381" y="526"/>
                  <a:pt x="1855" y="0"/>
                  <a:pt x="120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981;p28">
            <a:extLst>
              <a:ext uri="{FF2B5EF4-FFF2-40B4-BE49-F238E27FC236}">
                <a16:creationId xmlns:a16="http://schemas.microsoft.com/office/drawing/2014/main" id="{2D4AE45A-B778-4FB1-853C-33C9D0DEDF5F}"/>
              </a:ext>
            </a:extLst>
          </p:cNvPr>
          <p:cNvSpPr/>
          <p:nvPr/>
        </p:nvSpPr>
        <p:spPr>
          <a:xfrm>
            <a:off x="1492227" y="3171935"/>
            <a:ext cx="43126" cy="42673"/>
          </a:xfrm>
          <a:custGeom>
            <a:avLst/>
            <a:gdLst/>
            <a:ahLst/>
            <a:cxnLst/>
            <a:rect l="l" t="t" r="r" b="b"/>
            <a:pathLst>
              <a:path w="2382" h="2357" extrusionOk="0">
                <a:moveTo>
                  <a:pt x="1203" y="0"/>
                </a:moveTo>
                <a:cubicBezTo>
                  <a:pt x="552" y="0"/>
                  <a:pt x="0" y="526"/>
                  <a:pt x="0" y="1178"/>
                </a:cubicBezTo>
                <a:cubicBezTo>
                  <a:pt x="0" y="1830"/>
                  <a:pt x="552" y="2356"/>
                  <a:pt x="1203" y="2356"/>
                </a:cubicBezTo>
                <a:cubicBezTo>
                  <a:pt x="1855" y="2356"/>
                  <a:pt x="2381" y="1830"/>
                  <a:pt x="2381" y="1178"/>
                </a:cubicBezTo>
                <a:cubicBezTo>
                  <a:pt x="2381" y="526"/>
                  <a:pt x="1855" y="0"/>
                  <a:pt x="120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981;p28">
            <a:extLst>
              <a:ext uri="{FF2B5EF4-FFF2-40B4-BE49-F238E27FC236}">
                <a16:creationId xmlns:a16="http://schemas.microsoft.com/office/drawing/2014/main" id="{C964EB1D-B9D0-4868-A32D-5D242D08DC49}"/>
              </a:ext>
            </a:extLst>
          </p:cNvPr>
          <p:cNvSpPr/>
          <p:nvPr/>
        </p:nvSpPr>
        <p:spPr>
          <a:xfrm>
            <a:off x="1177902" y="3391010"/>
            <a:ext cx="43126" cy="42673"/>
          </a:xfrm>
          <a:custGeom>
            <a:avLst/>
            <a:gdLst/>
            <a:ahLst/>
            <a:cxnLst/>
            <a:rect l="l" t="t" r="r" b="b"/>
            <a:pathLst>
              <a:path w="2382" h="2357" extrusionOk="0">
                <a:moveTo>
                  <a:pt x="1203" y="0"/>
                </a:moveTo>
                <a:cubicBezTo>
                  <a:pt x="552" y="0"/>
                  <a:pt x="0" y="526"/>
                  <a:pt x="0" y="1178"/>
                </a:cubicBezTo>
                <a:cubicBezTo>
                  <a:pt x="0" y="1830"/>
                  <a:pt x="552" y="2356"/>
                  <a:pt x="1203" y="2356"/>
                </a:cubicBezTo>
                <a:cubicBezTo>
                  <a:pt x="1855" y="2356"/>
                  <a:pt x="2381" y="1830"/>
                  <a:pt x="2381" y="1178"/>
                </a:cubicBezTo>
                <a:cubicBezTo>
                  <a:pt x="2381" y="526"/>
                  <a:pt x="1855" y="0"/>
                  <a:pt x="120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980;p28">
            <a:extLst>
              <a:ext uri="{FF2B5EF4-FFF2-40B4-BE49-F238E27FC236}">
                <a16:creationId xmlns:a16="http://schemas.microsoft.com/office/drawing/2014/main" id="{327AD08A-4AF9-477B-A638-2CC8FBD41F90}"/>
              </a:ext>
            </a:extLst>
          </p:cNvPr>
          <p:cNvSpPr/>
          <p:nvPr/>
        </p:nvSpPr>
        <p:spPr>
          <a:xfrm flipV="1">
            <a:off x="1225550" y="3181350"/>
            <a:ext cx="279400" cy="234950"/>
          </a:xfrm>
          <a:custGeom>
            <a:avLst/>
            <a:gdLst/>
            <a:ahLst/>
            <a:cxnLst/>
            <a:rect l="l" t="t" r="r" b="b"/>
            <a:pathLst>
              <a:path w="13761" h="5991" extrusionOk="0">
                <a:moveTo>
                  <a:pt x="327" y="1"/>
                </a:moveTo>
                <a:cubicBezTo>
                  <a:pt x="151" y="1"/>
                  <a:pt x="1" y="151"/>
                  <a:pt x="1" y="327"/>
                </a:cubicBezTo>
                <a:cubicBezTo>
                  <a:pt x="1" y="502"/>
                  <a:pt x="151" y="627"/>
                  <a:pt x="327" y="627"/>
                </a:cubicBezTo>
                <a:cubicBezTo>
                  <a:pt x="3835" y="627"/>
                  <a:pt x="5464" y="2006"/>
                  <a:pt x="7069" y="3359"/>
                </a:cubicBezTo>
                <a:cubicBezTo>
                  <a:pt x="8622" y="4663"/>
                  <a:pt x="10226" y="5991"/>
                  <a:pt x="13434" y="5991"/>
                </a:cubicBezTo>
                <a:cubicBezTo>
                  <a:pt x="13610" y="5991"/>
                  <a:pt x="13760" y="5866"/>
                  <a:pt x="13760" y="5690"/>
                </a:cubicBezTo>
                <a:cubicBezTo>
                  <a:pt x="13760" y="5515"/>
                  <a:pt x="13610" y="5364"/>
                  <a:pt x="13434" y="5364"/>
                </a:cubicBezTo>
                <a:cubicBezTo>
                  <a:pt x="10452" y="5364"/>
                  <a:pt x="8998" y="4161"/>
                  <a:pt x="7470" y="2858"/>
                </a:cubicBezTo>
                <a:cubicBezTo>
                  <a:pt x="5790" y="1454"/>
                  <a:pt x="4061" y="1"/>
                  <a:pt x="327" y="1"/>
                </a:cubicBezTo>
                <a:close/>
              </a:path>
            </a:pathLst>
          </a:custGeom>
          <a:solidFill>
            <a:schemeClr val="accent6"/>
          </a:solidFill>
          <a:ln w="3175"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2">
            <a:extLst>
              <a:ext uri="{FF2B5EF4-FFF2-40B4-BE49-F238E27FC236}">
                <a16:creationId xmlns:a16="http://schemas.microsoft.com/office/drawing/2014/main" id="{BDDF83E2-EE34-4697-8AB2-6158C5C6E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82647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27"/>
          <p:cNvSpPr/>
          <p:nvPr/>
        </p:nvSpPr>
        <p:spPr>
          <a:xfrm>
            <a:off x="919130" y="1113720"/>
            <a:ext cx="61776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27"/>
          <p:cNvSpPr txBox="1">
            <a:spLocks noGrp="1"/>
          </p:cNvSpPr>
          <p:nvPr>
            <p:ph type="title"/>
          </p:nvPr>
        </p:nvSpPr>
        <p:spPr>
          <a:xfrm>
            <a:off x="2567394" y="1088242"/>
            <a:ext cx="4042411" cy="56611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l"/>
            <a:r>
              <a:rPr lang="es-CO" sz="2800" b="1" dirty="0"/>
              <a:t>Descripción del producto</a:t>
            </a:r>
          </a:p>
        </p:txBody>
      </p:sp>
      <p:sp>
        <p:nvSpPr>
          <p:cNvPr id="746" name="Google Shape;746;p27"/>
          <p:cNvSpPr txBox="1">
            <a:spLocks noGrp="1"/>
          </p:cNvSpPr>
          <p:nvPr>
            <p:ph type="subTitle" idx="1"/>
          </p:nvPr>
        </p:nvSpPr>
        <p:spPr>
          <a:xfrm>
            <a:off x="483553" y="2981449"/>
            <a:ext cx="4061887" cy="31018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just"/>
            <a:r>
              <a:rPr lang="es-CO" b="0" i="0" dirty="0">
                <a:solidFill>
                  <a:srgbClr val="24292E"/>
                </a:solidFill>
                <a:effectLst/>
                <a:latin typeface="-apple-system"/>
              </a:rPr>
              <a:t>        </a:t>
            </a:r>
            <a:r>
              <a:rPr lang="es-CO" b="0" i="0" dirty="0" err="1">
                <a:solidFill>
                  <a:srgbClr val="24292E"/>
                </a:solidFill>
                <a:effectLst/>
                <a:latin typeface="-apple-system"/>
              </a:rPr>
              <a:t>MarketHub</a:t>
            </a:r>
            <a:r>
              <a:rPr lang="es-CO" b="0" i="0" dirty="0">
                <a:solidFill>
                  <a:srgbClr val="24292E"/>
                </a:solidFill>
                <a:effectLst/>
                <a:latin typeface="-apple-system"/>
              </a:rPr>
              <a:t> ayuda a los vendedores a tener una herramienta útil y segura para realizar sus ventas, además de brindar la posibilidad de realizar compras al por mayor.</a:t>
            </a:r>
          </a:p>
          <a:p>
            <a:pPr marL="0" indent="0" algn="just"/>
            <a:endParaRPr lang="es-CO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grpSp>
        <p:nvGrpSpPr>
          <p:cNvPr id="899" name="Google Shape;899;p27"/>
          <p:cNvGrpSpPr/>
          <p:nvPr/>
        </p:nvGrpSpPr>
        <p:grpSpPr>
          <a:xfrm>
            <a:off x="6247964" y="1288583"/>
            <a:ext cx="636814" cy="120078"/>
            <a:chOff x="8209059" y="198000"/>
            <a:chExt cx="636814" cy="120078"/>
          </a:xfrm>
        </p:grpSpPr>
        <p:sp>
          <p:nvSpPr>
            <p:cNvPr id="900" name="Google Shape;900;p27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7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7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agen 2">
            <a:extLst>
              <a:ext uri="{FF2B5EF4-FFF2-40B4-BE49-F238E27FC236}">
                <a16:creationId xmlns:a16="http://schemas.microsoft.com/office/drawing/2014/main" id="{4A18564B-44D4-4DEB-A373-54BACAFD9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826477"/>
          </a:xfrm>
          <a:prstGeom prst="rect">
            <a:avLst/>
          </a:prstGeom>
        </p:spPr>
      </p:pic>
      <p:grpSp>
        <p:nvGrpSpPr>
          <p:cNvPr id="163" name="Google Shape;1724;p38">
            <a:extLst>
              <a:ext uri="{FF2B5EF4-FFF2-40B4-BE49-F238E27FC236}">
                <a16:creationId xmlns:a16="http://schemas.microsoft.com/office/drawing/2014/main" id="{F6A4427B-BE6F-476E-9D98-1893527B89FB}"/>
              </a:ext>
            </a:extLst>
          </p:cNvPr>
          <p:cNvGrpSpPr/>
          <p:nvPr/>
        </p:nvGrpSpPr>
        <p:grpSpPr>
          <a:xfrm>
            <a:off x="5090211" y="1679628"/>
            <a:ext cx="3603313" cy="3463872"/>
            <a:chOff x="5076905" y="915580"/>
            <a:chExt cx="3603313" cy="3463872"/>
          </a:xfrm>
        </p:grpSpPr>
        <p:grpSp>
          <p:nvGrpSpPr>
            <p:cNvPr id="164" name="Google Shape;1725;p38">
              <a:extLst>
                <a:ext uri="{FF2B5EF4-FFF2-40B4-BE49-F238E27FC236}">
                  <a16:creationId xmlns:a16="http://schemas.microsoft.com/office/drawing/2014/main" id="{587660CF-6599-4C99-9372-90FB68300548}"/>
                </a:ext>
              </a:extLst>
            </p:cNvPr>
            <p:cNvGrpSpPr/>
            <p:nvPr/>
          </p:nvGrpSpPr>
          <p:grpSpPr>
            <a:xfrm>
              <a:off x="5076905" y="915580"/>
              <a:ext cx="3486734" cy="3432346"/>
              <a:chOff x="242155" y="855580"/>
              <a:chExt cx="3486734" cy="3432346"/>
            </a:xfrm>
          </p:grpSpPr>
          <p:sp>
            <p:nvSpPr>
              <p:cNvPr id="318" name="Google Shape;1726;p38">
                <a:extLst>
                  <a:ext uri="{FF2B5EF4-FFF2-40B4-BE49-F238E27FC236}">
                    <a16:creationId xmlns:a16="http://schemas.microsoft.com/office/drawing/2014/main" id="{29958E6B-EF6A-4AD0-AD8C-BFCC5957BB17}"/>
                  </a:ext>
                </a:extLst>
              </p:cNvPr>
              <p:cNvSpPr/>
              <p:nvPr/>
            </p:nvSpPr>
            <p:spPr>
              <a:xfrm>
                <a:off x="444080" y="1027596"/>
                <a:ext cx="72619" cy="101243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5592" extrusionOk="0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1727;p38">
                <a:extLst>
                  <a:ext uri="{FF2B5EF4-FFF2-40B4-BE49-F238E27FC236}">
                    <a16:creationId xmlns:a16="http://schemas.microsoft.com/office/drawing/2014/main" id="{268BB4C0-9E9B-4BBB-9005-0C3D8EDF7A06}"/>
                  </a:ext>
                </a:extLst>
              </p:cNvPr>
              <p:cNvSpPr/>
              <p:nvPr/>
            </p:nvSpPr>
            <p:spPr>
              <a:xfrm>
                <a:off x="3144423" y="1880033"/>
                <a:ext cx="97568" cy="78286"/>
              </a:xfrm>
              <a:custGeom>
                <a:avLst/>
                <a:gdLst/>
                <a:ahLst/>
                <a:cxnLst/>
                <a:rect l="l" t="t" r="r" b="b"/>
                <a:pathLst>
                  <a:path w="5389" h="4324" extrusionOk="0">
                    <a:moveTo>
                      <a:pt x="368" y="1"/>
                    </a:moveTo>
                    <a:cubicBezTo>
                      <a:pt x="276" y="1"/>
                      <a:pt x="184" y="40"/>
                      <a:pt x="126" y="113"/>
                    </a:cubicBezTo>
                    <a:cubicBezTo>
                      <a:pt x="0" y="263"/>
                      <a:pt x="25" y="464"/>
                      <a:pt x="176" y="564"/>
                    </a:cubicBezTo>
                    <a:lnTo>
                      <a:pt x="4837" y="4248"/>
                    </a:lnTo>
                    <a:cubicBezTo>
                      <a:pt x="4887" y="4298"/>
                      <a:pt x="4963" y="4324"/>
                      <a:pt x="5038" y="4324"/>
                    </a:cubicBezTo>
                    <a:cubicBezTo>
                      <a:pt x="5138" y="4324"/>
                      <a:pt x="5213" y="4273"/>
                      <a:pt x="5288" y="4198"/>
                    </a:cubicBezTo>
                    <a:cubicBezTo>
                      <a:pt x="5389" y="4073"/>
                      <a:pt x="5364" y="3872"/>
                      <a:pt x="5238" y="3772"/>
                    </a:cubicBezTo>
                    <a:lnTo>
                      <a:pt x="552" y="63"/>
                    </a:lnTo>
                    <a:cubicBezTo>
                      <a:pt x="499" y="21"/>
                      <a:pt x="434" y="1"/>
                      <a:pt x="36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1728;p38">
                <a:extLst>
                  <a:ext uri="{FF2B5EF4-FFF2-40B4-BE49-F238E27FC236}">
                    <a16:creationId xmlns:a16="http://schemas.microsoft.com/office/drawing/2014/main" id="{A104B438-E924-493F-B36B-7F49D97F4555}"/>
                  </a:ext>
                </a:extLst>
              </p:cNvPr>
              <p:cNvSpPr/>
              <p:nvPr/>
            </p:nvSpPr>
            <p:spPr>
              <a:xfrm>
                <a:off x="306138" y="2507190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1729;p38">
                <a:extLst>
                  <a:ext uri="{FF2B5EF4-FFF2-40B4-BE49-F238E27FC236}">
                    <a16:creationId xmlns:a16="http://schemas.microsoft.com/office/drawing/2014/main" id="{4FAF473E-B7E8-4010-81FA-90E70375D973}"/>
                  </a:ext>
                </a:extLst>
              </p:cNvPr>
              <p:cNvSpPr/>
              <p:nvPr/>
            </p:nvSpPr>
            <p:spPr>
              <a:xfrm>
                <a:off x="2182903" y="4207503"/>
                <a:ext cx="97115" cy="78159"/>
              </a:xfrm>
              <a:custGeom>
                <a:avLst/>
                <a:gdLst/>
                <a:ahLst/>
                <a:cxnLst/>
                <a:rect l="l" t="t" r="r" b="b"/>
                <a:pathLst>
                  <a:path w="5364" h="4317" extrusionOk="0">
                    <a:moveTo>
                      <a:pt x="341" y="1"/>
                    </a:moveTo>
                    <a:cubicBezTo>
                      <a:pt x="247" y="1"/>
                      <a:pt x="157" y="46"/>
                      <a:pt x="100" y="131"/>
                    </a:cubicBezTo>
                    <a:cubicBezTo>
                      <a:pt x="0" y="256"/>
                      <a:pt x="25" y="457"/>
                      <a:pt x="151" y="557"/>
                    </a:cubicBezTo>
                    <a:lnTo>
                      <a:pt x="4812" y="4266"/>
                    </a:lnTo>
                    <a:cubicBezTo>
                      <a:pt x="4887" y="4317"/>
                      <a:pt x="4938" y="4317"/>
                      <a:pt x="5013" y="4317"/>
                    </a:cubicBezTo>
                    <a:cubicBezTo>
                      <a:pt x="5113" y="4317"/>
                      <a:pt x="5213" y="4292"/>
                      <a:pt x="5263" y="4216"/>
                    </a:cubicBezTo>
                    <a:cubicBezTo>
                      <a:pt x="5364" y="4066"/>
                      <a:pt x="5339" y="3865"/>
                      <a:pt x="5213" y="3765"/>
                    </a:cubicBezTo>
                    <a:lnTo>
                      <a:pt x="552" y="81"/>
                    </a:lnTo>
                    <a:cubicBezTo>
                      <a:pt x="487" y="27"/>
                      <a:pt x="412" y="1"/>
                      <a:pt x="34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1730;p38">
                <a:extLst>
                  <a:ext uri="{FF2B5EF4-FFF2-40B4-BE49-F238E27FC236}">
                    <a16:creationId xmlns:a16="http://schemas.microsoft.com/office/drawing/2014/main" id="{89808FE4-37F8-44E2-8597-0DFA6E1D797F}"/>
                  </a:ext>
                </a:extLst>
              </p:cNvPr>
              <p:cNvSpPr/>
              <p:nvPr/>
            </p:nvSpPr>
            <p:spPr>
              <a:xfrm>
                <a:off x="3540090" y="3765886"/>
                <a:ext cx="36789" cy="116379"/>
              </a:xfrm>
              <a:custGeom>
                <a:avLst/>
                <a:gdLst/>
                <a:ahLst/>
                <a:cxnLst/>
                <a:rect l="l" t="t" r="r" b="b"/>
                <a:pathLst>
                  <a:path w="2032" h="6428" extrusionOk="0">
                    <a:moveTo>
                      <a:pt x="347" y="0"/>
                    </a:moveTo>
                    <a:cubicBezTo>
                      <a:pt x="323" y="0"/>
                      <a:pt x="300" y="4"/>
                      <a:pt x="277" y="12"/>
                    </a:cubicBezTo>
                    <a:cubicBezTo>
                      <a:pt x="101" y="62"/>
                      <a:pt x="1" y="212"/>
                      <a:pt x="26" y="388"/>
                    </a:cubicBezTo>
                    <a:lnTo>
                      <a:pt x="1379" y="6202"/>
                    </a:lnTo>
                    <a:cubicBezTo>
                      <a:pt x="1430" y="6327"/>
                      <a:pt x="1555" y="6428"/>
                      <a:pt x="1680" y="6428"/>
                    </a:cubicBezTo>
                    <a:lnTo>
                      <a:pt x="1755" y="6428"/>
                    </a:lnTo>
                    <a:cubicBezTo>
                      <a:pt x="1931" y="6378"/>
                      <a:pt x="2031" y="6227"/>
                      <a:pt x="2006" y="6052"/>
                    </a:cubicBezTo>
                    <a:lnTo>
                      <a:pt x="653" y="237"/>
                    </a:lnTo>
                    <a:cubicBezTo>
                      <a:pt x="610" y="110"/>
                      <a:pt x="478" y="0"/>
                      <a:pt x="3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1731;p38">
                <a:extLst>
                  <a:ext uri="{FF2B5EF4-FFF2-40B4-BE49-F238E27FC236}">
                    <a16:creationId xmlns:a16="http://schemas.microsoft.com/office/drawing/2014/main" id="{D479A037-6FA0-49B6-9A12-24D868141239}"/>
                  </a:ext>
                </a:extLst>
              </p:cNvPr>
              <p:cNvSpPr/>
              <p:nvPr/>
            </p:nvSpPr>
            <p:spPr>
              <a:xfrm>
                <a:off x="2903463" y="855580"/>
                <a:ext cx="60380" cy="108087"/>
              </a:xfrm>
              <a:custGeom>
                <a:avLst/>
                <a:gdLst/>
                <a:ahLst/>
                <a:cxnLst/>
                <a:rect l="l" t="t" r="r" b="b"/>
                <a:pathLst>
                  <a:path w="3335" h="5970" extrusionOk="0">
                    <a:moveTo>
                      <a:pt x="2985" y="0"/>
                    </a:moveTo>
                    <a:cubicBezTo>
                      <a:pt x="2871" y="0"/>
                      <a:pt x="2763" y="70"/>
                      <a:pt x="2708" y="180"/>
                    </a:cubicBezTo>
                    <a:lnTo>
                      <a:pt x="76" y="5519"/>
                    </a:lnTo>
                    <a:cubicBezTo>
                      <a:pt x="1" y="5669"/>
                      <a:pt x="51" y="5870"/>
                      <a:pt x="201" y="5945"/>
                    </a:cubicBezTo>
                    <a:cubicBezTo>
                      <a:pt x="252" y="5970"/>
                      <a:pt x="302" y="5970"/>
                      <a:pt x="352" y="5970"/>
                    </a:cubicBezTo>
                    <a:cubicBezTo>
                      <a:pt x="477" y="5970"/>
                      <a:pt x="577" y="5920"/>
                      <a:pt x="627" y="5794"/>
                    </a:cubicBezTo>
                    <a:lnTo>
                      <a:pt x="3259" y="456"/>
                    </a:lnTo>
                    <a:cubicBezTo>
                      <a:pt x="3334" y="306"/>
                      <a:pt x="3259" y="105"/>
                      <a:pt x="3109" y="30"/>
                    </a:cubicBezTo>
                    <a:cubicBezTo>
                      <a:pt x="3068" y="10"/>
                      <a:pt x="3026" y="0"/>
                      <a:pt x="298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1732;p38">
                <a:extLst>
                  <a:ext uri="{FF2B5EF4-FFF2-40B4-BE49-F238E27FC236}">
                    <a16:creationId xmlns:a16="http://schemas.microsoft.com/office/drawing/2014/main" id="{1EF4EE27-36C7-4091-A930-3AB5897E1F9C}"/>
                  </a:ext>
                </a:extLst>
              </p:cNvPr>
              <p:cNvSpPr/>
              <p:nvPr/>
            </p:nvSpPr>
            <p:spPr>
              <a:xfrm>
                <a:off x="353791" y="4144353"/>
                <a:ext cx="60362" cy="108177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5975" extrusionOk="0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1733;p38">
                <a:extLst>
                  <a:ext uri="{FF2B5EF4-FFF2-40B4-BE49-F238E27FC236}">
                    <a16:creationId xmlns:a16="http://schemas.microsoft.com/office/drawing/2014/main" id="{D9E42106-D7D5-4015-8FDA-4E890FA70C7F}"/>
                  </a:ext>
                </a:extLst>
              </p:cNvPr>
              <p:cNvSpPr/>
              <p:nvPr/>
            </p:nvSpPr>
            <p:spPr>
              <a:xfrm>
                <a:off x="612421" y="1449641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1734;p38">
                <a:extLst>
                  <a:ext uri="{FF2B5EF4-FFF2-40B4-BE49-F238E27FC236}">
                    <a16:creationId xmlns:a16="http://schemas.microsoft.com/office/drawing/2014/main" id="{AA9C33A3-481E-4162-AFB5-89AEDC943DDF}"/>
                  </a:ext>
                </a:extLst>
              </p:cNvPr>
              <p:cNvSpPr/>
              <p:nvPr/>
            </p:nvSpPr>
            <p:spPr>
              <a:xfrm>
                <a:off x="330634" y="3479302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1735;p38">
                <a:extLst>
                  <a:ext uri="{FF2B5EF4-FFF2-40B4-BE49-F238E27FC236}">
                    <a16:creationId xmlns:a16="http://schemas.microsoft.com/office/drawing/2014/main" id="{46331DE7-F71E-48E3-A63A-F18F8FBCCA88}"/>
                  </a:ext>
                </a:extLst>
              </p:cNvPr>
              <p:cNvSpPr/>
              <p:nvPr/>
            </p:nvSpPr>
            <p:spPr>
              <a:xfrm>
                <a:off x="1076180" y="4223019"/>
                <a:ext cx="59004" cy="59022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60" extrusionOk="0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1736;p38">
                <a:extLst>
                  <a:ext uri="{FF2B5EF4-FFF2-40B4-BE49-F238E27FC236}">
                    <a16:creationId xmlns:a16="http://schemas.microsoft.com/office/drawing/2014/main" id="{FC7147AC-F63F-4649-A6E5-751AD0C6A77C}"/>
                  </a:ext>
                </a:extLst>
              </p:cNvPr>
              <p:cNvSpPr/>
              <p:nvPr/>
            </p:nvSpPr>
            <p:spPr>
              <a:xfrm>
                <a:off x="3600904" y="2139351"/>
                <a:ext cx="59457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59" extrusionOk="0">
                    <a:moveTo>
                      <a:pt x="1655" y="627"/>
                    </a:moveTo>
                    <a:cubicBezTo>
                      <a:pt x="2206" y="627"/>
                      <a:pt x="2657" y="1078"/>
                      <a:pt x="2657" y="1630"/>
                    </a:cubicBezTo>
                    <a:cubicBezTo>
                      <a:pt x="2657" y="2181"/>
                      <a:pt x="2206" y="2632"/>
                      <a:pt x="1655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8"/>
                      <a:pt x="1078" y="627"/>
                      <a:pt x="1655" y="627"/>
                    </a:cubicBezTo>
                    <a:close/>
                    <a:moveTo>
                      <a:pt x="1655" y="1"/>
                    </a:moveTo>
                    <a:cubicBezTo>
                      <a:pt x="752" y="1"/>
                      <a:pt x="0" y="727"/>
                      <a:pt x="0" y="1630"/>
                    </a:cubicBezTo>
                    <a:cubicBezTo>
                      <a:pt x="0" y="2532"/>
                      <a:pt x="752" y="3259"/>
                      <a:pt x="1655" y="3259"/>
                    </a:cubicBezTo>
                    <a:cubicBezTo>
                      <a:pt x="2557" y="3259"/>
                      <a:pt x="3284" y="2532"/>
                      <a:pt x="3284" y="1630"/>
                    </a:cubicBezTo>
                    <a:cubicBezTo>
                      <a:pt x="3284" y="727"/>
                      <a:pt x="2557" y="1"/>
                      <a:pt x="165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1737;p38">
                <a:extLst>
                  <a:ext uri="{FF2B5EF4-FFF2-40B4-BE49-F238E27FC236}">
                    <a16:creationId xmlns:a16="http://schemas.microsoft.com/office/drawing/2014/main" id="{122C7AAE-1AA4-48AA-918D-7BAF8260C210}"/>
                  </a:ext>
                </a:extLst>
              </p:cNvPr>
              <p:cNvSpPr/>
              <p:nvPr/>
            </p:nvSpPr>
            <p:spPr>
              <a:xfrm>
                <a:off x="3394435" y="4144534"/>
                <a:ext cx="59475" cy="59457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3284" extrusionOk="0">
                    <a:moveTo>
                      <a:pt x="1655" y="627"/>
                    </a:moveTo>
                    <a:cubicBezTo>
                      <a:pt x="2206" y="627"/>
                      <a:pt x="2657" y="1103"/>
                      <a:pt x="2657" y="1654"/>
                    </a:cubicBezTo>
                    <a:cubicBezTo>
                      <a:pt x="2657" y="2206"/>
                      <a:pt x="2206" y="2657"/>
                      <a:pt x="1655" y="2657"/>
                    </a:cubicBezTo>
                    <a:cubicBezTo>
                      <a:pt x="1079" y="2657"/>
                      <a:pt x="627" y="2206"/>
                      <a:pt x="627" y="1654"/>
                    </a:cubicBezTo>
                    <a:cubicBezTo>
                      <a:pt x="627" y="1103"/>
                      <a:pt x="1079" y="627"/>
                      <a:pt x="1655" y="627"/>
                    </a:cubicBezTo>
                    <a:close/>
                    <a:moveTo>
                      <a:pt x="1655" y="0"/>
                    </a:moveTo>
                    <a:cubicBezTo>
                      <a:pt x="753" y="0"/>
                      <a:pt x="1" y="752"/>
                      <a:pt x="1" y="1654"/>
                    </a:cubicBezTo>
                    <a:cubicBezTo>
                      <a:pt x="1" y="2556"/>
                      <a:pt x="753" y="3283"/>
                      <a:pt x="1655" y="3283"/>
                    </a:cubicBezTo>
                    <a:cubicBezTo>
                      <a:pt x="2557" y="3283"/>
                      <a:pt x="3284" y="2556"/>
                      <a:pt x="3284" y="1654"/>
                    </a:cubicBezTo>
                    <a:cubicBezTo>
                      <a:pt x="3284" y="752"/>
                      <a:pt x="2557" y="0"/>
                      <a:pt x="16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1738;p38">
                <a:extLst>
                  <a:ext uri="{FF2B5EF4-FFF2-40B4-BE49-F238E27FC236}">
                    <a16:creationId xmlns:a16="http://schemas.microsoft.com/office/drawing/2014/main" id="{EF30F9EF-E05A-43D7-B4E0-FEA0833F114F}"/>
                  </a:ext>
                </a:extLst>
              </p:cNvPr>
              <p:cNvSpPr/>
              <p:nvPr/>
            </p:nvSpPr>
            <p:spPr>
              <a:xfrm>
                <a:off x="2331273" y="880166"/>
                <a:ext cx="59457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59" extrusionOk="0">
                    <a:moveTo>
                      <a:pt x="1630" y="627"/>
                    </a:moveTo>
                    <a:cubicBezTo>
                      <a:pt x="2206" y="627"/>
                      <a:pt x="2657" y="1078"/>
                      <a:pt x="2657" y="1629"/>
                    </a:cubicBezTo>
                    <a:cubicBezTo>
                      <a:pt x="2657" y="2181"/>
                      <a:pt x="2206" y="2632"/>
                      <a:pt x="1630" y="2632"/>
                    </a:cubicBezTo>
                    <a:cubicBezTo>
                      <a:pt x="1078" y="2632"/>
                      <a:pt x="627" y="2181"/>
                      <a:pt x="627" y="1629"/>
                    </a:cubicBezTo>
                    <a:cubicBezTo>
                      <a:pt x="627" y="1078"/>
                      <a:pt x="1078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2"/>
                      <a:pt x="728" y="3258"/>
                      <a:pt x="1630" y="3258"/>
                    </a:cubicBezTo>
                    <a:cubicBezTo>
                      <a:pt x="2532" y="3258"/>
                      <a:pt x="3284" y="2532"/>
                      <a:pt x="3284" y="1629"/>
                    </a:cubicBezTo>
                    <a:cubicBezTo>
                      <a:pt x="3284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1739;p38">
                <a:extLst>
                  <a:ext uri="{FF2B5EF4-FFF2-40B4-BE49-F238E27FC236}">
                    <a16:creationId xmlns:a16="http://schemas.microsoft.com/office/drawing/2014/main" id="{E84564BA-D834-4B93-8044-BB2A5F9876EA}"/>
                  </a:ext>
                </a:extLst>
              </p:cNvPr>
              <p:cNvSpPr/>
              <p:nvPr/>
            </p:nvSpPr>
            <p:spPr>
              <a:xfrm>
                <a:off x="3706167" y="2847329"/>
                <a:ext cx="22722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48" extrusionOk="0">
                    <a:moveTo>
                      <a:pt x="615" y="1"/>
                    </a:moveTo>
                    <a:cubicBezTo>
                      <a:pt x="452" y="1"/>
                      <a:pt x="289" y="57"/>
                      <a:pt x="176" y="170"/>
                    </a:cubicBezTo>
                    <a:cubicBezTo>
                      <a:pt x="151" y="220"/>
                      <a:pt x="126" y="245"/>
                      <a:pt x="101" y="270"/>
                    </a:cubicBezTo>
                    <a:cubicBezTo>
                      <a:pt x="76" y="320"/>
                      <a:pt x="51" y="345"/>
                      <a:pt x="51" y="396"/>
                    </a:cubicBezTo>
                    <a:cubicBezTo>
                      <a:pt x="26" y="421"/>
                      <a:pt x="26" y="471"/>
                      <a:pt x="1" y="496"/>
                    </a:cubicBezTo>
                    <a:cubicBezTo>
                      <a:pt x="1" y="546"/>
                      <a:pt x="1" y="571"/>
                      <a:pt x="1" y="621"/>
                    </a:cubicBezTo>
                    <a:cubicBezTo>
                      <a:pt x="1" y="797"/>
                      <a:pt x="51" y="947"/>
                      <a:pt x="176" y="1072"/>
                    </a:cubicBezTo>
                    <a:cubicBezTo>
                      <a:pt x="302" y="1198"/>
                      <a:pt x="452" y="1248"/>
                      <a:pt x="628" y="1248"/>
                    </a:cubicBezTo>
                    <a:cubicBezTo>
                      <a:pt x="778" y="1248"/>
                      <a:pt x="953" y="1198"/>
                      <a:pt x="1054" y="1072"/>
                    </a:cubicBezTo>
                    <a:cubicBezTo>
                      <a:pt x="1179" y="947"/>
                      <a:pt x="1254" y="797"/>
                      <a:pt x="1254" y="621"/>
                    </a:cubicBezTo>
                    <a:cubicBezTo>
                      <a:pt x="1254" y="571"/>
                      <a:pt x="1254" y="546"/>
                      <a:pt x="1229" y="496"/>
                    </a:cubicBezTo>
                    <a:cubicBezTo>
                      <a:pt x="1229" y="471"/>
                      <a:pt x="1229" y="421"/>
                      <a:pt x="1204" y="396"/>
                    </a:cubicBezTo>
                    <a:cubicBezTo>
                      <a:pt x="1179" y="345"/>
                      <a:pt x="1154" y="320"/>
                      <a:pt x="1154" y="270"/>
                    </a:cubicBezTo>
                    <a:cubicBezTo>
                      <a:pt x="1129" y="245"/>
                      <a:pt x="1104" y="220"/>
                      <a:pt x="1054" y="170"/>
                    </a:cubicBezTo>
                    <a:cubicBezTo>
                      <a:pt x="941" y="57"/>
                      <a:pt x="778" y="1"/>
                      <a:pt x="6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1740;p38">
                <a:extLst>
                  <a:ext uri="{FF2B5EF4-FFF2-40B4-BE49-F238E27FC236}">
                    <a16:creationId xmlns:a16="http://schemas.microsoft.com/office/drawing/2014/main" id="{F08C594C-AB97-49A7-BCF3-AB9D51848C57}"/>
                  </a:ext>
                </a:extLst>
              </p:cNvPr>
              <p:cNvSpPr/>
              <p:nvPr/>
            </p:nvSpPr>
            <p:spPr>
              <a:xfrm>
                <a:off x="439083" y="3202694"/>
                <a:ext cx="22722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69" extrusionOk="0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1741;p38">
                <a:extLst>
                  <a:ext uri="{FF2B5EF4-FFF2-40B4-BE49-F238E27FC236}">
                    <a16:creationId xmlns:a16="http://schemas.microsoft.com/office/drawing/2014/main" id="{1BE0032B-83B9-46F6-9AC2-600923F3F9F0}"/>
                  </a:ext>
                </a:extLst>
              </p:cNvPr>
              <p:cNvSpPr/>
              <p:nvPr/>
            </p:nvSpPr>
            <p:spPr>
              <a:xfrm>
                <a:off x="845215" y="963775"/>
                <a:ext cx="22704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8" extrusionOk="0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1742;p38">
                <a:extLst>
                  <a:ext uri="{FF2B5EF4-FFF2-40B4-BE49-F238E27FC236}">
                    <a16:creationId xmlns:a16="http://schemas.microsoft.com/office/drawing/2014/main" id="{1E282821-1A03-4729-B6E3-4654A19028D4}"/>
                  </a:ext>
                </a:extLst>
              </p:cNvPr>
              <p:cNvSpPr/>
              <p:nvPr/>
            </p:nvSpPr>
            <p:spPr>
              <a:xfrm>
                <a:off x="242155" y="1992954"/>
                <a:ext cx="22704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0" extrusionOk="0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1743;p38">
                <a:extLst>
                  <a:ext uri="{FF2B5EF4-FFF2-40B4-BE49-F238E27FC236}">
                    <a16:creationId xmlns:a16="http://schemas.microsoft.com/office/drawing/2014/main" id="{8E1A3D05-8011-4DB4-A28A-299DE5FF869F}"/>
                  </a:ext>
                </a:extLst>
              </p:cNvPr>
              <p:cNvSpPr/>
              <p:nvPr/>
            </p:nvSpPr>
            <p:spPr>
              <a:xfrm>
                <a:off x="3016004" y="4265349"/>
                <a:ext cx="22704" cy="22577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7" extrusionOk="0">
                    <a:moveTo>
                      <a:pt x="615" y="0"/>
                    </a:moveTo>
                    <a:cubicBezTo>
                      <a:pt x="452" y="0"/>
                      <a:pt x="289" y="56"/>
                      <a:pt x="176" y="169"/>
                    </a:cubicBezTo>
                    <a:cubicBezTo>
                      <a:pt x="51" y="294"/>
                      <a:pt x="0" y="445"/>
                      <a:pt x="0" y="620"/>
                    </a:cubicBezTo>
                    <a:cubicBezTo>
                      <a:pt x="0" y="771"/>
                      <a:pt x="51" y="946"/>
                      <a:pt x="176" y="1071"/>
                    </a:cubicBezTo>
                    <a:cubicBezTo>
                      <a:pt x="301" y="1172"/>
                      <a:pt x="452" y="1247"/>
                      <a:pt x="627" y="1247"/>
                    </a:cubicBezTo>
                    <a:cubicBezTo>
                      <a:pt x="777" y="1247"/>
                      <a:pt x="928" y="1172"/>
                      <a:pt x="1053" y="1071"/>
                    </a:cubicBezTo>
                    <a:cubicBezTo>
                      <a:pt x="1178" y="946"/>
                      <a:pt x="1254" y="771"/>
                      <a:pt x="1254" y="620"/>
                    </a:cubicBezTo>
                    <a:cubicBezTo>
                      <a:pt x="1254" y="445"/>
                      <a:pt x="1178" y="294"/>
                      <a:pt x="1053" y="169"/>
                    </a:cubicBezTo>
                    <a:cubicBezTo>
                      <a:pt x="940" y="56"/>
                      <a:pt x="777" y="0"/>
                      <a:pt x="61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1744;p38">
                <a:extLst>
                  <a:ext uri="{FF2B5EF4-FFF2-40B4-BE49-F238E27FC236}">
                    <a16:creationId xmlns:a16="http://schemas.microsoft.com/office/drawing/2014/main" id="{73B7104E-5F37-4853-A497-B4286E51487A}"/>
                  </a:ext>
                </a:extLst>
              </p:cNvPr>
              <p:cNvSpPr/>
              <p:nvPr/>
            </p:nvSpPr>
            <p:spPr>
              <a:xfrm>
                <a:off x="3619498" y="963377"/>
                <a:ext cx="22722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0" extrusionOk="0">
                    <a:moveTo>
                      <a:pt x="603" y="0"/>
                    </a:moveTo>
                    <a:cubicBezTo>
                      <a:pt x="446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68"/>
                      <a:pt x="176" y="1069"/>
                    </a:cubicBezTo>
                    <a:cubicBezTo>
                      <a:pt x="302" y="1194"/>
                      <a:pt x="452" y="1269"/>
                      <a:pt x="628" y="1269"/>
                    </a:cubicBezTo>
                    <a:cubicBezTo>
                      <a:pt x="653" y="1269"/>
                      <a:pt x="703" y="1244"/>
                      <a:pt x="728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53" y="1144"/>
                    </a:cubicBezTo>
                    <a:cubicBezTo>
                      <a:pt x="1003" y="1119"/>
                      <a:pt x="1029" y="1094"/>
                      <a:pt x="1054" y="1069"/>
                    </a:cubicBezTo>
                    <a:cubicBezTo>
                      <a:pt x="1179" y="968"/>
                      <a:pt x="1254" y="793"/>
                      <a:pt x="1254" y="642"/>
                    </a:cubicBezTo>
                    <a:cubicBezTo>
                      <a:pt x="1254" y="592"/>
                      <a:pt x="1229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9" y="292"/>
                    </a:cubicBezTo>
                    <a:cubicBezTo>
                      <a:pt x="1104" y="241"/>
                      <a:pt x="1079" y="216"/>
                      <a:pt x="1054" y="191"/>
                    </a:cubicBezTo>
                    <a:cubicBezTo>
                      <a:pt x="1029" y="166"/>
                      <a:pt x="1003" y="141"/>
                      <a:pt x="953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28" y="16"/>
                    </a:cubicBezTo>
                    <a:cubicBezTo>
                      <a:pt x="686" y="5"/>
                      <a:pt x="644" y="0"/>
                      <a:pt x="6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1745;p38">
                <a:extLst>
                  <a:ext uri="{FF2B5EF4-FFF2-40B4-BE49-F238E27FC236}">
                    <a16:creationId xmlns:a16="http://schemas.microsoft.com/office/drawing/2014/main" id="{7920A83A-15E7-4925-B41C-A29CD72CD9FC}"/>
                  </a:ext>
                </a:extLst>
              </p:cNvPr>
              <p:cNvSpPr/>
              <p:nvPr/>
            </p:nvSpPr>
            <p:spPr>
              <a:xfrm>
                <a:off x="2675396" y="1411428"/>
                <a:ext cx="55383" cy="54007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2983" extrusionOk="0">
                    <a:moveTo>
                      <a:pt x="2707" y="0"/>
                    </a:moveTo>
                    <a:cubicBezTo>
                      <a:pt x="2626" y="0"/>
                      <a:pt x="2544" y="25"/>
                      <a:pt x="2482" y="75"/>
                    </a:cubicBezTo>
                    <a:lnTo>
                      <a:pt x="126" y="2456"/>
                    </a:lnTo>
                    <a:cubicBezTo>
                      <a:pt x="0" y="2582"/>
                      <a:pt x="0" y="2782"/>
                      <a:pt x="126" y="2907"/>
                    </a:cubicBezTo>
                    <a:cubicBezTo>
                      <a:pt x="176" y="2958"/>
                      <a:pt x="251" y="2983"/>
                      <a:pt x="351" y="2983"/>
                    </a:cubicBezTo>
                    <a:cubicBezTo>
                      <a:pt x="427" y="2983"/>
                      <a:pt x="502" y="2958"/>
                      <a:pt x="552" y="2907"/>
                    </a:cubicBezTo>
                    <a:lnTo>
                      <a:pt x="2933" y="527"/>
                    </a:lnTo>
                    <a:cubicBezTo>
                      <a:pt x="3058" y="401"/>
                      <a:pt x="3058" y="201"/>
                      <a:pt x="2933" y="75"/>
                    </a:cubicBezTo>
                    <a:cubicBezTo>
                      <a:pt x="2870" y="25"/>
                      <a:pt x="2789" y="0"/>
                      <a:pt x="27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5" name="Google Shape;1746;p38">
              <a:extLst>
                <a:ext uri="{FF2B5EF4-FFF2-40B4-BE49-F238E27FC236}">
                  <a16:creationId xmlns:a16="http://schemas.microsoft.com/office/drawing/2014/main" id="{DB73C1E9-FEB5-4FE7-90FF-2F494DCB9B84}"/>
                </a:ext>
              </a:extLst>
            </p:cNvPr>
            <p:cNvSpPr/>
            <p:nvPr/>
          </p:nvSpPr>
          <p:spPr>
            <a:xfrm>
              <a:off x="5424577" y="974801"/>
              <a:ext cx="3255641" cy="3173137"/>
            </a:xfrm>
            <a:custGeom>
              <a:avLst/>
              <a:gdLst/>
              <a:ahLst/>
              <a:cxnLst/>
              <a:rect l="l" t="t" r="r" b="b"/>
              <a:pathLst>
                <a:path w="179820" h="175263" extrusionOk="0">
                  <a:moveTo>
                    <a:pt x="62362" y="1"/>
                  </a:moveTo>
                  <a:cubicBezTo>
                    <a:pt x="41556" y="1"/>
                    <a:pt x="17841" y="14713"/>
                    <a:pt x="9249" y="48232"/>
                  </a:cubicBezTo>
                  <a:cubicBezTo>
                    <a:pt x="1" y="84247"/>
                    <a:pt x="13334" y="168057"/>
                    <a:pt x="85114" y="174724"/>
                  </a:cubicBezTo>
                  <a:cubicBezTo>
                    <a:pt x="89019" y="175088"/>
                    <a:pt x="92783" y="175263"/>
                    <a:pt x="96406" y="175263"/>
                  </a:cubicBezTo>
                  <a:cubicBezTo>
                    <a:pt x="159388" y="175263"/>
                    <a:pt x="179819" y="122556"/>
                    <a:pt x="157044" y="96628"/>
                  </a:cubicBezTo>
                  <a:cubicBezTo>
                    <a:pt x="132959" y="69210"/>
                    <a:pt x="102633" y="71641"/>
                    <a:pt x="98121" y="30112"/>
                  </a:cubicBezTo>
                  <a:cubicBezTo>
                    <a:pt x="96034" y="10909"/>
                    <a:pt x="80276" y="1"/>
                    <a:pt x="623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747;p38">
              <a:extLst>
                <a:ext uri="{FF2B5EF4-FFF2-40B4-BE49-F238E27FC236}">
                  <a16:creationId xmlns:a16="http://schemas.microsoft.com/office/drawing/2014/main" id="{884C3F64-DEB7-4D96-B915-8E57D747B0BE}"/>
                </a:ext>
              </a:extLst>
            </p:cNvPr>
            <p:cNvSpPr/>
            <p:nvPr/>
          </p:nvSpPr>
          <p:spPr>
            <a:xfrm>
              <a:off x="5483403" y="2170210"/>
              <a:ext cx="875793" cy="625691"/>
            </a:xfrm>
            <a:custGeom>
              <a:avLst/>
              <a:gdLst/>
              <a:ahLst/>
              <a:cxnLst/>
              <a:rect l="l" t="t" r="r" b="b"/>
              <a:pathLst>
                <a:path w="48373" h="34559" extrusionOk="0">
                  <a:moveTo>
                    <a:pt x="20270" y="0"/>
                  </a:moveTo>
                  <a:cubicBezTo>
                    <a:pt x="8446" y="0"/>
                    <a:pt x="1" y="4998"/>
                    <a:pt x="779" y="12704"/>
                  </a:cubicBezTo>
                  <a:cubicBezTo>
                    <a:pt x="2082" y="25837"/>
                    <a:pt x="30954" y="20900"/>
                    <a:pt x="38799" y="32203"/>
                  </a:cubicBezTo>
                  <a:lnTo>
                    <a:pt x="48373" y="34559"/>
                  </a:lnTo>
                  <a:lnTo>
                    <a:pt x="48373" y="8318"/>
                  </a:lnTo>
                  <a:cubicBezTo>
                    <a:pt x="38694" y="2502"/>
                    <a:pt x="28636" y="0"/>
                    <a:pt x="20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748;p38">
              <a:extLst>
                <a:ext uri="{FF2B5EF4-FFF2-40B4-BE49-F238E27FC236}">
                  <a16:creationId xmlns:a16="http://schemas.microsoft.com/office/drawing/2014/main" id="{1F43CBC4-DAD2-4BB0-A65F-7EDEA8D477F1}"/>
                </a:ext>
              </a:extLst>
            </p:cNvPr>
            <p:cNvSpPr/>
            <p:nvPr/>
          </p:nvSpPr>
          <p:spPr>
            <a:xfrm>
              <a:off x="5654043" y="2410644"/>
              <a:ext cx="711508" cy="170169"/>
            </a:xfrm>
            <a:custGeom>
              <a:avLst/>
              <a:gdLst/>
              <a:ahLst/>
              <a:cxnLst/>
              <a:rect l="l" t="t" r="r" b="b"/>
              <a:pathLst>
                <a:path w="39299" h="9399" extrusionOk="0">
                  <a:moveTo>
                    <a:pt x="326" y="0"/>
                  </a:moveTo>
                  <a:cubicBezTo>
                    <a:pt x="151" y="25"/>
                    <a:pt x="0" y="151"/>
                    <a:pt x="0" y="326"/>
                  </a:cubicBezTo>
                  <a:cubicBezTo>
                    <a:pt x="0" y="502"/>
                    <a:pt x="151" y="627"/>
                    <a:pt x="301" y="627"/>
                  </a:cubicBezTo>
                  <a:cubicBezTo>
                    <a:pt x="577" y="652"/>
                    <a:pt x="27068" y="1228"/>
                    <a:pt x="38747" y="9349"/>
                  </a:cubicBezTo>
                  <a:cubicBezTo>
                    <a:pt x="38823" y="9374"/>
                    <a:pt x="38873" y="9399"/>
                    <a:pt x="38948" y="9399"/>
                  </a:cubicBezTo>
                  <a:cubicBezTo>
                    <a:pt x="39048" y="9399"/>
                    <a:pt x="39123" y="9349"/>
                    <a:pt x="39199" y="9249"/>
                  </a:cubicBezTo>
                  <a:cubicBezTo>
                    <a:pt x="39299" y="9123"/>
                    <a:pt x="39249" y="8923"/>
                    <a:pt x="39123" y="8823"/>
                  </a:cubicBezTo>
                  <a:cubicBezTo>
                    <a:pt x="27269" y="627"/>
                    <a:pt x="602" y="25"/>
                    <a:pt x="3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749;p38">
              <a:extLst>
                <a:ext uri="{FF2B5EF4-FFF2-40B4-BE49-F238E27FC236}">
                  <a16:creationId xmlns:a16="http://schemas.microsoft.com/office/drawing/2014/main" id="{01A12ACD-B821-45EA-BA35-94961809316D}"/>
                </a:ext>
              </a:extLst>
            </p:cNvPr>
            <p:cNvSpPr/>
            <p:nvPr/>
          </p:nvSpPr>
          <p:spPr>
            <a:xfrm>
              <a:off x="5914642" y="924405"/>
              <a:ext cx="613959" cy="858702"/>
            </a:xfrm>
            <a:custGeom>
              <a:avLst/>
              <a:gdLst/>
              <a:ahLst/>
              <a:cxnLst/>
              <a:rect l="l" t="t" r="r" b="b"/>
              <a:pathLst>
                <a:path w="33911" h="47429" extrusionOk="0">
                  <a:moveTo>
                    <a:pt x="11167" y="0"/>
                  </a:moveTo>
                  <a:cubicBezTo>
                    <a:pt x="8344" y="0"/>
                    <a:pt x="5919" y="1445"/>
                    <a:pt x="4512" y="4571"/>
                  </a:cubicBezTo>
                  <a:cubicBezTo>
                    <a:pt x="1" y="14596"/>
                    <a:pt x="11329" y="22291"/>
                    <a:pt x="9675" y="30336"/>
                  </a:cubicBezTo>
                  <a:cubicBezTo>
                    <a:pt x="8021" y="38381"/>
                    <a:pt x="13209" y="45875"/>
                    <a:pt x="21154" y="47429"/>
                  </a:cubicBezTo>
                  <a:lnTo>
                    <a:pt x="31379" y="44546"/>
                  </a:lnTo>
                  <a:cubicBezTo>
                    <a:pt x="31379" y="44546"/>
                    <a:pt x="33911" y="35298"/>
                    <a:pt x="28973" y="18556"/>
                  </a:cubicBezTo>
                  <a:cubicBezTo>
                    <a:pt x="25558" y="7035"/>
                    <a:pt x="17396" y="0"/>
                    <a:pt x="11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750;p38">
              <a:extLst>
                <a:ext uri="{FF2B5EF4-FFF2-40B4-BE49-F238E27FC236}">
                  <a16:creationId xmlns:a16="http://schemas.microsoft.com/office/drawing/2014/main" id="{BC111F58-2396-4E5F-ACBB-513E937F2A2F}"/>
                </a:ext>
              </a:extLst>
            </p:cNvPr>
            <p:cNvSpPr/>
            <p:nvPr/>
          </p:nvSpPr>
          <p:spPr>
            <a:xfrm>
              <a:off x="6167388" y="1132956"/>
              <a:ext cx="223271" cy="631086"/>
            </a:xfrm>
            <a:custGeom>
              <a:avLst/>
              <a:gdLst/>
              <a:ahLst/>
              <a:cxnLst/>
              <a:rect l="l" t="t" r="r" b="b"/>
              <a:pathLst>
                <a:path w="12332" h="34857" extrusionOk="0">
                  <a:moveTo>
                    <a:pt x="373" y="1"/>
                  </a:moveTo>
                  <a:cubicBezTo>
                    <a:pt x="295" y="1"/>
                    <a:pt x="214" y="32"/>
                    <a:pt x="151" y="95"/>
                  </a:cubicBezTo>
                  <a:cubicBezTo>
                    <a:pt x="1" y="195"/>
                    <a:pt x="1" y="396"/>
                    <a:pt x="126" y="521"/>
                  </a:cubicBezTo>
                  <a:cubicBezTo>
                    <a:pt x="226" y="646"/>
                    <a:pt x="10402" y="12050"/>
                    <a:pt x="11705" y="34556"/>
                  </a:cubicBezTo>
                  <a:cubicBezTo>
                    <a:pt x="11705" y="34732"/>
                    <a:pt x="11855" y="34857"/>
                    <a:pt x="12031" y="34857"/>
                  </a:cubicBezTo>
                  <a:cubicBezTo>
                    <a:pt x="12206" y="34857"/>
                    <a:pt x="12332" y="34707"/>
                    <a:pt x="12332" y="34531"/>
                  </a:cubicBezTo>
                  <a:cubicBezTo>
                    <a:pt x="11028" y="11774"/>
                    <a:pt x="677" y="220"/>
                    <a:pt x="577" y="95"/>
                  </a:cubicBezTo>
                  <a:cubicBezTo>
                    <a:pt x="527" y="32"/>
                    <a:pt x="452" y="1"/>
                    <a:pt x="3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" name="Google Shape;1751;p38">
              <a:extLst>
                <a:ext uri="{FF2B5EF4-FFF2-40B4-BE49-F238E27FC236}">
                  <a16:creationId xmlns:a16="http://schemas.microsoft.com/office/drawing/2014/main" id="{AFFAA8D0-DEC0-458C-B58A-25067E15E6A6}"/>
                </a:ext>
              </a:extLst>
            </p:cNvPr>
            <p:cNvGrpSpPr/>
            <p:nvPr/>
          </p:nvGrpSpPr>
          <p:grpSpPr>
            <a:xfrm>
              <a:off x="7307009" y="2129347"/>
              <a:ext cx="968020" cy="838986"/>
              <a:chOff x="7307009" y="2129347"/>
              <a:chExt cx="968020" cy="838986"/>
            </a:xfrm>
          </p:grpSpPr>
          <p:sp>
            <p:nvSpPr>
              <p:cNvPr id="316" name="Google Shape;1752;p38">
                <a:extLst>
                  <a:ext uri="{FF2B5EF4-FFF2-40B4-BE49-F238E27FC236}">
                    <a16:creationId xmlns:a16="http://schemas.microsoft.com/office/drawing/2014/main" id="{F5A7D224-E303-45BD-B5F7-C5E35285B2F4}"/>
                  </a:ext>
                </a:extLst>
              </p:cNvPr>
              <p:cNvSpPr/>
              <p:nvPr/>
            </p:nvSpPr>
            <p:spPr>
              <a:xfrm>
                <a:off x="7307009" y="2129347"/>
                <a:ext cx="968020" cy="838986"/>
              </a:xfrm>
              <a:custGeom>
                <a:avLst/>
                <a:gdLst/>
                <a:ahLst/>
                <a:cxnLst/>
                <a:rect l="l" t="t" r="r" b="b"/>
                <a:pathLst>
                  <a:path w="53467" h="46340" extrusionOk="0">
                    <a:moveTo>
                      <a:pt x="41069" y="1"/>
                    </a:moveTo>
                    <a:cubicBezTo>
                      <a:pt x="36522" y="1"/>
                      <a:pt x="30952" y="1624"/>
                      <a:pt x="24837" y="5738"/>
                    </a:cubicBezTo>
                    <a:cubicBezTo>
                      <a:pt x="8421" y="16791"/>
                      <a:pt x="0" y="26314"/>
                      <a:pt x="0" y="26314"/>
                    </a:cubicBezTo>
                    <a:lnTo>
                      <a:pt x="6191" y="46340"/>
                    </a:lnTo>
                    <a:cubicBezTo>
                      <a:pt x="14862" y="46039"/>
                      <a:pt x="26943" y="42104"/>
                      <a:pt x="34211" y="30851"/>
                    </a:cubicBezTo>
                    <a:cubicBezTo>
                      <a:pt x="41479" y="19598"/>
                      <a:pt x="52381" y="17743"/>
                      <a:pt x="53058" y="9648"/>
                    </a:cubicBezTo>
                    <a:cubicBezTo>
                      <a:pt x="53467" y="4588"/>
                      <a:pt x="48713" y="1"/>
                      <a:pt x="410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1753;p38">
                <a:extLst>
                  <a:ext uri="{FF2B5EF4-FFF2-40B4-BE49-F238E27FC236}">
                    <a16:creationId xmlns:a16="http://schemas.microsoft.com/office/drawing/2014/main" id="{B956E84F-8E3A-42FA-A8B5-7789BDCBCF18}"/>
                  </a:ext>
                </a:extLst>
              </p:cNvPr>
              <p:cNvSpPr/>
              <p:nvPr/>
            </p:nvSpPr>
            <p:spPr>
              <a:xfrm>
                <a:off x="7359640" y="2331906"/>
                <a:ext cx="661593" cy="469897"/>
              </a:xfrm>
              <a:custGeom>
                <a:avLst/>
                <a:gdLst/>
                <a:ahLst/>
                <a:cxnLst/>
                <a:rect l="l" t="t" r="r" b="b"/>
                <a:pathLst>
                  <a:path w="36542" h="25954" extrusionOk="0">
                    <a:moveTo>
                      <a:pt x="36221" y="1"/>
                    </a:moveTo>
                    <a:cubicBezTo>
                      <a:pt x="36194" y="1"/>
                      <a:pt x="36167" y="5"/>
                      <a:pt x="36141" y="14"/>
                    </a:cubicBezTo>
                    <a:cubicBezTo>
                      <a:pt x="31179" y="1192"/>
                      <a:pt x="27269" y="5227"/>
                      <a:pt x="22732" y="9913"/>
                    </a:cubicBezTo>
                    <a:cubicBezTo>
                      <a:pt x="17068" y="15753"/>
                      <a:pt x="10627" y="22395"/>
                      <a:pt x="251" y="25327"/>
                    </a:cubicBezTo>
                    <a:cubicBezTo>
                      <a:pt x="101" y="25377"/>
                      <a:pt x="0" y="25553"/>
                      <a:pt x="51" y="25728"/>
                    </a:cubicBezTo>
                    <a:cubicBezTo>
                      <a:pt x="76" y="25853"/>
                      <a:pt x="201" y="25954"/>
                      <a:pt x="351" y="25954"/>
                    </a:cubicBezTo>
                    <a:cubicBezTo>
                      <a:pt x="376" y="25954"/>
                      <a:pt x="401" y="25954"/>
                      <a:pt x="427" y="25928"/>
                    </a:cubicBezTo>
                    <a:cubicBezTo>
                      <a:pt x="10953" y="22971"/>
                      <a:pt x="17444" y="16254"/>
                      <a:pt x="23184" y="10339"/>
                    </a:cubicBezTo>
                    <a:cubicBezTo>
                      <a:pt x="27645" y="5728"/>
                      <a:pt x="31504" y="1768"/>
                      <a:pt x="36266" y="615"/>
                    </a:cubicBezTo>
                    <a:cubicBezTo>
                      <a:pt x="36442" y="565"/>
                      <a:pt x="36542" y="415"/>
                      <a:pt x="36517" y="239"/>
                    </a:cubicBezTo>
                    <a:cubicBezTo>
                      <a:pt x="36476" y="94"/>
                      <a:pt x="36349" y="1"/>
                      <a:pt x="362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1" name="Google Shape;1754;p38">
              <a:extLst>
                <a:ext uri="{FF2B5EF4-FFF2-40B4-BE49-F238E27FC236}">
                  <a16:creationId xmlns:a16="http://schemas.microsoft.com/office/drawing/2014/main" id="{741FD367-FB91-4918-AE90-F44AE4AAF8B2}"/>
                </a:ext>
              </a:extLst>
            </p:cNvPr>
            <p:cNvSpPr/>
            <p:nvPr/>
          </p:nvSpPr>
          <p:spPr>
            <a:xfrm>
              <a:off x="6276012" y="1489603"/>
              <a:ext cx="1388165" cy="2380261"/>
            </a:xfrm>
            <a:custGeom>
              <a:avLst/>
              <a:gdLst/>
              <a:ahLst/>
              <a:cxnLst/>
              <a:rect l="l" t="t" r="r" b="b"/>
              <a:pathLst>
                <a:path w="69687" h="119491" extrusionOk="0">
                  <a:moveTo>
                    <a:pt x="4657" y="1"/>
                  </a:moveTo>
                  <a:cubicBezTo>
                    <a:pt x="2078" y="1"/>
                    <a:pt x="1" y="2078"/>
                    <a:pt x="1" y="4657"/>
                  </a:cubicBezTo>
                  <a:lnTo>
                    <a:pt x="1" y="114834"/>
                  </a:lnTo>
                  <a:cubicBezTo>
                    <a:pt x="1" y="117414"/>
                    <a:pt x="2078" y="119491"/>
                    <a:pt x="4657" y="119491"/>
                  </a:cubicBezTo>
                  <a:lnTo>
                    <a:pt x="65007" y="119491"/>
                  </a:lnTo>
                  <a:cubicBezTo>
                    <a:pt x="67587" y="119491"/>
                    <a:pt x="69686" y="117414"/>
                    <a:pt x="69686" y="114834"/>
                  </a:cubicBezTo>
                  <a:lnTo>
                    <a:pt x="69686" y="4657"/>
                  </a:lnTo>
                  <a:cubicBezTo>
                    <a:pt x="69686" y="2078"/>
                    <a:pt x="67587" y="1"/>
                    <a:pt x="65007" y="1"/>
                  </a:cubicBezTo>
                  <a:close/>
                </a:path>
              </a:pathLst>
            </a:custGeom>
            <a:solidFill>
              <a:srgbClr val="000E33">
                <a:alpha val="20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55;p38">
              <a:extLst>
                <a:ext uri="{FF2B5EF4-FFF2-40B4-BE49-F238E27FC236}">
                  <a16:creationId xmlns:a16="http://schemas.microsoft.com/office/drawing/2014/main" id="{D4701855-A934-4C03-920F-F2D52851C12B}"/>
                </a:ext>
              </a:extLst>
            </p:cNvPr>
            <p:cNvSpPr/>
            <p:nvPr/>
          </p:nvSpPr>
          <p:spPr>
            <a:xfrm>
              <a:off x="6183062" y="1368066"/>
              <a:ext cx="1388165" cy="2380261"/>
            </a:xfrm>
            <a:custGeom>
              <a:avLst/>
              <a:gdLst/>
              <a:ahLst/>
              <a:cxnLst/>
              <a:rect l="l" t="t" r="r" b="b"/>
              <a:pathLst>
                <a:path w="69687" h="119491" extrusionOk="0">
                  <a:moveTo>
                    <a:pt x="4657" y="1"/>
                  </a:moveTo>
                  <a:cubicBezTo>
                    <a:pt x="2078" y="1"/>
                    <a:pt x="1" y="2078"/>
                    <a:pt x="1" y="4657"/>
                  </a:cubicBezTo>
                  <a:lnTo>
                    <a:pt x="1" y="114834"/>
                  </a:lnTo>
                  <a:cubicBezTo>
                    <a:pt x="1" y="117414"/>
                    <a:pt x="2078" y="119491"/>
                    <a:pt x="4657" y="119491"/>
                  </a:cubicBezTo>
                  <a:lnTo>
                    <a:pt x="65007" y="119491"/>
                  </a:lnTo>
                  <a:cubicBezTo>
                    <a:pt x="67587" y="119491"/>
                    <a:pt x="69686" y="117414"/>
                    <a:pt x="69686" y="114834"/>
                  </a:cubicBezTo>
                  <a:lnTo>
                    <a:pt x="69686" y="4657"/>
                  </a:lnTo>
                  <a:cubicBezTo>
                    <a:pt x="69686" y="2078"/>
                    <a:pt x="67587" y="1"/>
                    <a:pt x="65007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56;p38">
              <a:extLst>
                <a:ext uri="{FF2B5EF4-FFF2-40B4-BE49-F238E27FC236}">
                  <a16:creationId xmlns:a16="http://schemas.microsoft.com/office/drawing/2014/main" id="{081CAA5E-EF5D-4695-87B9-0C8C7C95BD3E}"/>
                </a:ext>
              </a:extLst>
            </p:cNvPr>
            <p:cNvSpPr/>
            <p:nvPr/>
          </p:nvSpPr>
          <p:spPr>
            <a:xfrm>
              <a:off x="6142570" y="2107377"/>
              <a:ext cx="19123" cy="54123"/>
            </a:xfrm>
            <a:custGeom>
              <a:avLst/>
              <a:gdLst/>
              <a:ahLst/>
              <a:cxnLst/>
              <a:rect l="l" t="t" r="r" b="b"/>
              <a:pathLst>
                <a:path w="960" h="2717" extrusionOk="0">
                  <a:moveTo>
                    <a:pt x="480" y="0"/>
                  </a:moveTo>
                  <a:cubicBezTo>
                    <a:pt x="206" y="0"/>
                    <a:pt x="1" y="206"/>
                    <a:pt x="1" y="480"/>
                  </a:cubicBezTo>
                  <a:lnTo>
                    <a:pt x="1" y="2237"/>
                  </a:lnTo>
                  <a:cubicBezTo>
                    <a:pt x="1" y="2511"/>
                    <a:pt x="206" y="2717"/>
                    <a:pt x="480" y="2717"/>
                  </a:cubicBezTo>
                  <a:cubicBezTo>
                    <a:pt x="731" y="2717"/>
                    <a:pt x="959" y="2511"/>
                    <a:pt x="959" y="2237"/>
                  </a:cubicBezTo>
                  <a:lnTo>
                    <a:pt x="959" y="480"/>
                  </a:lnTo>
                  <a:cubicBezTo>
                    <a:pt x="959" y="206"/>
                    <a:pt x="731" y="0"/>
                    <a:pt x="4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57;p38">
              <a:extLst>
                <a:ext uri="{FF2B5EF4-FFF2-40B4-BE49-F238E27FC236}">
                  <a16:creationId xmlns:a16="http://schemas.microsoft.com/office/drawing/2014/main" id="{D0BB15FB-5D3C-46A1-A90C-EFB66C9C44C2}"/>
                </a:ext>
              </a:extLst>
            </p:cNvPr>
            <p:cNvSpPr/>
            <p:nvPr/>
          </p:nvSpPr>
          <p:spPr>
            <a:xfrm>
              <a:off x="7231995" y="1395794"/>
              <a:ext cx="205535" cy="260095"/>
            </a:xfrm>
            <a:custGeom>
              <a:avLst/>
              <a:gdLst/>
              <a:ahLst/>
              <a:cxnLst/>
              <a:rect l="l" t="t" r="r" b="b"/>
              <a:pathLst>
                <a:path w="10318" h="13057" extrusionOk="0">
                  <a:moveTo>
                    <a:pt x="10157" y="1"/>
                  </a:moveTo>
                  <a:lnTo>
                    <a:pt x="0" y="12943"/>
                  </a:lnTo>
                  <a:lnTo>
                    <a:pt x="160" y="13057"/>
                  </a:lnTo>
                  <a:lnTo>
                    <a:pt x="10317" y="138"/>
                  </a:lnTo>
                  <a:lnTo>
                    <a:pt x="10157" y="1"/>
                  </a:ln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8;p38">
              <a:extLst>
                <a:ext uri="{FF2B5EF4-FFF2-40B4-BE49-F238E27FC236}">
                  <a16:creationId xmlns:a16="http://schemas.microsoft.com/office/drawing/2014/main" id="{F6877FFD-9A30-46C2-99D5-579920E6154D}"/>
                </a:ext>
              </a:extLst>
            </p:cNvPr>
            <p:cNvSpPr/>
            <p:nvPr/>
          </p:nvSpPr>
          <p:spPr>
            <a:xfrm>
              <a:off x="5594691" y="3746494"/>
              <a:ext cx="2458008" cy="3665"/>
            </a:xfrm>
            <a:custGeom>
              <a:avLst/>
              <a:gdLst/>
              <a:ahLst/>
              <a:cxnLst/>
              <a:rect l="l" t="t" r="r" b="b"/>
              <a:pathLst>
                <a:path w="123394" h="184" extrusionOk="0">
                  <a:moveTo>
                    <a:pt x="0" y="1"/>
                  </a:moveTo>
                  <a:lnTo>
                    <a:pt x="0" y="183"/>
                  </a:lnTo>
                  <a:lnTo>
                    <a:pt x="123394" y="183"/>
                  </a:lnTo>
                  <a:lnTo>
                    <a:pt x="123394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59;p38">
              <a:extLst>
                <a:ext uri="{FF2B5EF4-FFF2-40B4-BE49-F238E27FC236}">
                  <a16:creationId xmlns:a16="http://schemas.microsoft.com/office/drawing/2014/main" id="{0FE44B8A-4277-4CF7-9224-3FEBB4258DAF}"/>
                </a:ext>
              </a:extLst>
            </p:cNvPr>
            <p:cNvSpPr/>
            <p:nvPr/>
          </p:nvSpPr>
          <p:spPr>
            <a:xfrm>
              <a:off x="6132112" y="1368066"/>
              <a:ext cx="1388165" cy="2380261"/>
            </a:xfrm>
            <a:custGeom>
              <a:avLst/>
              <a:gdLst/>
              <a:ahLst/>
              <a:cxnLst/>
              <a:rect l="l" t="t" r="r" b="b"/>
              <a:pathLst>
                <a:path w="69687" h="119491" extrusionOk="0">
                  <a:moveTo>
                    <a:pt x="4657" y="1"/>
                  </a:moveTo>
                  <a:cubicBezTo>
                    <a:pt x="2078" y="1"/>
                    <a:pt x="1" y="2078"/>
                    <a:pt x="1" y="4657"/>
                  </a:cubicBezTo>
                  <a:lnTo>
                    <a:pt x="1" y="114834"/>
                  </a:lnTo>
                  <a:cubicBezTo>
                    <a:pt x="1" y="117414"/>
                    <a:pt x="2078" y="119491"/>
                    <a:pt x="4657" y="119491"/>
                  </a:cubicBezTo>
                  <a:lnTo>
                    <a:pt x="65007" y="119491"/>
                  </a:lnTo>
                  <a:cubicBezTo>
                    <a:pt x="67587" y="119491"/>
                    <a:pt x="69686" y="117414"/>
                    <a:pt x="69686" y="114834"/>
                  </a:cubicBezTo>
                  <a:lnTo>
                    <a:pt x="69686" y="4657"/>
                  </a:lnTo>
                  <a:cubicBezTo>
                    <a:pt x="69686" y="2078"/>
                    <a:pt x="67587" y="1"/>
                    <a:pt x="6500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60;p38">
              <a:extLst>
                <a:ext uri="{FF2B5EF4-FFF2-40B4-BE49-F238E27FC236}">
                  <a16:creationId xmlns:a16="http://schemas.microsoft.com/office/drawing/2014/main" id="{8C57942C-FAD3-46BD-9968-84E4E424612B}"/>
                </a:ext>
              </a:extLst>
            </p:cNvPr>
            <p:cNvSpPr/>
            <p:nvPr/>
          </p:nvSpPr>
          <p:spPr>
            <a:xfrm>
              <a:off x="6195777" y="1646328"/>
              <a:ext cx="1260398" cy="1823278"/>
            </a:xfrm>
            <a:custGeom>
              <a:avLst/>
              <a:gdLst/>
              <a:ahLst/>
              <a:cxnLst/>
              <a:rect l="l" t="t" r="r" b="b"/>
              <a:pathLst>
                <a:path w="63273" h="91530" extrusionOk="0">
                  <a:moveTo>
                    <a:pt x="0" y="1"/>
                  </a:moveTo>
                  <a:lnTo>
                    <a:pt x="0" y="91530"/>
                  </a:lnTo>
                  <a:lnTo>
                    <a:pt x="63272" y="91530"/>
                  </a:lnTo>
                  <a:lnTo>
                    <a:pt x="6327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61;p38">
              <a:extLst>
                <a:ext uri="{FF2B5EF4-FFF2-40B4-BE49-F238E27FC236}">
                  <a16:creationId xmlns:a16="http://schemas.microsoft.com/office/drawing/2014/main" id="{73CBD406-ACA2-493F-8C34-8D6C47414365}"/>
                </a:ext>
              </a:extLst>
            </p:cNvPr>
            <p:cNvSpPr/>
            <p:nvPr/>
          </p:nvSpPr>
          <p:spPr>
            <a:xfrm>
              <a:off x="6295795" y="1651341"/>
              <a:ext cx="1060342" cy="190993"/>
            </a:xfrm>
            <a:custGeom>
              <a:avLst/>
              <a:gdLst/>
              <a:ahLst/>
              <a:cxnLst/>
              <a:rect l="l" t="t" r="r" b="b"/>
              <a:pathLst>
                <a:path w="53230" h="9588" extrusionOk="0">
                  <a:moveTo>
                    <a:pt x="1" y="1"/>
                  </a:moveTo>
                  <a:lnTo>
                    <a:pt x="1" y="9587"/>
                  </a:lnTo>
                  <a:lnTo>
                    <a:pt x="53230" y="9587"/>
                  </a:lnTo>
                  <a:lnTo>
                    <a:pt x="532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62;p38">
              <a:extLst>
                <a:ext uri="{FF2B5EF4-FFF2-40B4-BE49-F238E27FC236}">
                  <a16:creationId xmlns:a16="http://schemas.microsoft.com/office/drawing/2014/main" id="{FB9E9524-F0BF-42AB-95A0-8D9706B1EEDA}"/>
                </a:ext>
              </a:extLst>
            </p:cNvPr>
            <p:cNvSpPr/>
            <p:nvPr/>
          </p:nvSpPr>
          <p:spPr>
            <a:xfrm>
              <a:off x="6295795" y="2454303"/>
              <a:ext cx="1060342" cy="969845"/>
            </a:xfrm>
            <a:custGeom>
              <a:avLst/>
              <a:gdLst/>
              <a:ahLst/>
              <a:cxnLst/>
              <a:rect l="l" t="t" r="r" b="b"/>
              <a:pathLst>
                <a:path w="53230" h="48687" extrusionOk="0">
                  <a:moveTo>
                    <a:pt x="1" y="0"/>
                  </a:moveTo>
                  <a:lnTo>
                    <a:pt x="1" y="48686"/>
                  </a:lnTo>
                  <a:lnTo>
                    <a:pt x="53230" y="48686"/>
                  </a:lnTo>
                  <a:lnTo>
                    <a:pt x="532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763;p38">
              <a:extLst>
                <a:ext uri="{FF2B5EF4-FFF2-40B4-BE49-F238E27FC236}">
                  <a16:creationId xmlns:a16="http://schemas.microsoft.com/office/drawing/2014/main" id="{1F79B394-44F4-46DB-9D0C-A3428BAFAAAA}"/>
                </a:ext>
              </a:extLst>
            </p:cNvPr>
            <p:cNvSpPr/>
            <p:nvPr/>
          </p:nvSpPr>
          <p:spPr>
            <a:xfrm>
              <a:off x="6508142" y="3969140"/>
              <a:ext cx="218263" cy="410312"/>
            </a:xfrm>
            <a:custGeom>
              <a:avLst/>
              <a:gdLst/>
              <a:ahLst/>
              <a:cxnLst/>
              <a:rect l="l" t="t" r="r" b="b"/>
              <a:pathLst>
                <a:path w="10957" h="20598" extrusionOk="0">
                  <a:moveTo>
                    <a:pt x="3585" y="0"/>
                  </a:moveTo>
                  <a:cubicBezTo>
                    <a:pt x="3386" y="0"/>
                    <a:pt x="3187" y="18"/>
                    <a:pt x="2990" y="54"/>
                  </a:cubicBezTo>
                  <a:cubicBezTo>
                    <a:pt x="1940" y="236"/>
                    <a:pt x="1027" y="944"/>
                    <a:pt x="502" y="1880"/>
                  </a:cubicBezTo>
                  <a:cubicBezTo>
                    <a:pt x="0" y="3158"/>
                    <a:pt x="46" y="4801"/>
                    <a:pt x="69" y="5303"/>
                  </a:cubicBezTo>
                  <a:cubicBezTo>
                    <a:pt x="183" y="8476"/>
                    <a:pt x="137" y="11786"/>
                    <a:pt x="1027" y="14867"/>
                  </a:cubicBezTo>
                  <a:cubicBezTo>
                    <a:pt x="1621" y="16899"/>
                    <a:pt x="2671" y="19683"/>
                    <a:pt x="4862" y="20437"/>
                  </a:cubicBezTo>
                  <a:cubicBezTo>
                    <a:pt x="5189" y="20545"/>
                    <a:pt x="5532" y="20598"/>
                    <a:pt x="5872" y="20598"/>
                  </a:cubicBezTo>
                  <a:cubicBezTo>
                    <a:pt x="6102" y="20598"/>
                    <a:pt x="6330" y="20574"/>
                    <a:pt x="6551" y="20528"/>
                  </a:cubicBezTo>
                  <a:cubicBezTo>
                    <a:pt x="10956" y="19592"/>
                    <a:pt x="8286" y="10736"/>
                    <a:pt x="8286" y="10736"/>
                  </a:cubicBezTo>
                  <a:cubicBezTo>
                    <a:pt x="8286" y="10736"/>
                    <a:pt x="6734" y="2405"/>
                    <a:pt x="6734" y="2405"/>
                  </a:cubicBezTo>
                  <a:cubicBezTo>
                    <a:pt x="6453" y="920"/>
                    <a:pt x="5027" y="0"/>
                    <a:pt x="35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764;p38">
              <a:extLst>
                <a:ext uri="{FF2B5EF4-FFF2-40B4-BE49-F238E27FC236}">
                  <a16:creationId xmlns:a16="http://schemas.microsoft.com/office/drawing/2014/main" id="{6452F0B4-056B-4E79-B36C-4018C1479CB1}"/>
                </a:ext>
              </a:extLst>
            </p:cNvPr>
            <p:cNvSpPr/>
            <p:nvPr/>
          </p:nvSpPr>
          <p:spPr>
            <a:xfrm>
              <a:off x="6508142" y="3969140"/>
              <a:ext cx="173702" cy="330274"/>
            </a:xfrm>
            <a:custGeom>
              <a:avLst/>
              <a:gdLst/>
              <a:ahLst/>
              <a:cxnLst/>
              <a:rect l="l" t="t" r="r" b="b"/>
              <a:pathLst>
                <a:path w="8720" h="16580" extrusionOk="0">
                  <a:moveTo>
                    <a:pt x="3585" y="0"/>
                  </a:moveTo>
                  <a:cubicBezTo>
                    <a:pt x="3386" y="0"/>
                    <a:pt x="3187" y="18"/>
                    <a:pt x="2990" y="54"/>
                  </a:cubicBezTo>
                  <a:cubicBezTo>
                    <a:pt x="1940" y="236"/>
                    <a:pt x="1027" y="944"/>
                    <a:pt x="502" y="1880"/>
                  </a:cubicBezTo>
                  <a:cubicBezTo>
                    <a:pt x="0" y="3158"/>
                    <a:pt x="46" y="4801"/>
                    <a:pt x="69" y="5303"/>
                  </a:cubicBezTo>
                  <a:cubicBezTo>
                    <a:pt x="92" y="5828"/>
                    <a:pt x="92" y="6330"/>
                    <a:pt x="114" y="6833"/>
                  </a:cubicBezTo>
                  <a:cubicBezTo>
                    <a:pt x="160" y="6855"/>
                    <a:pt x="183" y="6924"/>
                    <a:pt x="183" y="6992"/>
                  </a:cubicBezTo>
                  <a:cubicBezTo>
                    <a:pt x="206" y="7586"/>
                    <a:pt x="320" y="8157"/>
                    <a:pt x="388" y="8750"/>
                  </a:cubicBezTo>
                  <a:cubicBezTo>
                    <a:pt x="457" y="9343"/>
                    <a:pt x="502" y="9937"/>
                    <a:pt x="571" y="10530"/>
                  </a:cubicBezTo>
                  <a:cubicBezTo>
                    <a:pt x="662" y="11147"/>
                    <a:pt x="731" y="11740"/>
                    <a:pt x="799" y="12356"/>
                  </a:cubicBezTo>
                  <a:cubicBezTo>
                    <a:pt x="822" y="12470"/>
                    <a:pt x="822" y="12562"/>
                    <a:pt x="845" y="12676"/>
                  </a:cubicBezTo>
                  <a:cubicBezTo>
                    <a:pt x="845" y="12699"/>
                    <a:pt x="868" y="12744"/>
                    <a:pt x="868" y="12767"/>
                  </a:cubicBezTo>
                  <a:cubicBezTo>
                    <a:pt x="868" y="13155"/>
                    <a:pt x="1073" y="13498"/>
                    <a:pt x="1187" y="13840"/>
                  </a:cubicBezTo>
                  <a:cubicBezTo>
                    <a:pt x="1301" y="14205"/>
                    <a:pt x="1393" y="14548"/>
                    <a:pt x="1530" y="14913"/>
                  </a:cubicBezTo>
                  <a:cubicBezTo>
                    <a:pt x="1735" y="15438"/>
                    <a:pt x="1895" y="16008"/>
                    <a:pt x="2055" y="16579"/>
                  </a:cubicBezTo>
                  <a:cubicBezTo>
                    <a:pt x="2511" y="16031"/>
                    <a:pt x="3447" y="15255"/>
                    <a:pt x="5159" y="14844"/>
                  </a:cubicBezTo>
                  <a:cubicBezTo>
                    <a:pt x="5659" y="14734"/>
                    <a:pt x="6114" y="14690"/>
                    <a:pt x="6524" y="14690"/>
                  </a:cubicBezTo>
                  <a:cubicBezTo>
                    <a:pt x="7555" y="14690"/>
                    <a:pt x="8295" y="14968"/>
                    <a:pt x="8720" y="15164"/>
                  </a:cubicBezTo>
                  <a:cubicBezTo>
                    <a:pt x="8720" y="15050"/>
                    <a:pt x="8697" y="14936"/>
                    <a:pt x="8697" y="14821"/>
                  </a:cubicBezTo>
                  <a:cubicBezTo>
                    <a:pt x="8674" y="14685"/>
                    <a:pt x="8651" y="14548"/>
                    <a:pt x="8651" y="14411"/>
                  </a:cubicBezTo>
                  <a:cubicBezTo>
                    <a:pt x="8628" y="14000"/>
                    <a:pt x="8628" y="13612"/>
                    <a:pt x="8560" y="13201"/>
                  </a:cubicBezTo>
                  <a:cubicBezTo>
                    <a:pt x="8446" y="12425"/>
                    <a:pt x="8172" y="10097"/>
                    <a:pt x="7989" y="9184"/>
                  </a:cubicBezTo>
                  <a:cubicBezTo>
                    <a:pt x="7533" y="6787"/>
                    <a:pt x="6734" y="2405"/>
                    <a:pt x="6734" y="2405"/>
                  </a:cubicBezTo>
                  <a:cubicBezTo>
                    <a:pt x="6453" y="920"/>
                    <a:pt x="5027" y="0"/>
                    <a:pt x="35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765;p38">
              <a:extLst>
                <a:ext uri="{FF2B5EF4-FFF2-40B4-BE49-F238E27FC236}">
                  <a16:creationId xmlns:a16="http://schemas.microsoft.com/office/drawing/2014/main" id="{D1549261-200A-4DB4-A1D7-14F50ADE0C74}"/>
                </a:ext>
              </a:extLst>
            </p:cNvPr>
            <p:cNvSpPr/>
            <p:nvPr/>
          </p:nvSpPr>
          <p:spPr>
            <a:xfrm>
              <a:off x="6507684" y="4067943"/>
              <a:ext cx="189160" cy="292844"/>
            </a:xfrm>
            <a:custGeom>
              <a:avLst/>
              <a:gdLst/>
              <a:ahLst/>
              <a:cxnLst/>
              <a:rect l="l" t="t" r="r" b="b"/>
              <a:pathLst>
                <a:path w="9496" h="14701" extrusionOk="0">
                  <a:moveTo>
                    <a:pt x="183" y="1"/>
                  </a:moveTo>
                  <a:lnTo>
                    <a:pt x="0" y="24"/>
                  </a:lnTo>
                  <a:cubicBezTo>
                    <a:pt x="160" y="3197"/>
                    <a:pt x="434" y="5730"/>
                    <a:pt x="822" y="7762"/>
                  </a:cubicBezTo>
                  <a:cubicBezTo>
                    <a:pt x="868" y="7967"/>
                    <a:pt x="1758" y="12669"/>
                    <a:pt x="4086" y="14221"/>
                  </a:cubicBezTo>
                  <a:cubicBezTo>
                    <a:pt x="4566" y="14541"/>
                    <a:pt x="5091" y="14700"/>
                    <a:pt x="5616" y="14700"/>
                  </a:cubicBezTo>
                  <a:cubicBezTo>
                    <a:pt x="5821" y="14700"/>
                    <a:pt x="6026" y="14678"/>
                    <a:pt x="6232" y="14655"/>
                  </a:cubicBezTo>
                  <a:cubicBezTo>
                    <a:pt x="7008" y="14472"/>
                    <a:pt x="7601" y="14039"/>
                    <a:pt x="8035" y="13354"/>
                  </a:cubicBezTo>
                  <a:cubicBezTo>
                    <a:pt x="9496" y="11026"/>
                    <a:pt x="8423" y="6575"/>
                    <a:pt x="8377" y="6392"/>
                  </a:cubicBezTo>
                  <a:lnTo>
                    <a:pt x="8377" y="6392"/>
                  </a:lnTo>
                  <a:lnTo>
                    <a:pt x="8195" y="6438"/>
                  </a:lnTo>
                  <a:cubicBezTo>
                    <a:pt x="8195" y="6483"/>
                    <a:pt x="9290" y="11003"/>
                    <a:pt x="7875" y="13262"/>
                  </a:cubicBezTo>
                  <a:cubicBezTo>
                    <a:pt x="7487" y="13902"/>
                    <a:pt x="6917" y="14312"/>
                    <a:pt x="6186" y="14449"/>
                  </a:cubicBezTo>
                  <a:cubicBezTo>
                    <a:pt x="5994" y="14493"/>
                    <a:pt x="5804" y="14514"/>
                    <a:pt x="5618" y="14514"/>
                  </a:cubicBezTo>
                  <a:cubicBezTo>
                    <a:pt x="5120" y="14514"/>
                    <a:pt x="4643" y="14360"/>
                    <a:pt x="4178" y="14061"/>
                  </a:cubicBezTo>
                  <a:cubicBezTo>
                    <a:pt x="1918" y="12555"/>
                    <a:pt x="1028" y="7784"/>
                    <a:pt x="1005" y="7739"/>
                  </a:cubicBezTo>
                  <a:cubicBezTo>
                    <a:pt x="617" y="5707"/>
                    <a:pt x="343" y="3197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766;p38">
              <a:extLst>
                <a:ext uri="{FF2B5EF4-FFF2-40B4-BE49-F238E27FC236}">
                  <a16:creationId xmlns:a16="http://schemas.microsoft.com/office/drawing/2014/main" id="{DF7E6E06-99B9-4C25-9077-68FECEF06767}"/>
                </a:ext>
              </a:extLst>
            </p:cNvPr>
            <p:cNvSpPr/>
            <p:nvPr/>
          </p:nvSpPr>
          <p:spPr>
            <a:xfrm>
              <a:off x="6507684" y="3924280"/>
              <a:ext cx="128703" cy="157328"/>
            </a:xfrm>
            <a:custGeom>
              <a:avLst/>
              <a:gdLst/>
              <a:ahLst/>
              <a:cxnLst/>
              <a:rect l="l" t="t" r="r" b="b"/>
              <a:pathLst>
                <a:path w="6461" h="7898" extrusionOk="0">
                  <a:moveTo>
                    <a:pt x="6026" y="0"/>
                  </a:moveTo>
                  <a:lnTo>
                    <a:pt x="0" y="297"/>
                  </a:lnTo>
                  <a:lnTo>
                    <a:pt x="982" y="7213"/>
                  </a:lnTo>
                  <a:cubicBezTo>
                    <a:pt x="1028" y="7464"/>
                    <a:pt x="1073" y="7692"/>
                    <a:pt x="1142" y="7898"/>
                  </a:cubicBezTo>
                  <a:cubicBezTo>
                    <a:pt x="1463" y="6442"/>
                    <a:pt x="2651" y="5746"/>
                    <a:pt x="3858" y="5746"/>
                  </a:cubicBezTo>
                  <a:cubicBezTo>
                    <a:pt x="4885" y="5746"/>
                    <a:pt x="5925" y="6248"/>
                    <a:pt x="6460" y="7213"/>
                  </a:cubicBezTo>
                  <a:lnTo>
                    <a:pt x="6026" y="0"/>
                  </a:lnTo>
                  <a:close/>
                </a:path>
              </a:pathLst>
            </a:custGeom>
            <a:solidFill>
              <a:srgbClr val="FCA8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767;p38">
              <a:extLst>
                <a:ext uri="{FF2B5EF4-FFF2-40B4-BE49-F238E27FC236}">
                  <a16:creationId xmlns:a16="http://schemas.microsoft.com/office/drawing/2014/main" id="{6F3626E5-6852-4477-8340-9C806D4BC8F4}"/>
                </a:ext>
              </a:extLst>
            </p:cNvPr>
            <p:cNvSpPr/>
            <p:nvPr/>
          </p:nvSpPr>
          <p:spPr>
            <a:xfrm>
              <a:off x="6528600" y="4067943"/>
              <a:ext cx="124600" cy="156432"/>
            </a:xfrm>
            <a:custGeom>
              <a:avLst/>
              <a:gdLst/>
              <a:ahLst/>
              <a:cxnLst/>
              <a:rect l="l" t="t" r="r" b="b"/>
              <a:pathLst>
                <a:path w="6255" h="7853" extrusionOk="0">
                  <a:moveTo>
                    <a:pt x="5524" y="1"/>
                  </a:moveTo>
                  <a:lnTo>
                    <a:pt x="5319" y="24"/>
                  </a:lnTo>
                  <a:lnTo>
                    <a:pt x="5798" y="4794"/>
                  </a:lnTo>
                  <a:cubicBezTo>
                    <a:pt x="5798" y="4886"/>
                    <a:pt x="6049" y="7282"/>
                    <a:pt x="3538" y="7602"/>
                  </a:cubicBezTo>
                  <a:cubicBezTo>
                    <a:pt x="3366" y="7634"/>
                    <a:pt x="3205" y="7648"/>
                    <a:pt x="3054" y="7648"/>
                  </a:cubicBezTo>
                  <a:cubicBezTo>
                    <a:pt x="1367" y="7648"/>
                    <a:pt x="980" y="5814"/>
                    <a:pt x="959" y="5730"/>
                  </a:cubicBezTo>
                  <a:lnTo>
                    <a:pt x="183" y="663"/>
                  </a:lnTo>
                  <a:lnTo>
                    <a:pt x="0" y="686"/>
                  </a:lnTo>
                  <a:lnTo>
                    <a:pt x="777" y="5753"/>
                  </a:lnTo>
                  <a:cubicBezTo>
                    <a:pt x="777" y="5776"/>
                    <a:pt x="1210" y="7853"/>
                    <a:pt x="3059" y="7853"/>
                  </a:cubicBezTo>
                  <a:cubicBezTo>
                    <a:pt x="3219" y="7853"/>
                    <a:pt x="3379" y="7830"/>
                    <a:pt x="3561" y="7807"/>
                  </a:cubicBezTo>
                  <a:cubicBezTo>
                    <a:pt x="6255" y="7442"/>
                    <a:pt x="5981" y="4794"/>
                    <a:pt x="5981" y="4771"/>
                  </a:cubicBezTo>
                  <a:lnTo>
                    <a:pt x="55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768;p38">
              <a:extLst>
                <a:ext uri="{FF2B5EF4-FFF2-40B4-BE49-F238E27FC236}">
                  <a16:creationId xmlns:a16="http://schemas.microsoft.com/office/drawing/2014/main" id="{3571ADDF-8344-4BC4-88D5-AB5A4A177FB2}"/>
                </a:ext>
              </a:extLst>
            </p:cNvPr>
            <p:cNvSpPr/>
            <p:nvPr/>
          </p:nvSpPr>
          <p:spPr>
            <a:xfrm>
              <a:off x="6541329" y="4074596"/>
              <a:ext cx="84600" cy="16573"/>
            </a:xfrm>
            <a:custGeom>
              <a:avLst/>
              <a:gdLst/>
              <a:ahLst/>
              <a:cxnLst/>
              <a:rect l="l" t="t" r="r" b="b"/>
              <a:pathLst>
                <a:path w="4247" h="832" extrusionOk="0">
                  <a:moveTo>
                    <a:pt x="3088" y="0"/>
                  </a:moveTo>
                  <a:cubicBezTo>
                    <a:pt x="1976" y="0"/>
                    <a:pt x="938" y="223"/>
                    <a:pt x="1" y="648"/>
                  </a:cubicBezTo>
                  <a:lnTo>
                    <a:pt x="69" y="831"/>
                  </a:lnTo>
                  <a:cubicBezTo>
                    <a:pt x="1006" y="405"/>
                    <a:pt x="2007" y="183"/>
                    <a:pt x="3090" y="183"/>
                  </a:cubicBezTo>
                  <a:cubicBezTo>
                    <a:pt x="3458" y="183"/>
                    <a:pt x="3835" y="208"/>
                    <a:pt x="4223" y="260"/>
                  </a:cubicBezTo>
                  <a:lnTo>
                    <a:pt x="4246" y="78"/>
                  </a:lnTo>
                  <a:cubicBezTo>
                    <a:pt x="3853" y="26"/>
                    <a:pt x="3466" y="0"/>
                    <a:pt x="30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769;p38">
              <a:extLst>
                <a:ext uri="{FF2B5EF4-FFF2-40B4-BE49-F238E27FC236}">
                  <a16:creationId xmlns:a16="http://schemas.microsoft.com/office/drawing/2014/main" id="{F2AA8C28-0928-4277-9736-98B2964E00AC}"/>
                </a:ext>
              </a:extLst>
            </p:cNvPr>
            <p:cNvSpPr/>
            <p:nvPr/>
          </p:nvSpPr>
          <p:spPr>
            <a:xfrm>
              <a:off x="6545412" y="4096807"/>
              <a:ext cx="85058" cy="16633"/>
            </a:xfrm>
            <a:custGeom>
              <a:avLst/>
              <a:gdLst/>
              <a:ahLst/>
              <a:cxnLst/>
              <a:rect l="l" t="t" r="r" b="b"/>
              <a:pathLst>
                <a:path w="4270" h="835" extrusionOk="0">
                  <a:moveTo>
                    <a:pt x="3061" y="0"/>
                  </a:moveTo>
                  <a:cubicBezTo>
                    <a:pt x="1960" y="0"/>
                    <a:pt x="943" y="214"/>
                    <a:pt x="1" y="652"/>
                  </a:cubicBezTo>
                  <a:lnTo>
                    <a:pt x="92" y="835"/>
                  </a:lnTo>
                  <a:cubicBezTo>
                    <a:pt x="1001" y="397"/>
                    <a:pt x="1984" y="183"/>
                    <a:pt x="3060" y="183"/>
                  </a:cubicBezTo>
                  <a:cubicBezTo>
                    <a:pt x="3444" y="183"/>
                    <a:pt x="3839" y="210"/>
                    <a:pt x="4247" y="264"/>
                  </a:cubicBezTo>
                  <a:lnTo>
                    <a:pt x="4269" y="81"/>
                  </a:lnTo>
                  <a:cubicBezTo>
                    <a:pt x="3856" y="27"/>
                    <a:pt x="3453" y="0"/>
                    <a:pt x="30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770;p38">
              <a:extLst>
                <a:ext uri="{FF2B5EF4-FFF2-40B4-BE49-F238E27FC236}">
                  <a16:creationId xmlns:a16="http://schemas.microsoft.com/office/drawing/2014/main" id="{127F16D9-D1F8-4F3A-ACFC-525DD20BB552}"/>
                </a:ext>
              </a:extLst>
            </p:cNvPr>
            <p:cNvSpPr/>
            <p:nvPr/>
          </p:nvSpPr>
          <p:spPr>
            <a:xfrm>
              <a:off x="6548600" y="4120253"/>
              <a:ext cx="85058" cy="16374"/>
            </a:xfrm>
            <a:custGeom>
              <a:avLst/>
              <a:gdLst/>
              <a:ahLst/>
              <a:cxnLst/>
              <a:rect l="l" t="t" r="r" b="b"/>
              <a:pathLst>
                <a:path w="4270" h="822" extrusionOk="0">
                  <a:moveTo>
                    <a:pt x="3135" y="1"/>
                  </a:moveTo>
                  <a:cubicBezTo>
                    <a:pt x="2006" y="1"/>
                    <a:pt x="964" y="214"/>
                    <a:pt x="1" y="662"/>
                  </a:cubicBezTo>
                  <a:lnTo>
                    <a:pt x="92" y="822"/>
                  </a:lnTo>
                  <a:cubicBezTo>
                    <a:pt x="998" y="402"/>
                    <a:pt x="1979" y="192"/>
                    <a:pt x="3051" y="192"/>
                  </a:cubicBezTo>
                  <a:cubicBezTo>
                    <a:pt x="3437" y="192"/>
                    <a:pt x="3835" y="219"/>
                    <a:pt x="4246" y="274"/>
                  </a:cubicBezTo>
                  <a:lnTo>
                    <a:pt x="4269" y="68"/>
                  </a:lnTo>
                  <a:cubicBezTo>
                    <a:pt x="3881" y="23"/>
                    <a:pt x="3503" y="1"/>
                    <a:pt x="31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771;p38">
              <a:extLst>
                <a:ext uri="{FF2B5EF4-FFF2-40B4-BE49-F238E27FC236}">
                  <a16:creationId xmlns:a16="http://schemas.microsoft.com/office/drawing/2014/main" id="{24AE0387-62A0-41AB-83E2-0224987C08ED}"/>
                </a:ext>
              </a:extLst>
            </p:cNvPr>
            <p:cNvSpPr/>
            <p:nvPr/>
          </p:nvSpPr>
          <p:spPr>
            <a:xfrm>
              <a:off x="6551787" y="4143260"/>
              <a:ext cx="85038" cy="16554"/>
            </a:xfrm>
            <a:custGeom>
              <a:avLst/>
              <a:gdLst/>
              <a:ahLst/>
              <a:cxnLst/>
              <a:rect l="l" t="t" r="r" b="b"/>
              <a:pathLst>
                <a:path w="4269" h="831" extrusionOk="0">
                  <a:moveTo>
                    <a:pt x="3109" y="0"/>
                  </a:moveTo>
                  <a:cubicBezTo>
                    <a:pt x="1990" y="0"/>
                    <a:pt x="957" y="227"/>
                    <a:pt x="1" y="671"/>
                  </a:cubicBezTo>
                  <a:lnTo>
                    <a:pt x="92" y="831"/>
                  </a:lnTo>
                  <a:cubicBezTo>
                    <a:pt x="1019" y="402"/>
                    <a:pt x="2023" y="192"/>
                    <a:pt x="3124" y="192"/>
                  </a:cubicBezTo>
                  <a:cubicBezTo>
                    <a:pt x="3487" y="192"/>
                    <a:pt x="3861" y="215"/>
                    <a:pt x="4246" y="260"/>
                  </a:cubicBezTo>
                  <a:lnTo>
                    <a:pt x="4269" y="77"/>
                  </a:lnTo>
                  <a:cubicBezTo>
                    <a:pt x="3872" y="26"/>
                    <a:pt x="3486" y="0"/>
                    <a:pt x="31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772;p38">
              <a:extLst>
                <a:ext uri="{FF2B5EF4-FFF2-40B4-BE49-F238E27FC236}">
                  <a16:creationId xmlns:a16="http://schemas.microsoft.com/office/drawing/2014/main" id="{9B8FCA83-85A8-4665-A08C-259155F2B92E}"/>
                </a:ext>
              </a:extLst>
            </p:cNvPr>
            <p:cNvSpPr/>
            <p:nvPr/>
          </p:nvSpPr>
          <p:spPr>
            <a:xfrm>
              <a:off x="6553599" y="4168459"/>
              <a:ext cx="85058" cy="16812"/>
            </a:xfrm>
            <a:custGeom>
              <a:avLst/>
              <a:gdLst/>
              <a:ahLst/>
              <a:cxnLst/>
              <a:rect l="l" t="t" r="r" b="b"/>
              <a:pathLst>
                <a:path w="4270" h="844" extrusionOk="0">
                  <a:moveTo>
                    <a:pt x="3135" y="0"/>
                  </a:moveTo>
                  <a:cubicBezTo>
                    <a:pt x="2006" y="0"/>
                    <a:pt x="964" y="214"/>
                    <a:pt x="1" y="661"/>
                  </a:cubicBezTo>
                  <a:lnTo>
                    <a:pt x="92" y="844"/>
                  </a:lnTo>
                  <a:cubicBezTo>
                    <a:pt x="1001" y="406"/>
                    <a:pt x="1984" y="192"/>
                    <a:pt x="3060" y="192"/>
                  </a:cubicBezTo>
                  <a:cubicBezTo>
                    <a:pt x="3444" y="192"/>
                    <a:pt x="3839" y="219"/>
                    <a:pt x="4246" y="273"/>
                  </a:cubicBezTo>
                  <a:lnTo>
                    <a:pt x="4269" y="68"/>
                  </a:lnTo>
                  <a:cubicBezTo>
                    <a:pt x="3881" y="23"/>
                    <a:pt x="3503" y="0"/>
                    <a:pt x="31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773;p38">
              <a:extLst>
                <a:ext uri="{FF2B5EF4-FFF2-40B4-BE49-F238E27FC236}">
                  <a16:creationId xmlns:a16="http://schemas.microsoft.com/office/drawing/2014/main" id="{4EE2DE13-DCE1-4B2F-9680-458D38B0F7EB}"/>
                </a:ext>
              </a:extLst>
            </p:cNvPr>
            <p:cNvSpPr/>
            <p:nvPr/>
          </p:nvSpPr>
          <p:spPr>
            <a:xfrm>
              <a:off x="6549516" y="4259932"/>
              <a:ext cx="132329" cy="40836"/>
            </a:xfrm>
            <a:custGeom>
              <a:avLst/>
              <a:gdLst/>
              <a:ahLst/>
              <a:cxnLst/>
              <a:rect l="l" t="t" r="r" b="b"/>
              <a:pathLst>
                <a:path w="6643" h="2050" extrusionOk="0">
                  <a:moveTo>
                    <a:pt x="4553" y="0"/>
                  </a:moveTo>
                  <a:cubicBezTo>
                    <a:pt x="3913" y="0"/>
                    <a:pt x="3260" y="102"/>
                    <a:pt x="2694" y="246"/>
                  </a:cubicBezTo>
                  <a:cubicBezTo>
                    <a:pt x="1347" y="612"/>
                    <a:pt x="320" y="1273"/>
                    <a:pt x="0" y="1958"/>
                  </a:cubicBezTo>
                  <a:lnTo>
                    <a:pt x="183" y="2050"/>
                  </a:lnTo>
                  <a:cubicBezTo>
                    <a:pt x="457" y="1388"/>
                    <a:pt x="1438" y="771"/>
                    <a:pt x="2739" y="429"/>
                  </a:cubicBezTo>
                  <a:cubicBezTo>
                    <a:pt x="3348" y="265"/>
                    <a:pt x="3950" y="185"/>
                    <a:pt x="4504" y="185"/>
                  </a:cubicBezTo>
                  <a:cubicBezTo>
                    <a:pt x="5342" y="185"/>
                    <a:pt x="6071" y="369"/>
                    <a:pt x="6551" y="726"/>
                  </a:cubicBezTo>
                  <a:lnTo>
                    <a:pt x="6643" y="566"/>
                  </a:lnTo>
                  <a:cubicBezTo>
                    <a:pt x="6091" y="152"/>
                    <a:pt x="5332" y="0"/>
                    <a:pt x="4553" y="0"/>
                  </a:cubicBez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774;p38">
              <a:extLst>
                <a:ext uri="{FF2B5EF4-FFF2-40B4-BE49-F238E27FC236}">
                  <a16:creationId xmlns:a16="http://schemas.microsoft.com/office/drawing/2014/main" id="{90ED4FCE-D874-44C1-9233-7455472B0956}"/>
                </a:ext>
              </a:extLst>
            </p:cNvPr>
            <p:cNvSpPr/>
            <p:nvPr/>
          </p:nvSpPr>
          <p:spPr>
            <a:xfrm>
              <a:off x="6976461" y="3969140"/>
              <a:ext cx="218722" cy="410312"/>
            </a:xfrm>
            <a:custGeom>
              <a:avLst/>
              <a:gdLst/>
              <a:ahLst/>
              <a:cxnLst/>
              <a:rect l="l" t="t" r="r" b="b"/>
              <a:pathLst>
                <a:path w="10980" h="20598" extrusionOk="0">
                  <a:moveTo>
                    <a:pt x="7379" y="0"/>
                  </a:moveTo>
                  <a:cubicBezTo>
                    <a:pt x="5953" y="0"/>
                    <a:pt x="4527" y="920"/>
                    <a:pt x="4246" y="2405"/>
                  </a:cubicBezTo>
                  <a:cubicBezTo>
                    <a:pt x="4246" y="2405"/>
                    <a:pt x="2671" y="10736"/>
                    <a:pt x="2671" y="10736"/>
                  </a:cubicBezTo>
                  <a:cubicBezTo>
                    <a:pt x="2671" y="10736"/>
                    <a:pt x="0" y="19592"/>
                    <a:pt x="4406" y="20528"/>
                  </a:cubicBezTo>
                  <a:cubicBezTo>
                    <a:pt x="4636" y="20574"/>
                    <a:pt x="4866" y="20598"/>
                    <a:pt x="5094" y="20598"/>
                  </a:cubicBezTo>
                  <a:cubicBezTo>
                    <a:pt x="5433" y="20598"/>
                    <a:pt x="5768" y="20545"/>
                    <a:pt x="6095" y="20437"/>
                  </a:cubicBezTo>
                  <a:cubicBezTo>
                    <a:pt x="8286" y="19683"/>
                    <a:pt x="9336" y="16899"/>
                    <a:pt x="9929" y="14867"/>
                  </a:cubicBezTo>
                  <a:cubicBezTo>
                    <a:pt x="10842" y="11786"/>
                    <a:pt x="10797" y="8476"/>
                    <a:pt x="10888" y="5303"/>
                  </a:cubicBezTo>
                  <a:cubicBezTo>
                    <a:pt x="10911" y="4801"/>
                    <a:pt x="10979" y="3158"/>
                    <a:pt x="10454" y="1880"/>
                  </a:cubicBezTo>
                  <a:cubicBezTo>
                    <a:pt x="9952" y="944"/>
                    <a:pt x="9039" y="236"/>
                    <a:pt x="7966" y="54"/>
                  </a:cubicBezTo>
                  <a:cubicBezTo>
                    <a:pt x="7773" y="18"/>
                    <a:pt x="7576" y="0"/>
                    <a:pt x="73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775;p38">
              <a:extLst>
                <a:ext uri="{FF2B5EF4-FFF2-40B4-BE49-F238E27FC236}">
                  <a16:creationId xmlns:a16="http://schemas.microsoft.com/office/drawing/2014/main" id="{D5B7A8A1-0F79-4252-A601-439BFC12C9CB}"/>
                </a:ext>
              </a:extLst>
            </p:cNvPr>
            <p:cNvSpPr/>
            <p:nvPr/>
          </p:nvSpPr>
          <p:spPr>
            <a:xfrm>
              <a:off x="7021022" y="3969140"/>
              <a:ext cx="174161" cy="330274"/>
            </a:xfrm>
            <a:custGeom>
              <a:avLst/>
              <a:gdLst/>
              <a:ahLst/>
              <a:cxnLst/>
              <a:rect l="l" t="t" r="r" b="b"/>
              <a:pathLst>
                <a:path w="8743" h="16580" extrusionOk="0">
                  <a:moveTo>
                    <a:pt x="5142" y="0"/>
                  </a:moveTo>
                  <a:cubicBezTo>
                    <a:pt x="3716" y="0"/>
                    <a:pt x="2290" y="920"/>
                    <a:pt x="2009" y="2405"/>
                  </a:cubicBezTo>
                  <a:cubicBezTo>
                    <a:pt x="2009" y="2405"/>
                    <a:pt x="1187" y="6787"/>
                    <a:pt x="731" y="9184"/>
                  </a:cubicBezTo>
                  <a:cubicBezTo>
                    <a:pt x="571" y="10097"/>
                    <a:pt x="274" y="12425"/>
                    <a:pt x="160" y="13201"/>
                  </a:cubicBezTo>
                  <a:cubicBezTo>
                    <a:pt x="92" y="13612"/>
                    <a:pt x="114" y="14000"/>
                    <a:pt x="69" y="14411"/>
                  </a:cubicBezTo>
                  <a:cubicBezTo>
                    <a:pt x="69" y="14548"/>
                    <a:pt x="46" y="14685"/>
                    <a:pt x="23" y="14821"/>
                  </a:cubicBezTo>
                  <a:cubicBezTo>
                    <a:pt x="23" y="14936"/>
                    <a:pt x="23" y="15050"/>
                    <a:pt x="0" y="15164"/>
                  </a:cubicBezTo>
                  <a:cubicBezTo>
                    <a:pt x="425" y="14968"/>
                    <a:pt x="1165" y="14690"/>
                    <a:pt x="2204" y="14690"/>
                  </a:cubicBezTo>
                  <a:cubicBezTo>
                    <a:pt x="2617" y="14690"/>
                    <a:pt x="3077" y="14734"/>
                    <a:pt x="3584" y="14844"/>
                  </a:cubicBezTo>
                  <a:cubicBezTo>
                    <a:pt x="5296" y="15255"/>
                    <a:pt x="6232" y="16031"/>
                    <a:pt x="6665" y="16579"/>
                  </a:cubicBezTo>
                  <a:cubicBezTo>
                    <a:pt x="6848" y="16008"/>
                    <a:pt x="6985" y="15438"/>
                    <a:pt x="7190" y="14913"/>
                  </a:cubicBezTo>
                  <a:cubicBezTo>
                    <a:pt x="7327" y="14548"/>
                    <a:pt x="7418" y="14205"/>
                    <a:pt x="7533" y="13840"/>
                  </a:cubicBezTo>
                  <a:cubicBezTo>
                    <a:pt x="7647" y="13498"/>
                    <a:pt x="7875" y="13155"/>
                    <a:pt x="7875" y="12767"/>
                  </a:cubicBezTo>
                  <a:cubicBezTo>
                    <a:pt x="7875" y="12744"/>
                    <a:pt x="7875" y="12699"/>
                    <a:pt x="7898" y="12676"/>
                  </a:cubicBezTo>
                  <a:cubicBezTo>
                    <a:pt x="7898" y="12562"/>
                    <a:pt x="7921" y="12470"/>
                    <a:pt x="7921" y="12356"/>
                  </a:cubicBezTo>
                  <a:cubicBezTo>
                    <a:pt x="8012" y="11740"/>
                    <a:pt x="8080" y="11147"/>
                    <a:pt x="8149" y="10530"/>
                  </a:cubicBezTo>
                  <a:cubicBezTo>
                    <a:pt x="8240" y="9937"/>
                    <a:pt x="8263" y="9343"/>
                    <a:pt x="8332" y="8750"/>
                  </a:cubicBezTo>
                  <a:cubicBezTo>
                    <a:pt x="8400" y="8157"/>
                    <a:pt x="8537" y="7586"/>
                    <a:pt x="8537" y="6992"/>
                  </a:cubicBezTo>
                  <a:cubicBezTo>
                    <a:pt x="8537" y="6924"/>
                    <a:pt x="8560" y="6855"/>
                    <a:pt x="8605" y="6833"/>
                  </a:cubicBezTo>
                  <a:cubicBezTo>
                    <a:pt x="8628" y="6330"/>
                    <a:pt x="8651" y="5828"/>
                    <a:pt x="8651" y="5303"/>
                  </a:cubicBezTo>
                  <a:cubicBezTo>
                    <a:pt x="8674" y="4801"/>
                    <a:pt x="8742" y="3158"/>
                    <a:pt x="8217" y="1880"/>
                  </a:cubicBezTo>
                  <a:cubicBezTo>
                    <a:pt x="7715" y="944"/>
                    <a:pt x="6802" y="236"/>
                    <a:pt x="5729" y="54"/>
                  </a:cubicBezTo>
                  <a:cubicBezTo>
                    <a:pt x="5536" y="18"/>
                    <a:pt x="5339" y="0"/>
                    <a:pt x="51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776;p38">
              <a:extLst>
                <a:ext uri="{FF2B5EF4-FFF2-40B4-BE49-F238E27FC236}">
                  <a16:creationId xmlns:a16="http://schemas.microsoft.com/office/drawing/2014/main" id="{64DA00B1-565F-47CF-9548-406F2F3BE63F}"/>
                </a:ext>
              </a:extLst>
            </p:cNvPr>
            <p:cNvSpPr/>
            <p:nvPr/>
          </p:nvSpPr>
          <p:spPr>
            <a:xfrm>
              <a:off x="7006023" y="4067943"/>
              <a:ext cx="189618" cy="292844"/>
            </a:xfrm>
            <a:custGeom>
              <a:avLst/>
              <a:gdLst/>
              <a:ahLst/>
              <a:cxnLst/>
              <a:rect l="l" t="t" r="r" b="b"/>
              <a:pathLst>
                <a:path w="9519" h="14701" extrusionOk="0">
                  <a:moveTo>
                    <a:pt x="9336" y="1"/>
                  </a:moveTo>
                  <a:cubicBezTo>
                    <a:pt x="9153" y="3242"/>
                    <a:pt x="8879" y="5684"/>
                    <a:pt x="8491" y="7739"/>
                  </a:cubicBezTo>
                  <a:cubicBezTo>
                    <a:pt x="8491" y="7784"/>
                    <a:pt x="7578" y="12555"/>
                    <a:pt x="5318" y="14061"/>
                  </a:cubicBezTo>
                  <a:cubicBezTo>
                    <a:pt x="4870" y="14360"/>
                    <a:pt x="4385" y="14514"/>
                    <a:pt x="3881" y="14514"/>
                  </a:cubicBezTo>
                  <a:cubicBezTo>
                    <a:pt x="3693" y="14514"/>
                    <a:pt x="3502" y="14493"/>
                    <a:pt x="3310" y="14449"/>
                  </a:cubicBezTo>
                  <a:cubicBezTo>
                    <a:pt x="2602" y="14312"/>
                    <a:pt x="2031" y="13902"/>
                    <a:pt x="1621" y="13262"/>
                  </a:cubicBezTo>
                  <a:cubicBezTo>
                    <a:pt x="205" y="11003"/>
                    <a:pt x="1301" y="6483"/>
                    <a:pt x="1324" y="6438"/>
                  </a:cubicBezTo>
                  <a:lnTo>
                    <a:pt x="1118" y="6392"/>
                  </a:lnTo>
                  <a:lnTo>
                    <a:pt x="1118" y="6392"/>
                  </a:lnTo>
                  <a:cubicBezTo>
                    <a:pt x="1073" y="6575"/>
                    <a:pt x="0" y="11026"/>
                    <a:pt x="1461" y="13354"/>
                  </a:cubicBezTo>
                  <a:cubicBezTo>
                    <a:pt x="1895" y="14039"/>
                    <a:pt x="2511" y="14472"/>
                    <a:pt x="3287" y="14655"/>
                  </a:cubicBezTo>
                  <a:cubicBezTo>
                    <a:pt x="3469" y="14678"/>
                    <a:pt x="3675" y="14700"/>
                    <a:pt x="3880" y="14700"/>
                  </a:cubicBezTo>
                  <a:cubicBezTo>
                    <a:pt x="4428" y="14700"/>
                    <a:pt x="4930" y="14541"/>
                    <a:pt x="5432" y="14221"/>
                  </a:cubicBezTo>
                  <a:cubicBezTo>
                    <a:pt x="7761" y="12669"/>
                    <a:pt x="8651" y="7967"/>
                    <a:pt x="8674" y="7762"/>
                  </a:cubicBezTo>
                  <a:cubicBezTo>
                    <a:pt x="9085" y="5707"/>
                    <a:pt x="9336" y="3242"/>
                    <a:pt x="9518" y="24"/>
                  </a:cubicBezTo>
                  <a:lnTo>
                    <a:pt x="93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777;p38">
              <a:extLst>
                <a:ext uri="{FF2B5EF4-FFF2-40B4-BE49-F238E27FC236}">
                  <a16:creationId xmlns:a16="http://schemas.microsoft.com/office/drawing/2014/main" id="{2265F011-CAB9-4AD6-A2D4-DFD0BA79BB34}"/>
                </a:ext>
              </a:extLst>
            </p:cNvPr>
            <p:cNvSpPr/>
            <p:nvPr/>
          </p:nvSpPr>
          <p:spPr>
            <a:xfrm>
              <a:off x="7066480" y="3924280"/>
              <a:ext cx="129161" cy="157328"/>
            </a:xfrm>
            <a:custGeom>
              <a:avLst/>
              <a:gdLst/>
              <a:ahLst/>
              <a:cxnLst/>
              <a:rect l="l" t="t" r="r" b="b"/>
              <a:pathLst>
                <a:path w="6484" h="7898" extrusionOk="0">
                  <a:moveTo>
                    <a:pt x="457" y="0"/>
                  </a:moveTo>
                  <a:lnTo>
                    <a:pt x="1" y="7213"/>
                  </a:lnTo>
                  <a:cubicBezTo>
                    <a:pt x="536" y="6248"/>
                    <a:pt x="1576" y="5746"/>
                    <a:pt x="2602" y="5746"/>
                  </a:cubicBezTo>
                  <a:cubicBezTo>
                    <a:pt x="3810" y="5746"/>
                    <a:pt x="4998" y="6442"/>
                    <a:pt x="5319" y="7898"/>
                  </a:cubicBezTo>
                  <a:cubicBezTo>
                    <a:pt x="5388" y="7692"/>
                    <a:pt x="5456" y="7464"/>
                    <a:pt x="5479" y="7213"/>
                  </a:cubicBezTo>
                  <a:lnTo>
                    <a:pt x="6483" y="297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FCA8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778;p38">
              <a:extLst>
                <a:ext uri="{FF2B5EF4-FFF2-40B4-BE49-F238E27FC236}">
                  <a16:creationId xmlns:a16="http://schemas.microsoft.com/office/drawing/2014/main" id="{936B8B05-DC69-4076-80AE-5C5154D8567A}"/>
                </a:ext>
              </a:extLst>
            </p:cNvPr>
            <p:cNvSpPr/>
            <p:nvPr/>
          </p:nvSpPr>
          <p:spPr>
            <a:xfrm>
              <a:off x="7049667" y="4067943"/>
              <a:ext cx="124600" cy="156432"/>
            </a:xfrm>
            <a:custGeom>
              <a:avLst/>
              <a:gdLst/>
              <a:ahLst/>
              <a:cxnLst/>
              <a:rect l="l" t="t" r="r" b="b"/>
              <a:pathLst>
                <a:path w="6255" h="7853" extrusionOk="0">
                  <a:moveTo>
                    <a:pt x="753" y="1"/>
                  </a:moveTo>
                  <a:lnTo>
                    <a:pt x="274" y="4771"/>
                  </a:lnTo>
                  <a:cubicBezTo>
                    <a:pt x="274" y="4794"/>
                    <a:pt x="0" y="7442"/>
                    <a:pt x="2694" y="7807"/>
                  </a:cubicBezTo>
                  <a:cubicBezTo>
                    <a:pt x="2876" y="7830"/>
                    <a:pt x="3036" y="7853"/>
                    <a:pt x="3196" y="7853"/>
                  </a:cubicBezTo>
                  <a:cubicBezTo>
                    <a:pt x="5045" y="7853"/>
                    <a:pt x="5501" y="5776"/>
                    <a:pt x="5501" y="5753"/>
                  </a:cubicBezTo>
                  <a:lnTo>
                    <a:pt x="6254" y="686"/>
                  </a:lnTo>
                  <a:lnTo>
                    <a:pt x="6072" y="663"/>
                  </a:lnTo>
                  <a:lnTo>
                    <a:pt x="5319" y="5730"/>
                  </a:lnTo>
                  <a:cubicBezTo>
                    <a:pt x="5298" y="5814"/>
                    <a:pt x="4892" y="7648"/>
                    <a:pt x="3201" y="7648"/>
                  </a:cubicBezTo>
                  <a:cubicBezTo>
                    <a:pt x="3050" y="7648"/>
                    <a:pt x="2889" y="7634"/>
                    <a:pt x="2716" y="7602"/>
                  </a:cubicBezTo>
                  <a:cubicBezTo>
                    <a:pt x="206" y="7282"/>
                    <a:pt x="457" y="4886"/>
                    <a:pt x="480" y="4794"/>
                  </a:cubicBezTo>
                  <a:lnTo>
                    <a:pt x="936" y="24"/>
                  </a:lnTo>
                  <a:lnTo>
                    <a:pt x="7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779;p38">
              <a:extLst>
                <a:ext uri="{FF2B5EF4-FFF2-40B4-BE49-F238E27FC236}">
                  <a16:creationId xmlns:a16="http://schemas.microsoft.com/office/drawing/2014/main" id="{E7577E5D-512B-462B-B5AC-93F305B3AEE9}"/>
                </a:ext>
              </a:extLst>
            </p:cNvPr>
            <p:cNvSpPr/>
            <p:nvPr/>
          </p:nvSpPr>
          <p:spPr>
            <a:xfrm>
              <a:off x="7076938" y="4074596"/>
              <a:ext cx="84600" cy="16573"/>
            </a:xfrm>
            <a:custGeom>
              <a:avLst/>
              <a:gdLst/>
              <a:ahLst/>
              <a:cxnLst/>
              <a:rect l="l" t="t" r="r" b="b"/>
              <a:pathLst>
                <a:path w="4247" h="832" extrusionOk="0">
                  <a:moveTo>
                    <a:pt x="1158" y="0"/>
                  </a:moveTo>
                  <a:cubicBezTo>
                    <a:pt x="781" y="0"/>
                    <a:pt x="394" y="26"/>
                    <a:pt x="1" y="78"/>
                  </a:cubicBezTo>
                  <a:lnTo>
                    <a:pt x="24" y="260"/>
                  </a:lnTo>
                  <a:cubicBezTo>
                    <a:pt x="417" y="208"/>
                    <a:pt x="798" y="183"/>
                    <a:pt x="1167" y="183"/>
                  </a:cubicBezTo>
                  <a:cubicBezTo>
                    <a:pt x="2253" y="183"/>
                    <a:pt x="3241" y="405"/>
                    <a:pt x="4178" y="831"/>
                  </a:cubicBezTo>
                  <a:lnTo>
                    <a:pt x="4246" y="648"/>
                  </a:lnTo>
                  <a:cubicBezTo>
                    <a:pt x="3309" y="223"/>
                    <a:pt x="2270" y="0"/>
                    <a:pt x="1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780;p38">
              <a:extLst>
                <a:ext uri="{FF2B5EF4-FFF2-40B4-BE49-F238E27FC236}">
                  <a16:creationId xmlns:a16="http://schemas.microsoft.com/office/drawing/2014/main" id="{ECB1E9AD-3B2F-4E31-A42B-5EF466015448}"/>
                </a:ext>
              </a:extLst>
            </p:cNvPr>
            <p:cNvSpPr/>
            <p:nvPr/>
          </p:nvSpPr>
          <p:spPr>
            <a:xfrm>
              <a:off x="7072396" y="4096807"/>
              <a:ext cx="85038" cy="16633"/>
            </a:xfrm>
            <a:custGeom>
              <a:avLst/>
              <a:gdLst/>
              <a:ahLst/>
              <a:cxnLst/>
              <a:rect l="l" t="t" r="r" b="b"/>
              <a:pathLst>
                <a:path w="4269" h="835" extrusionOk="0">
                  <a:moveTo>
                    <a:pt x="1212" y="0"/>
                  </a:moveTo>
                  <a:cubicBezTo>
                    <a:pt x="818" y="0"/>
                    <a:pt x="414" y="27"/>
                    <a:pt x="1" y="81"/>
                  </a:cubicBezTo>
                  <a:lnTo>
                    <a:pt x="23" y="264"/>
                  </a:lnTo>
                  <a:cubicBezTo>
                    <a:pt x="431" y="210"/>
                    <a:pt x="826" y="183"/>
                    <a:pt x="1209" y="183"/>
                  </a:cubicBezTo>
                  <a:cubicBezTo>
                    <a:pt x="2286" y="183"/>
                    <a:pt x="3269" y="397"/>
                    <a:pt x="4178" y="835"/>
                  </a:cubicBezTo>
                  <a:lnTo>
                    <a:pt x="4269" y="652"/>
                  </a:lnTo>
                  <a:cubicBezTo>
                    <a:pt x="3343" y="214"/>
                    <a:pt x="2318" y="0"/>
                    <a:pt x="1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781;p38">
              <a:extLst>
                <a:ext uri="{FF2B5EF4-FFF2-40B4-BE49-F238E27FC236}">
                  <a16:creationId xmlns:a16="http://schemas.microsoft.com/office/drawing/2014/main" id="{E9D446C9-8C65-4FA9-99A0-6B835E7A392E}"/>
                </a:ext>
              </a:extLst>
            </p:cNvPr>
            <p:cNvSpPr/>
            <p:nvPr/>
          </p:nvSpPr>
          <p:spPr>
            <a:xfrm>
              <a:off x="7069209" y="4120253"/>
              <a:ext cx="85058" cy="16374"/>
            </a:xfrm>
            <a:custGeom>
              <a:avLst/>
              <a:gdLst/>
              <a:ahLst/>
              <a:cxnLst/>
              <a:rect l="l" t="t" r="r" b="b"/>
              <a:pathLst>
                <a:path w="4270" h="822" extrusionOk="0">
                  <a:moveTo>
                    <a:pt x="1138" y="1"/>
                  </a:moveTo>
                  <a:cubicBezTo>
                    <a:pt x="768" y="1"/>
                    <a:pt x="389" y="23"/>
                    <a:pt x="1" y="68"/>
                  </a:cubicBezTo>
                  <a:lnTo>
                    <a:pt x="24" y="274"/>
                  </a:lnTo>
                  <a:cubicBezTo>
                    <a:pt x="434" y="219"/>
                    <a:pt x="832" y="192"/>
                    <a:pt x="1219" y="192"/>
                  </a:cubicBezTo>
                  <a:cubicBezTo>
                    <a:pt x="2291" y="192"/>
                    <a:pt x="3271" y="402"/>
                    <a:pt x="4178" y="822"/>
                  </a:cubicBezTo>
                  <a:lnTo>
                    <a:pt x="4269" y="662"/>
                  </a:lnTo>
                  <a:cubicBezTo>
                    <a:pt x="3323" y="214"/>
                    <a:pt x="2273" y="1"/>
                    <a:pt x="11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782;p38">
              <a:extLst>
                <a:ext uri="{FF2B5EF4-FFF2-40B4-BE49-F238E27FC236}">
                  <a16:creationId xmlns:a16="http://schemas.microsoft.com/office/drawing/2014/main" id="{C4E7F6C9-395D-4AB3-B2B3-14C9E5CA5BD1}"/>
                </a:ext>
              </a:extLst>
            </p:cNvPr>
            <p:cNvSpPr/>
            <p:nvPr/>
          </p:nvSpPr>
          <p:spPr>
            <a:xfrm>
              <a:off x="7066022" y="4143260"/>
              <a:ext cx="85058" cy="16554"/>
            </a:xfrm>
            <a:custGeom>
              <a:avLst/>
              <a:gdLst/>
              <a:ahLst/>
              <a:cxnLst/>
              <a:rect l="l" t="t" r="r" b="b"/>
              <a:pathLst>
                <a:path w="4270" h="831" extrusionOk="0">
                  <a:moveTo>
                    <a:pt x="1164" y="0"/>
                  </a:moveTo>
                  <a:cubicBezTo>
                    <a:pt x="785" y="0"/>
                    <a:pt x="397" y="26"/>
                    <a:pt x="1" y="77"/>
                  </a:cubicBezTo>
                  <a:lnTo>
                    <a:pt x="24" y="260"/>
                  </a:lnTo>
                  <a:cubicBezTo>
                    <a:pt x="409" y="215"/>
                    <a:pt x="783" y="192"/>
                    <a:pt x="1146" y="192"/>
                  </a:cubicBezTo>
                  <a:cubicBezTo>
                    <a:pt x="2247" y="192"/>
                    <a:pt x="3251" y="402"/>
                    <a:pt x="4178" y="831"/>
                  </a:cubicBezTo>
                  <a:lnTo>
                    <a:pt x="4269" y="671"/>
                  </a:lnTo>
                  <a:cubicBezTo>
                    <a:pt x="3330" y="227"/>
                    <a:pt x="2288" y="0"/>
                    <a:pt x="1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783;p38">
              <a:extLst>
                <a:ext uri="{FF2B5EF4-FFF2-40B4-BE49-F238E27FC236}">
                  <a16:creationId xmlns:a16="http://schemas.microsoft.com/office/drawing/2014/main" id="{5EE24178-B613-4179-9462-004DC28635D6}"/>
                </a:ext>
              </a:extLst>
            </p:cNvPr>
            <p:cNvSpPr/>
            <p:nvPr/>
          </p:nvSpPr>
          <p:spPr>
            <a:xfrm>
              <a:off x="7064209" y="4168459"/>
              <a:ext cx="85038" cy="16812"/>
            </a:xfrm>
            <a:custGeom>
              <a:avLst/>
              <a:gdLst/>
              <a:ahLst/>
              <a:cxnLst/>
              <a:rect l="l" t="t" r="r" b="b"/>
              <a:pathLst>
                <a:path w="4269" h="844" extrusionOk="0">
                  <a:moveTo>
                    <a:pt x="1138" y="0"/>
                  </a:moveTo>
                  <a:cubicBezTo>
                    <a:pt x="768" y="0"/>
                    <a:pt x="388" y="23"/>
                    <a:pt x="1" y="68"/>
                  </a:cubicBezTo>
                  <a:lnTo>
                    <a:pt x="23" y="273"/>
                  </a:lnTo>
                  <a:cubicBezTo>
                    <a:pt x="431" y="219"/>
                    <a:pt x="826" y="192"/>
                    <a:pt x="1210" y="192"/>
                  </a:cubicBezTo>
                  <a:cubicBezTo>
                    <a:pt x="2286" y="192"/>
                    <a:pt x="3269" y="406"/>
                    <a:pt x="4178" y="844"/>
                  </a:cubicBezTo>
                  <a:lnTo>
                    <a:pt x="4269" y="661"/>
                  </a:lnTo>
                  <a:cubicBezTo>
                    <a:pt x="3323" y="214"/>
                    <a:pt x="2273" y="0"/>
                    <a:pt x="11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784;p38">
              <a:extLst>
                <a:ext uri="{FF2B5EF4-FFF2-40B4-BE49-F238E27FC236}">
                  <a16:creationId xmlns:a16="http://schemas.microsoft.com/office/drawing/2014/main" id="{CD4B3504-B95D-4FFE-B83B-017E37B8ECBC}"/>
                </a:ext>
              </a:extLst>
            </p:cNvPr>
            <p:cNvSpPr/>
            <p:nvPr/>
          </p:nvSpPr>
          <p:spPr>
            <a:xfrm>
              <a:off x="7021022" y="4259932"/>
              <a:ext cx="132329" cy="40836"/>
            </a:xfrm>
            <a:custGeom>
              <a:avLst/>
              <a:gdLst/>
              <a:ahLst/>
              <a:cxnLst/>
              <a:rect l="l" t="t" r="r" b="b"/>
              <a:pathLst>
                <a:path w="6643" h="2050" extrusionOk="0">
                  <a:moveTo>
                    <a:pt x="2103" y="0"/>
                  </a:moveTo>
                  <a:cubicBezTo>
                    <a:pt x="1317" y="0"/>
                    <a:pt x="552" y="152"/>
                    <a:pt x="0" y="566"/>
                  </a:cubicBezTo>
                  <a:lnTo>
                    <a:pt x="114" y="726"/>
                  </a:lnTo>
                  <a:cubicBezTo>
                    <a:pt x="581" y="369"/>
                    <a:pt x="1313" y="185"/>
                    <a:pt x="2155" y="185"/>
                  </a:cubicBezTo>
                  <a:cubicBezTo>
                    <a:pt x="2712" y="185"/>
                    <a:pt x="3317" y="265"/>
                    <a:pt x="3926" y="429"/>
                  </a:cubicBezTo>
                  <a:cubicBezTo>
                    <a:pt x="5204" y="771"/>
                    <a:pt x="6186" y="1388"/>
                    <a:pt x="6483" y="2050"/>
                  </a:cubicBezTo>
                  <a:lnTo>
                    <a:pt x="6642" y="1958"/>
                  </a:lnTo>
                  <a:cubicBezTo>
                    <a:pt x="6346" y="1273"/>
                    <a:pt x="5319" y="612"/>
                    <a:pt x="3972" y="246"/>
                  </a:cubicBezTo>
                  <a:cubicBezTo>
                    <a:pt x="3406" y="102"/>
                    <a:pt x="2748" y="0"/>
                    <a:pt x="2103" y="0"/>
                  </a:cubicBez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785;p38">
              <a:extLst>
                <a:ext uri="{FF2B5EF4-FFF2-40B4-BE49-F238E27FC236}">
                  <a16:creationId xmlns:a16="http://schemas.microsoft.com/office/drawing/2014/main" id="{3D083862-E1BE-4159-9994-8AB34C8B2877}"/>
                </a:ext>
              </a:extLst>
            </p:cNvPr>
            <p:cNvSpPr/>
            <p:nvPr/>
          </p:nvSpPr>
          <p:spPr>
            <a:xfrm>
              <a:off x="6349001" y="3185427"/>
              <a:ext cx="995761" cy="812975"/>
            </a:xfrm>
            <a:custGeom>
              <a:avLst/>
              <a:gdLst/>
              <a:ahLst/>
              <a:cxnLst/>
              <a:rect l="l" t="t" r="r" b="b"/>
              <a:pathLst>
                <a:path w="49988" h="40812" extrusionOk="0">
                  <a:moveTo>
                    <a:pt x="14243" y="0"/>
                  </a:moveTo>
                  <a:lnTo>
                    <a:pt x="8765" y="2100"/>
                  </a:lnTo>
                  <a:lnTo>
                    <a:pt x="6140" y="2967"/>
                  </a:lnTo>
                  <a:cubicBezTo>
                    <a:pt x="1667" y="4337"/>
                    <a:pt x="0" y="7738"/>
                    <a:pt x="1028" y="12371"/>
                  </a:cubicBezTo>
                  <a:lnTo>
                    <a:pt x="6848" y="40812"/>
                  </a:lnTo>
                  <a:lnTo>
                    <a:pt x="15248" y="39944"/>
                  </a:lnTo>
                  <a:lnTo>
                    <a:pt x="12965" y="14357"/>
                  </a:lnTo>
                  <a:lnTo>
                    <a:pt x="37023" y="14357"/>
                  </a:lnTo>
                  <a:lnTo>
                    <a:pt x="34832" y="38894"/>
                  </a:lnTo>
                  <a:cubicBezTo>
                    <a:pt x="36643" y="39752"/>
                    <a:pt x="38576" y="40212"/>
                    <a:pt x="40639" y="40212"/>
                  </a:cubicBezTo>
                  <a:cubicBezTo>
                    <a:pt x="41539" y="40212"/>
                    <a:pt x="42464" y="40125"/>
                    <a:pt x="43414" y="39944"/>
                  </a:cubicBezTo>
                  <a:lnTo>
                    <a:pt x="48961" y="12371"/>
                  </a:lnTo>
                  <a:cubicBezTo>
                    <a:pt x="49988" y="7738"/>
                    <a:pt x="48322" y="4337"/>
                    <a:pt x="43848" y="2967"/>
                  </a:cubicBezTo>
                  <a:lnTo>
                    <a:pt x="40835" y="2283"/>
                  </a:lnTo>
                  <a:lnTo>
                    <a:pt x="357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786;p38">
              <a:extLst>
                <a:ext uri="{FF2B5EF4-FFF2-40B4-BE49-F238E27FC236}">
                  <a16:creationId xmlns:a16="http://schemas.microsoft.com/office/drawing/2014/main" id="{64343919-CD39-44C0-8971-26B3B41A9CF4}"/>
                </a:ext>
              </a:extLst>
            </p:cNvPr>
            <p:cNvSpPr/>
            <p:nvPr/>
          </p:nvSpPr>
          <p:spPr>
            <a:xfrm>
              <a:off x="6500413" y="3281820"/>
              <a:ext cx="108684" cy="190077"/>
            </a:xfrm>
            <a:custGeom>
              <a:avLst/>
              <a:gdLst/>
              <a:ahLst/>
              <a:cxnLst/>
              <a:rect l="l" t="t" r="r" b="b"/>
              <a:pathLst>
                <a:path w="5456" h="9542" extrusionOk="0">
                  <a:moveTo>
                    <a:pt x="23" y="0"/>
                  </a:moveTo>
                  <a:lnTo>
                    <a:pt x="0" y="183"/>
                  </a:lnTo>
                  <a:cubicBezTo>
                    <a:pt x="1575" y="297"/>
                    <a:pt x="2785" y="936"/>
                    <a:pt x="3630" y="2123"/>
                  </a:cubicBezTo>
                  <a:cubicBezTo>
                    <a:pt x="4246" y="2990"/>
                    <a:pt x="4383" y="3858"/>
                    <a:pt x="4383" y="3858"/>
                  </a:cubicBezTo>
                  <a:lnTo>
                    <a:pt x="5273" y="9541"/>
                  </a:lnTo>
                  <a:lnTo>
                    <a:pt x="5456" y="9495"/>
                  </a:lnTo>
                  <a:lnTo>
                    <a:pt x="4588" y="3835"/>
                  </a:lnTo>
                  <a:cubicBezTo>
                    <a:pt x="4565" y="3812"/>
                    <a:pt x="4428" y="2922"/>
                    <a:pt x="3789" y="2009"/>
                  </a:cubicBezTo>
                  <a:cubicBezTo>
                    <a:pt x="3196" y="1164"/>
                    <a:pt x="2055" y="137"/>
                    <a:pt x="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787;p38">
              <a:extLst>
                <a:ext uri="{FF2B5EF4-FFF2-40B4-BE49-F238E27FC236}">
                  <a16:creationId xmlns:a16="http://schemas.microsoft.com/office/drawing/2014/main" id="{8EDD5615-E142-424B-9D12-163442F5CCCF}"/>
                </a:ext>
              </a:extLst>
            </p:cNvPr>
            <p:cNvSpPr/>
            <p:nvPr/>
          </p:nvSpPr>
          <p:spPr>
            <a:xfrm>
              <a:off x="7084209" y="3281820"/>
              <a:ext cx="108703" cy="190077"/>
            </a:xfrm>
            <a:custGeom>
              <a:avLst/>
              <a:gdLst/>
              <a:ahLst/>
              <a:cxnLst/>
              <a:rect l="l" t="t" r="r" b="b"/>
              <a:pathLst>
                <a:path w="5457" h="9542" extrusionOk="0">
                  <a:moveTo>
                    <a:pt x="5433" y="0"/>
                  </a:moveTo>
                  <a:cubicBezTo>
                    <a:pt x="3402" y="137"/>
                    <a:pt x="2261" y="1164"/>
                    <a:pt x="1667" y="2009"/>
                  </a:cubicBezTo>
                  <a:cubicBezTo>
                    <a:pt x="1028" y="2922"/>
                    <a:pt x="868" y="3812"/>
                    <a:pt x="868" y="3835"/>
                  </a:cubicBezTo>
                  <a:lnTo>
                    <a:pt x="1" y="9495"/>
                  </a:lnTo>
                  <a:lnTo>
                    <a:pt x="184" y="9541"/>
                  </a:lnTo>
                  <a:lnTo>
                    <a:pt x="1051" y="3880"/>
                  </a:lnTo>
                  <a:cubicBezTo>
                    <a:pt x="1051" y="3858"/>
                    <a:pt x="1211" y="2990"/>
                    <a:pt x="1827" y="2123"/>
                  </a:cubicBezTo>
                  <a:cubicBezTo>
                    <a:pt x="2672" y="936"/>
                    <a:pt x="3881" y="297"/>
                    <a:pt x="5456" y="183"/>
                  </a:cubicBez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788;p38">
              <a:extLst>
                <a:ext uri="{FF2B5EF4-FFF2-40B4-BE49-F238E27FC236}">
                  <a16:creationId xmlns:a16="http://schemas.microsoft.com/office/drawing/2014/main" id="{C37EA48F-587A-48B2-B6CC-2E51AB37175E}"/>
                </a:ext>
              </a:extLst>
            </p:cNvPr>
            <p:cNvSpPr/>
            <p:nvPr/>
          </p:nvSpPr>
          <p:spPr>
            <a:xfrm>
              <a:off x="6782759" y="3283633"/>
              <a:ext cx="25498" cy="68226"/>
            </a:xfrm>
            <a:custGeom>
              <a:avLst/>
              <a:gdLst/>
              <a:ahLst/>
              <a:cxnLst/>
              <a:rect l="l" t="t" r="r" b="b"/>
              <a:pathLst>
                <a:path w="1280" h="3425" extrusionOk="0">
                  <a:moveTo>
                    <a:pt x="1" y="0"/>
                  </a:moveTo>
                  <a:cubicBezTo>
                    <a:pt x="1" y="137"/>
                    <a:pt x="24" y="3242"/>
                    <a:pt x="1233" y="3424"/>
                  </a:cubicBezTo>
                  <a:lnTo>
                    <a:pt x="1279" y="3219"/>
                  </a:lnTo>
                  <a:cubicBezTo>
                    <a:pt x="389" y="3105"/>
                    <a:pt x="206" y="868"/>
                    <a:pt x="206" y="0"/>
                  </a:cubicBez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789;p38">
              <a:extLst>
                <a:ext uri="{FF2B5EF4-FFF2-40B4-BE49-F238E27FC236}">
                  <a16:creationId xmlns:a16="http://schemas.microsoft.com/office/drawing/2014/main" id="{FAF0A6CE-951C-4C50-8A03-BAB3B609D0CD}"/>
                </a:ext>
              </a:extLst>
            </p:cNvPr>
            <p:cNvSpPr/>
            <p:nvPr/>
          </p:nvSpPr>
          <p:spPr>
            <a:xfrm>
              <a:off x="6806862" y="3281820"/>
              <a:ext cx="12749" cy="189618"/>
            </a:xfrm>
            <a:custGeom>
              <a:avLst/>
              <a:gdLst/>
              <a:ahLst/>
              <a:cxnLst/>
              <a:rect l="l" t="t" r="r" b="b"/>
              <a:pathLst>
                <a:path w="640" h="9519" extrusionOk="0">
                  <a:moveTo>
                    <a:pt x="1" y="0"/>
                  </a:moveTo>
                  <a:lnTo>
                    <a:pt x="457" y="9518"/>
                  </a:lnTo>
                  <a:lnTo>
                    <a:pt x="640" y="9518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790;p38">
              <a:extLst>
                <a:ext uri="{FF2B5EF4-FFF2-40B4-BE49-F238E27FC236}">
                  <a16:creationId xmlns:a16="http://schemas.microsoft.com/office/drawing/2014/main" id="{873509DC-76A2-4492-9560-5249E9DF3A53}"/>
                </a:ext>
              </a:extLst>
            </p:cNvPr>
            <p:cNvSpPr/>
            <p:nvPr/>
          </p:nvSpPr>
          <p:spPr>
            <a:xfrm>
              <a:off x="6523600" y="3185427"/>
              <a:ext cx="638834" cy="154440"/>
            </a:xfrm>
            <a:custGeom>
              <a:avLst/>
              <a:gdLst/>
              <a:ahLst/>
              <a:cxnLst/>
              <a:rect l="l" t="t" r="r" b="b"/>
              <a:pathLst>
                <a:path w="32070" h="7753" extrusionOk="0">
                  <a:moveTo>
                    <a:pt x="5478" y="0"/>
                  </a:moveTo>
                  <a:lnTo>
                    <a:pt x="0" y="2100"/>
                  </a:lnTo>
                  <a:cubicBezTo>
                    <a:pt x="0" y="2100"/>
                    <a:pt x="5068" y="5387"/>
                    <a:pt x="6551" y="5889"/>
                  </a:cubicBezTo>
                  <a:cubicBezTo>
                    <a:pt x="9108" y="6756"/>
                    <a:pt x="11801" y="7259"/>
                    <a:pt x="14472" y="7532"/>
                  </a:cubicBezTo>
                  <a:cubicBezTo>
                    <a:pt x="15762" y="7672"/>
                    <a:pt x="17058" y="7752"/>
                    <a:pt x="18354" y="7752"/>
                  </a:cubicBezTo>
                  <a:cubicBezTo>
                    <a:pt x="19603" y="7752"/>
                    <a:pt x="20852" y="7678"/>
                    <a:pt x="22095" y="7510"/>
                  </a:cubicBezTo>
                  <a:cubicBezTo>
                    <a:pt x="24606" y="7167"/>
                    <a:pt x="32070" y="2283"/>
                    <a:pt x="32070" y="2283"/>
                  </a:cubicBezTo>
                  <a:lnTo>
                    <a:pt x="270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791;p38">
              <a:extLst>
                <a:ext uri="{FF2B5EF4-FFF2-40B4-BE49-F238E27FC236}">
                  <a16:creationId xmlns:a16="http://schemas.microsoft.com/office/drawing/2014/main" id="{5A640C4D-606F-4341-9ED2-4C7092BF60E0}"/>
                </a:ext>
              </a:extLst>
            </p:cNvPr>
            <p:cNvSpPr/>
            <p:nvPr/>
          </p:nvSpPr>
          <p:spPr>
            <a:xfrm>
              <a:off x="6815966" y="3356839"/>
              <a:ext cx="98684" cy="66393"/>
            </a:xfrm>
            <a:custGeom>
              <a:avLst/>
              <a:gdLst/>
              <a:ahLst/>
              <a:cxnLst/>
              <a:rect l="l" t="t" r="r" b="b"/>
              <a:pathLst>
                <a:path w="4954" h="3333" extrusionOk="0">
                  <a:moveTo>
                    <a:pt x="4907" y="0"/>
                  </a:moveTo>
                  <a:cubicBezTo>
                    <a:pt x="1940" y="594"/>
                    <a:pt x="23" y="3196"/>
                    <a:pt x="0" y="3219"/>
                  </a:cubicBezTo>
                  <a:lnTo>
                    <a:pt x="160" y="3333"/>
                  </a:lnTo>
                  <a:cubicBezTo>
                    <a:pt x="183" y="3310"/>
                    <a:pt x="2054" y="776"/>
                    <a:pt x="4953" y="183"/>
                  </a:cubicBezTo>
                  <a:lnTo>
                    <a:pt x="49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792;p38">
              <a:extLst>
                <a:ext uri="{FF2B5EF4-FFF2-40B4-BE49-F238E27FC236}">
                  <a16:creationId xmlns:a16="http://schemas.microsoft.com/office/drawing/2014/main" id="{AFC49942-F51E-4F9D-8E40-449A40E7EE77}"/>
                </a:ext>
              </a:extLst>
            </p:cNvPr>
            <p:cNvSpPr/>
            <p:nvPr/>
          </p:nvSpPr>
          <p:spPr>
            <a:xfrm>
              <a:off x="6596348" y="3375026"/>
              <a:ext cx="501984" cy="60039"/>
            </a:xfrm>
            <a:custGeom>
              <a:avLst/>
              <a:gdLst/>
              <a:ahLst/>
              <a:cxnLst/>
              <a:rect l="l" t="t" r="r" b="b"/>
              <a:pathLst>
                <a:path w="25200" h="3014" extrusionOk="0">
                  <a:moveTo>
                    <a:pt x="25177" y="0"/>
                  </a:moveTo>
                  <a:lnTo>
                    <a:pt x="10888" y="2808"/>
                  </a:lnTo>
                  <a:lnTo>
                    <a:pt x="23" y="1233"/>
                  </a:lnTo>
                  <a:lnTo>
                    <a:pt x="0" y="1415"/>
                  </a:lnTo>
                  <a:lnTo>
                    <a:pt x="10865" y="3013"/>
                  </a:lnTo>
                  <a:lnTo>
                    <a:pt x="10888" y="3013"/>
                  </a:lnTo>
                  <a:lnTo>
                    <a:pt x="25200" y="183"/>
                  </a:lnTo>
                  <a:lnTo>
                    <a:pt x="251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793;p38">
              <a:extLst>
                <a:ext uri="{FF2B5EF4-FFF2-40B4-BE49-F238E27FC236}">
                  <a16:creationId xmlns:a16="http://schemas.microsoft.com/office/drawing/2014/main" id="{7045134C-6A6D-42DC-8116-0F73AA2AE4C3}"/>
                </a:ext>
              </a:extLst>
            </p:cNvPr>
            <p:cNvSpPr/>
            <p:nvPr/>
          </p:nvSpPr>
          <p:spPr>
            <a:xfrm>
              <a:off x="6351372" y="2577509"/>
              <a:ext cx="281828" cy="621345"/>
            </a:xfrm>
            <a:custGeom>
              <a:avLst/>
              <a:gdLst/>
              <a:ahLst/>
              <a:cxnLst/>
              <a:rect l="l" t="t" r="r" b="b"/>
              <a:pathLst>
                <a:path w="14148" h="31192" extrusionOk="0">
                  <a:moveTo>
                    <a:pt x="12892" y="1"/>
                  </a:moveTo>
                  <a:cubicBezTo>
                    <a:pt x="9696" y="731"/>
                    <a:pt x="7300" y="1804"/>
                    <a:pt x="6181" y="4840"/>
                  </a:cubicBezTo>
                  <a:cubicBezTo>
                    <a:pt x="3168" y="12007"/>
                    <a:pt x="1023" y="21730"/>
                    <a:pt x="635" y="24835"/>
                  </a:cubicBezTo>
                  <a:cubicBezTo>
                    <a:pt x="1" y="28882"/>
                    <a:pt x="2384" y="31192"/>
                    <a:pt x="4995" y="31192"/>
                  </a:cubicBezTo>
                  <a:cubicBezTo>
                    <a:pt x="5580" y="31192"/>
                    <a:pt x="6176" y="31076"/>
                    <a:pt x="6752" y="30838"/>
                  </a:cubicBezTo>
                  <a:cubicBezTo>
                    <a:pt x="10427" y="29035"/>
                    <a:pt x="12161" y="25976"/>
                    <a:pt x="12161" y="25976"/>
                  </a:cubicBezTo>
                  <a:lnTo>
                    <a:pt x="14147" y="14837"/>
                  </a:lnTo>
                  <a:lnTo>
                    <a:pt x="1289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794;p38">
              <a:extLst>
                <a:ext uri="{FF2B5EF4-FFF2-40B4-BE49-F238E27FC236}">
                  <a16:creationId xmlns:a16="http://schemas.microsoft.com/office/drawing/2014/main" id="{D6814AED-7C97-4179-8C4E-171473EEF062}"/>
                </a:ext>
              </a:extLst>
            </p:cNvPr>
            <p:cNvSpPr/>
            <p:nvPr/>
          </p:nvSpPr>
          <p:spPr>
            <a:xfrm>
              <a:off x="7034209" y="2577509"/>
              <a:ext cx="281808" cy="621345"/>
            </a:xfrm>
            <a:custGeom>
              <a:avLst/>
              <a:gdLst/>
              <a:ahLst/>
              <a:cxnLst/>
              <a:rect l="l" t="t" r="r" b="b"/>
              <a:pathLst>
                <a:path w="14147" h="31192" extrusionOk="0">
                  <a:moveTo>
                    <a:pt x="1256" y="1"/>
                  </a:moveTo>
                  <a:lnTo>
                    <a:pt x="0" y="14837"/>
                  </a:lnTo>
                  <a:lnTo>
                    <a:pt x="1986" y="25976"/>
                  </a:lnTo>
                  <a:cubicBezTo>
                    <a:pt x="1986" y="25976"/>
                    <a:pt x="3721" y="29035"/>
                    <a:pt x="7396" y="30838"/>
                  </a:cubicBezTo>
                  <a:cubicBezTo>
                    <a:pt x="7968" y="31076"/>
                    <a:pt x="8561" y="31192"/>
                    <a:pt x="9144" y="31192"/>
                  </a:cubicBezTo>
                  <a:cubicBezTo>
                    <a:pt x="11749" y="31192"/>
                    <a:pt x="14147" y="28882"/>
                    <a:pt x="13513" y="24835"/>
                  </a:cubicBezTo>
                  <a:cubicBezTo>
                    <a:pt x="13125" y="21730"/>
                    <a:pt x="10956" y="12007"/>
                    <a:pt x="7966" y="4840"/>
                  </a:cubicBezTo>
                  <a:cubicBezTo>
                    <a:pt x="6848" y="1804"/>
                    <a:pt x="4451" y="731"/>
                    <a:pt x="12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795;p38">
              <a:extLst>
                <a:ext uri="{FF2B5EF4-FFF2-40B4-BE49-F238E27FC236}">
                  <a16:creationId xmlns:a16="http://schemas.microsoft.com/office/drawing/2014/main" id="{FCD8E7A1-CD67-4BB5-B768-48166F4C7593}"/>
                </a:ext>
              </a:extLst>
            </p:cNvPr>
            <p:cNvSpPr/>
            <p:nvPr/>
          </p:nvSpPr>
          <p:spPr>
            <a:xfrm>
              <a:off x="6614993" y="2399284"/>
              <a:ext cx="446049" cy="286230"/>
            </a:xfrm>
            <a:custGeom>
              <a:avLst/>
              <a:gdLst/>
              <a:ahLst/>
              <a:cxnLst/>
              <a:rect l="l" t="t" r="r" b="b"/>
              <a:pathLst>
                <a:path w="22392" h="14369" extrusionOk="0">
                  <a:moveTo>
                    <a:pt x="6254" y="0"/>
                  </a:moveTo>
                  <a:lnTo>
                    <a:pt x="6209" y="7418"/>
                  </a:lnTo>
                  <a:lnTo>
                    <a:pt x="0" y="9359"/>
                  </a:lnTo>
                  <a:cubicBezTo>
                    <a:pt x="3743" y="12594"/>
                    <a:pt x="7540" y="14369"/>
                    <a:pt x="11402" y="14369"/>
                  </a:cubicBezTo>
                  <a:cubicBezTo>
                    <a:pt x="15007" y="14369"/>
                    <a:pt x="18667" y="12823"/>
                    <a:pt x="22392" y="9473"/>
                  </a:cubicBezTo>
                  <a:cubicBezTo>
                    <a:pt x="19858" y="8651"/>
                    <a:pt x="16457" y="7533"/>
                    <a:pt x="15773" y="7373"/>
                  </a:cubicBezTo>
                  <a:lnTo>
                    <a:pt x="15681" y="0"/>
                  </a:lnTo>
                  <a:close/>
                </a:path>
              </a:pathLst>
            </a:custGeom>
            <a:solidFill>
              <a:srgbClr val="EF9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796;p38">
              <a:extLst>
                <a:ext uri="{FF2B5EF4-FFF2-40B4-BE49-F238E27FC236}">
                  <a16:creationId xmlns:a16="http://schemas.microsoft.com/office/drawing/2014/main" id="{39F6FDB5-2EED-4529-B42F-DA1240BFFE39}"/>
                </a:ext>
              </a:extLst>
            </p:cNvPr>
            <p:cNvSpPr/>
            <p:nvPr/>
          </p:nvSpPr>
          <p:spPr>
            <a:xfrm>
              <a:off x="6614993" y="2577967"/>
              <a:ext cx="446049" cy="107548"/>
            </a:xfrm>
            <a:custGeom>
              <a:avLst/>
              <a:gdLst/>
              <a:ahLst/>
              <a:cxnLst/>
              <a:rect l="l" t="t" r="r" b="b"/>
              <a:pathLst>
                <a:path w="22392" h="5399" extrusionOk="0">
                  <a:moveTo>
                    <a:pt x="1233" y="1"/>
                  </a:moveTo>
                  <a:lnTo>
                    <a:pt x="0" y="389"/>
                  </a:lnTo>
                  <a:cubicBezTo>
                    <a:pt x="3743" y="3624"/>
                    <a:pt x="7540" y="5399"/>
                    <a:pt x="11402" y="5399"/>
                  </a:cubicBezTo>
                  <a:cubicBezTo>
                    <a:pt x="15007" y="5399"/>
                    <a:pt x="18667" y="3853"/>
                    <a:pt x="22392" y="503"/>
                  </a:cubicBezTo>
                  <a:lnTo>
                    <a:pt x="20977" y="1"/>
                  </a:lnTo>
                  <a:cubicBezTo>
                    <a:pt x="17530" y="468"/>
                    <a:pt x="14119" y="720"/>
                    <a:pt x="10750" y="720"/>
                  </a:cubicBezTo>
                  <a:cubicBezTo>
                    <a:pt x="7538" y="720"/>
                    <a:pt x="4364" y="491"/>
                    <a:pt x="12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797;p38">
              <a:extLst>
                <a:ext uri="{FF2B5EF4-FFF2-40B4-BE49-F238E27FC236}">
                  <a16:creationId xmlns:a16="http://schemas.microsoft.com/office/drawing/2014/main" id="{A4E53665-B81E-4114-84CF-12FFA1C9D66F}"/>
                </a:ext>
              </a:extLst>
            </p:cNvPr>
            <p:cNvSpPr/>
            <p:nvPr/>
          </p:nvSpPr>
          <p:spPr>
            <a:xfrm>
              <a:off x="6493581" y="2555696"/>
              <a:ext cx="685228" cy="726124"/>
            </a:xfrm>
            <a:custGeom>
              <a:avLst/>
              <a:gdLst/>
              <a:ahLst/>
              <a:cxnLst/>
              <a:rect l="l" t="t" r="r" b="b"/>
              <a:pathLst>
                <a:path w="34399" h="36452" extrusionOk="0">
                  <a:moveTo>
                    <a:pt x="10044" y="0"/>
                  </a:moveTo>
                  <a:lnTo>
                    <a:pt x="3584" y="1781"/>
                  </a:lnTo>
                  <a:cubicBezTo>
                    <a:pt x="366" y="2945"/>
                    <a:pt x="1" y="6140"/>
                    <a:pt x="845" y="8788"/>
                  </a:cubicBezTo>
                  <a:cubicBezTo>
                    <a:pt x="1576" y="12052"/>
                    <a:pt x="2306" y="15293"/>
                    <a:pt x="3037" y="18557"/>
                  </a:cubicBezTo>
                  <a:cubicBezTo>
                    <a:pt x="3653" y="21342"/>
                    <a:pt x="3014" y="30700"/>
                    <a:pt x="2443" y="33279"/>
                  </a:cubicBezTo>
                  <a:cubicBezTo>
                    <a:pt x="6078" y="35591"/>
                    <a:pt x="10721" y="36452"/>
                    <a:pt x="15530" y="36452"/>
                  </a:cubicBezTo>
                  <a:cubicBezTo>
                    <a:pt x="21595" y="36452"/>
                    <a:pt x="27923" y="35084"/>
                    <a:pt x="32824" y="33530"/>
                  </a:cubicBezTo>
                  <a:cubicBezTo>
                    <a:pt x="32253" y="31316"/>
                    <a:pt x="31911" y="29011"/>
                    <a:pt x="31545" y="26751"/>
                  </a:cubicBezTo>
                  <a:cubicBezTo>
                    <a:pt x="31089" y="23738"/>
                    <a:pt x="30952" y="20634"/>
                    <a:pt x="31386" y="17598"/>
                  </a:cubicBezTo>
                  <a:cubicBezTo>
                    <a:pt x="31842" y="14608"/>
                    <a:pt x="32824" y="11710"/>
                    <a:pt x="33554" y="8788"/>
                  </a:cubicBezTo>
                  <a:cubicBezTo>
                    <a:pt x="34399" y="6140"/>
                    <a:pt x="34033" y="2945"/>
                    <a:pt x="30815" y="1781"/>
                  </a:cubicBezTo>
                  <a:lnTo>
                    <a:pt x="23922" y="662"/>
                  </a:lnTo>
                  <a:cubicBezTo>
                    <a:pt x="22484" y="1781"/>
                    <a:pt x="18352" y="3561"/>
                    <a:pt x="17234" y="3584"/>
                  </a:cubicBezTo>
                  <a:cubicBezTo>
                    <a:pt x="17229" y="3584"/>
                    <a:pt x="17224" y="3584"/>
                    <a:pt x="17219" y="3584"/>
                  </a:cubicBezTo>
                  <a:cubicBezTo>
                    <a:pt x="16074" y="3584"/>
                    <a:pt x="11544" y="1091"/>
                    <a:pt x="100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798;p38">
              <a:extLst>
                <a:ext uri="{FF2B5EF4-FFF2-40B4-BE49-F238E27FC236}">
                  <a16:creationId xmlns:a16="http://schemas.microsoft.com/office/drawing/2014/main" id="{F9954543-9EA2-4CC0-9A55-FEB2EBB9D630}"/>
                </a:ext>
              </a:extLst>
            </p:cNvPr>
            <p:cNvSpPr/>
            <p:nvPr/>
          </p:nvSpPr>
          <p:spPr>
            <a:xfrm>
              <a:off x="6600890" y="3084134"/>
              <a:ext cx="388320" cy="149500"/>
            </a:xfrm>
            <a:custGeom>
              <a:avLst/>
              <a:gdLst/>
              <a:ahLst/>
              <a:cxnLst/>
              <a:rect l="l" t="t" r="r" b="b"/>
              <a:pathLst>
                <a:path w="19494" h="7505" extrusionOk="0">
                  <a:moveTo>
                    <a:pt x="11245" y="1"/>
                  </a:moveTo>
                  <a:cubicBezTo>
                    <a:pt x="8720" y="1"/>
                    <a:pt x="6266" y="189"/>
                    <a:pt x="3904" y="566"/>
                  </a:cubicBezTo>
                  <a:lnTo>
                    <a:pt x="3813" y="589"/>
                  </a:lnTo>
                  <a:lnTo>
                    <a:pt x="3813" y="680"/>
                  </a:lnTo>
                  <a:cubicBezTo>
                    <a:pt x="3881" y="4446"/>
                    <a:pt x="46" y="7322"/>
                    <a:pt x="1" y="7345"/>
                  </a:cubicBezTo>
                  <a:lnTo>
                    <a:pt x="115" y="7505"/>
                  </a:lnTo>
                  <a:cubicBezTo>
                    <a:pt x="160" y="7482"/>
                    <a:pt x="4018" y="4583"/>
                    <a:pt x="4018" y="748"/>
                  </a:cubicBezTo>
                  <a:cubicBezTo>
                    <a:pt x="6358" y="383"/>
                    <a:pt x="8777" y="201"/>
                    <a:pt x="11262" y="201"/>
                  </a:cubicBezTo>
                  <a:cubicBezTo>
                    <a:pt x="13747" y="201"/>
                    <a:pt x="16298" y="383"/>
                    <a:pt x="18900" y="748"/>
                  </a:cubicBezTo>
                  <a:cubicBezTo>
                    <a:pt x="18946" y="977"/>
                    <a:pt x="19037" y="1616"/>
                    <a:pt x="19311" y="2460"/>
                  </a:cubicBezTo>
                  <a:lnTo>
                    <a:pt x="19493" y="2392"/>
                  </a:lnTo>
                  <a:cubicBezTo>
                    <a:pt x="19174" y="1410"/>
                    <a:pt x="19083" y="657"/>
                    <a:pt x="19083" y="657"/>
                  </a:cubicBezTo>
                  <a:lnTo>
                    <a:pt x="19083" y="589"/>
                  </a:lnTo>
                  <a:lnTo>
                    <a:pt x="19014" y="566"/>
                  </a:lnTo>
                  <a:cubicBezTo>
                    <a:pt x="16366" y="189"/>
                    <a:pt x="13770" y="1"/>
                    <a:pt x="112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799;p38">
              <a:extLst>
                <a:ext uri="{FF2B5EF4-FFF2-40B4-BE49-F238E27FC236}">
                  <a16:creationId xmlns:a16="http://schemas.microsoft.com/office/drawing/2014/main" id="{BAFBD30D-9F14-46D8-85E8-438078841F21}"/>
                </a:ext>
              </a:extLst>
            </p:cNvPr>
            <p:cNvSpPr/>
            <p:nvPr/>
          </p:nvSpPr>
          <p:spPr>
            <a:xfrm>
              <a:off x="6563161" y="2415200"/>
              <a:ext cx="281470" cy="245992"/>
            </a:xfrm>
            <a:custGeom>
              <a:avLst/>
              <a:gdLst/>
              <a:ahLst/>
              <a:cxnLst/>
              <a:rect l="l" t="t" r="r" b="b"/>
              <a:pathLst>
                <a:path w="14130" h="12349" extrusionOk="0">
                  <a:moveTo>
                    <a:pt x="8856" y="0"/>
                  </a:moveTo>
                  <a:cubicBezTo>
                    <a:pt x="8856" y="0"/>
                    <a:pt x="0" y="3264"/>
                    <a:pt x="731" y="8856"/>
                  </a:cubicBezTo>
                  <a:cubicBezTo>
                    <a:pt x="1666" y="11869"/>
                    <a:pt x="8149" y="11983"/>
                    <a:pt x="14129" y="12349"/>
                  </a:cubicBezTo>
                  <a:lnTo>
                    <a:pt x="13741" y="11093"/>
                  </a:lnTo>
                  <a:cubicBezTo>
                    <a:pt x="13741" y="11093"/>
                    <a:pt x="7875" y="8286"/>
                    <a:pt x="7852" y="7396"/>
                  </a:cubicBezTo>
                  <a:cubicBezTo>
                    <a:pt x="7829" y="6802"/>
                    <a:pt x="8811" y="6619"/>
                    <a:pt x="8811" y="6619"/>
                  </a:cubicBezTo>
                  <a:lnTo>
                    <a:pt x="8834" y="822"/>
                  </a:lnTo>
                  <a:cubicBezTo>
                    <a:pt x="8742" y="639"/>
                    <a:pt x="8925" y="183"/>
                    <a:pt x="88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800;p38">
              <a:extLst>
                <a:ext uri="{FF2B5EF4-FFF2-40B4-BE49-F238E27FC236}">
                  <a16:creationId xmlns:a16="http://schemas.microsoft.com/office/drawing/2014/main" id="{176AB0C4-28A9-47F5-9850-C896E082CB78}"/>
                </a:ext>
              </a:extLst>
            </p:cNvPr>
            <p:cNvSpPr/>
            <p:nvPr/>
          </p:nvSpPr>
          <p:spPr>
            <a:xfrm>
              <a:off x="6829591" y="2421555"/>
              <a:ext cx="281011" cy="239638"/>
            </a:xfrm>
            <a:custGeom>
              <a:avLst/>
              <a:gdLst/>
              <a:ahLst/>
              <a:cxnLst/>
              <a:rect l="l" t="t" r="r" b="b"/>
              <a:pathLst>
                <a:path w="14107" h="12030" extrusionOk="0">
                  <a:moveTo>
                    <a:pt x="6004" y="1"/>
                  </a:moveTo>
                  <a:cubicBezTo>
                    <a:pt x="5935" y="183"/>
                    <a:pt x="4931" y="412"/>
                    <a:pt x="4931" y="412"/>
                  </a:cubicBezTo>
                  <a:lnTo>
                    <a:pt x="5000" y="6255"/>
                  </a:lnTo>
                  <a:cubicBezTo>
                    <a:pt x="5000" y="6255"/>
                    <a:pt x="6552" y="6574"/>
                    <a:pt x="6575" y="7077"/>
                  </a:cubicBezTo>
                  <a:cubicBezTo>
                    <a:pt x="6552" y="7967"/>
                    <a:pt x="389" y="10774"/>
                    <a:pt x="389" y="10774"/>
                  </a:cubicBezTo>
                  <a:lnTo>
                    <a:pt x="1" y="12030"/>
                  </a:lnTo>
                  <a:cubicBezTo>
                    <a:pt x="5958" y="11664"/>
                    <a:pt x="12463" y="11550"/>
                    <a:pt x="13376" y="8537"/>
                  </a:cubicBezTo>
                  <a:cubicBezTo>
                    <a:pt x="14107" y="2945"/>
                    <a:pt x="6004" y="1"/>
                    <a:pt x="60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801;p38">
              <a:extLst>
                <a:ext uri="{FF2B5EF4-FFF2-40B4-BE49-F238E27FC236}">
                  <a16:creationId xmlns:a16="http://schemas.microsoft.com/office/drawing/2014/main" id="{8739B005-BBA7-41F5-A029-CD8927783128}"/>
                </a:ext>
              </a:extLst>
            </p:cNvPr>
            <p:cNvSpPr/>
            <p:nvPr/>
          </p:nvSpPr>
          <p:spPr>
            <a:xfrm>
              <a:off x="6576348" y="2590237"/>
              <a:ext cx="521067" cy="72768"/>
            </a:xfrm>
            <a:custGeom>
              <a:avLst/>
              <a:gdLst/>
              <a:ahLst/>
              <a:cxnLst/>
              <a:rect l="l" t="t" r="r" b="b"/>
              <a:pathLst>
                <a:path w="26158" h="3653" extrusionOk="0">
                  <a:moveTo>
                    <a:pt x="26021" y="1"/>
                  </a:moveTo>
                  <a:cubicBezTo>
                    <a:pt x="24674" y="1530"/>
                    <a:pt x="19881" y="2329"/>
                    <a:pt x="15247" y="3105"/>
                  </a:cubicBezTo>
                  <a:cubicBezTo>
                    <a:pt x="14494" y="3219"/>
                    <a:pt x="13764" y="3333"/>
                    <a:pt x="13033" y="3470"/>
                  </a:cubicBezTo>
                  <a:lnTo>
                    <a:pt x="11846" y="3311"/>
                  </a:lnTo>
                  <a:cubicBezTo>
                    <a:pt x="6619" y="2626"/>
                    <a:pt x="1233" y="1918"/>
                    <a:pt x="160" y="24"/>
                  </a:cubicBezTo>
                  <a:lnTo>
                    <a:pt x="0" y="115"/>
                  </a:lnTo>
                  <a:cubicBezTo>
                    <a:pt x="1096" y="2101"/>
                    <a:pt x="6300" y="2763"/>
                    <a:pt x="11824" y="3493"/>
                  </a:cubicBezTo>
                  <a:lnTo>
                    <a:pt x="13056" y="3653"/>
                  </a:lnTo>
                  <a:cubicBezTo>
                    <a:pt x="13787" y="3539"/>
                    <a:pt x="14540" y="3402"/>
                    <a:pt x="15270" y="3288"/>
                  </a:cubicBezTo>
                  <a:cubicBezTo>
                    <a:pt x="20155" y="2466"/>
                    <a:pt x="24766" y="1713"/>
                    <a:pt x="26158" y="115"/>
                  </a:cubicBezTo>
                  <a:lnTo>
                    <a:pt x="260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802;p38">
              <a:extLst>
                <a:ext uri="{FF2B5EF4-FFF2-40B4-BE49-F238E27FC236}">
                  <a16:creationId xmlns:a16="http://schemas.microsoft.com/office/drawing/2014/main" id="{13869745-86B9-4203-BC99-1E2B80E8D91B}"/>
                </a:ext>
              </a:extLst>
            </p:cNvPr>
            <p:cNvSpPr/>
            <p:nvPr/>
          </p:nvSpPr>
          <p:spPr>
            <a:xfrm>
              <a:off x="6690012" y="2512490"/>
              <a:ext cx="31852" cy="54123"/>
            </a:xfrm>
            <a:custGeom>
              <a:avLst/>
              <a:gdLst/>
              <a:ahLst/>
              <a:cxnLst/>
              <a:rect l="l" t="t" r="r" b="b"/>
              <a:pathLst>
                <a:path w="1599" h="2717" extrusionOk="0">
                  <a:moveTo>
                    <a:pt x="1210" y="1"/>
                  </a:moveTo>
                  <a:lnTo>
                    <a:pt x="1210" y="1"/>
                  </a:lnTo>
                  <a:cubicBezTo>
                    <a:pt x="1187" y="24"/>
                    <a:pt x="0" y="1416"/>
                    <a:pt x="1461" y="2717"/>
                  </a:cubicBezTo>
                  <a:lnTo>
                    <a:pt x="1598" y="2580"/>
                  </a:lnTo>
                  <a:cubicBezTo>
                    <a:pt x="252" y="1393"/>
                    <a:pt x="1301" y="183"/>
                    <a:pt x="1347" y="138"/>
                  </a:cubicBezTo>
                  <a:lnTo>
                    <a:pt x="12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803;p38">
              <a:extLst>
                <a:ext uri="{FF2B5EF4-FFF2-40B4-BE49-F238E27FC236}">
                  <a16:creationId xmlns:a16="http://schemas.microsoft.com/office/drawing/2014/main" id="{CC3FBADA-1D4A-486D-AA62-683109647F82}"/>
                </a:ext>
              </a:extLst>
            </p:cNvPr>
            <p:cNvSpPr/>
            <p:nvPr/>
          </p:nvSpPr>
          <p:spPr>
            <a:xfrm>
              <a:off x="6958274" y="2522948"/>
              <a:ext cx="24561" cy="43665"/>
            </a:xfrm>
            <a:custGeom>
              <a:avLst/>
              <a:gdLst/>
              <a:ahLst/>
              <a:cxnLst/>
              <a:rect l="l" t="t" r="r" b="b"/>
              <a:pathLst>
                <a:path w="1233" h="2192" extrusionOk="0">
                  <a:moveTo>
                    <a:pt x="320" y="1"/>
                  </a:moveTo>
                  <a:lnTo>
                    <a:pt x="183" y="115"/>
                  </a:lnTo>
                  <a:cubicBezTo>
                    <a:pt x="206" y="161"/>
                    <a:pt x="959" y="1256"/>
                    <a:pt x="0" y="2055"/>
                  </a:cubicBezTo>
                  <a:lnTo>
                    <a:pt x="137" y="2192"/>
                  </a:lnTo>
                  <a:cubicBezTo>
                    <a:pt x="1233" y="1279"/>
                    <a:pt x="343" y="24"/>
                    <a:pt x="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804;p38">
              <a:extLst>
                <a:ext uri="{FF2B5EF4-FFF2-40B4-BE49-F238E27FC236}">
                  <a16:creationId xmlns:a16="http://schemas.microsoft.com/office/drawing/2014/main" id="{32FDF0CB-9E6A-4FA9-8B91-8532E536DECF}"/>
                </a:ext>
              </a:extLst>
            </p:cNvPr>
            <p:cNvSpPr/>
            <p:nvPr/>
          </p:nvSpPr>
          <p:spPr>
            <a:xfrm>
              <a:off x="6801404" y="2637986"/>
              <a:ext cx="4562" cy="231450"/>
            </a:xfrm>
            <a:custGeom>
              <a:avLst/>
              <a:gdLst/>
              <a:ahLst/>
              <a:cxnLst/>
              <a:rect l="l" t="t" r="r" b="b"/>
              <a:pathLst>
                <a:path w="229" h="11619" extrusionOk="0">
                  <a:moveTo>
                    <a:pt x="1" y="1"/>
                  </a:moveTo>
                  <a:lnTo>
                    <a:pt x="1" y="11619"/>
                  </a:lnTo>
                  <a:lnTo>
                    <a:pt x="229" y="11619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805;p38">
              <a:extLst>
                <a:ext uri="{FF2B5EF4-FFF2-40B4-BE49-F238E27FC236}">
                  <a16:creationId xmlns:a16="http://schemas.microsoft.com/office/drawing/2014/main" id="{6C523E62-60F5-4D2E-A75B-B48A80CB6468}"/>
                </a:ext>
              </a:extLst>
            </p:cNvPr>
            <p:cNvSpPr/>
            <p:nvPr/>
          </p:nvSpPr>
          <p:spPr>
            <a:xfrm>
              <a:off x="6800050" y="2865333"/>
              <a:ext cx="7291" cy="20020"/>
            </a:xfrm>
            <a:custGeom>
              <a:avLst/>
              <a:gdLst/>
              <a:ahLst/>
              <a:cxnLst/>
              <a:rect l="l" t="t" r="r" b="b"/>
              <a:pathLst>
                <a:path w="366" h="1005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lnTo>
                    <a:pt x="0" y="822"/>
                  </a:lnTo>
                  <a:cubicBezTo>
                    <a:pt x="0" y="936"/>
                    <a:pt x="91" y="1004"/>
                    <a:pt x="183" y="1004"/>
                  </a:cubicBezTo>
                  <a:cubicBezTo>
                    <a:pt x="297" y="1004"/>
                    <a:pt x="365" y="936"/>
                    <a:pt x="365" y="822"/>
                  </a:cubicBezTo>
                  <a:lnTo>
                    <a:pt x="365" y="183"/>
                  </a:lnTo>
                  <a:cubicBezTo>
                    <a:pt x="365" y="69"/>
                    <a:pt x="297" y="0"/>
                    <a:pt x="1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806;p38">
              <a:extLst>
                <a:ext uri="{FF2B5EF4-FFF2-40B4-BE49-F238E27FC236}">
                  <a16:creationId xmlns:a16="http://schemas.microsoft.com/office/drawing/2014/main" id="{3A50DC60-77EA-4EB8-86DC-84F996E604DC}"/>
                </a:ext>
              </a:extLst>
            </p:cNvPr>
            <p:cNvSpPr/>
            <p:nvPr/>
          </p:nvSpPr>
          <p:spPr>
            <a:xfrm>
              <a:off x="6863694" y="2718462"/>
              <a:ext cx="4562" cy="183722"/>
            </a:xfrm>
            <a:custGeom>
              <a:avLst/>
              <a:gdLst/>
              <a:ahLst/>
              <a:cxnLst/>
              <a:rect l="l" t="t" r="r" b="b"/>
              <a:pathLst>
                <a:path w="229" h="9223" extrusionOk="0">
                  <a:moveTo>
                    <a:pt x="1" y="1"/>
                  </a:moveTo>
                  <a:lnTo>
                    <a:pt x="1" y="9222"/>
                  </a:lnTo>
                  <a:lnTo>
                    <a:pt x="229" y="9222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807;p38">
              <a:extLst>
                <a:ext uri="{FF2B5EF4-FFF2-40B4-BE49-F238E27FC236}">
                  <a16:creationId xmlns:a16="http://schemas.microsoft.com/office/drawing/2014/main" id="{D3715D22-15BD-482A-98C1-7A4218F0EE09}"/>
                </a:ext>
              </a:extLst>
            </p:cNvPr>
            <p:cNvSpPr/>
            <p:nvPr/>
          </p:nvSpPr>
          <p:spPr>
            <a:xfrm>
              <a:off x="6862340" y="2898061"/>
              <a:ext cx="7749" cy="20478"/>
            </a:xfrm>
            <a:custGeom>
              <a:avLst/>
              <a:gdLst/>
              <a:ahLst/>
              <a:cxnLst/>
              <a:rect l="l" t="t" r="r" b="b"/>
              <a:pathLst>
                <a:path w="389" h="1028" extrusionOk="0">
                  <a:moveTo>
                    <a:pt x="183" y="1"/>
                  </a:moveTo>
                  <a:cubicBezTo>
                    <a:pt x="92" y="1"/>
                    <a:pt x="0" y="69"/>
                    <a:pt x="0" y="183"/>
                  </a:cubicBezTo>
                  <a:lnTo>
                    <a:pt x="0" y="822"/>
                  </a:lnTo>
                  <a:cubicBezTo>
                    <a:pt x="0" y="936"/>
                    <a:pt x="92" y="1028"/>
                    <a:pt x="183" y="1028"/>
                  </a:cubicBezTo>
                  <a:cubicBezTo>
                    <a:pt x="297" y="1028"/>
                    <a:pt x="388" y="936"/>
                    <a:pt x="388" y="822"/>
                  </a:cubicBezTo>
                  <a:lnTo>
                    <a:pt x="388" y="183"/>
                  </a:lnTo>
                  <a:cubicBezTo>
                    <a:pt x="388" y="69"/>
                    <a:pt x="297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808;p38">
              <a:extLst>
                <a:ext uri="{FF2B5EF4-FFF2-40B4-BE49-F238E27FC236}">
                  <a16:creationId xmlns:a16="http://schemas.microsoft.com/office/drawing/2014/main" id="{4C90C181-6861-4DF7-9425-EE929327CFE5}"/>
                </a:ext>
              </a:extLst>
            </p:cNvPr>
            <p:cNvSpPr/>
            <p:nvPr/>
          </p:nvSpPr>
          <p:spPr>
            <a:xfrm>
              <a:off x="6737302" y="2554780"/>
              <a:ext cx="155515" cy="289199"/>
            </a:xfrm>
            <a:custGeom>
              <a:avLst/>
              <a:gdLst/>
              <a:ahLst/>
              <a:cxnLst/>
              <a:rect l="l" t="t" r="r" b="b"/>
              <a:pathLst>
                <a:path w="7807" h="14518" extrusionOk="0">
                  <a:moveTo>
                    <a:pt x="502" y="1"/>
                  </a:moveTo>
                  <a:cubicBezTo>
                    <a:pt x="229" y="1"/>
                    <a:pt x="0" y="252"/>
                    <a:pt x="0" y="571"/>
                  </a:cubicBezTo>
                  <a:lnTo>
                    <a:pt x="0" y="13947"/>
                  </a:lnTo>
                  <a:cubicBezTo>
                    <a:pt x="0" y="14266"/>
                    <a:pt x="229" y="14517"/>
                    <a:pt x="502" y="14517"/>
                  </a:cubicBezTo>
                  <a:lnTo>
                    <a:pt x="7167" y="14517"/>
                  </a:lnTo>
                  <a:cubicBezTo>
                    <a:pt x="7441" y="14517"/>
                    <a:pt x="7670" y="14266"/>
                    <a:pt x="7670" y="13947"/>
                  </a:cubicBezTo>
                  <a:lnTo>
                    <a:pt x="7670" y="3949"/>
                  </a:lnTo>
                  <a:lnTo>
                    <a:pt x="7807" y="3949"/>
                  </a:lnTo>
                  <a:lnTo>
                    <a:pt x="7807" y="2854"/>
                  </a:lnTo>
                  <a:lnTo>
                    <a:pt x="7670" y="2854"/>
                  </a:lnTo>
                  <a:lnTo>
                    <a:pt x="7670" y="2374"/>
                  </a:lnTo>
                  <a:lnTo>
                    <a:pt x="7807" y="2374"/>
                  </a:lnTo>
                  <a:lnTo>
                    <a:pt x="7807" y="1279"/>
                  </a:lnTo>
                  <a:lnTo>
                    <a:pt x="7670" y="1279"/>
                  </a:lnTo>
                  <a:lnTo>
                    <a:pt x="7670" y="571"/>
                  </a:lnTo>
                  <a:cubicBezTo>
                    <a:pt x="7670" y="252"/>
                    <a:pt x="7441" y="1"/>
                    <a:pt x="7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809;p38">
              <a:extLst>
                <a:ext uri="{FF2B5EF4-FFF2-40B4-BE49-F238E27FC236}">
                  <a16:creationId xmlns:a16="http://schemas.microsoft.com/office/drawing/2014/main" id="{9DE7357A-EB3E-423F-9CA8-98031ED72C45}"/>
                </a:ext>
              </a:extLst>
            </p:cNvPr>
            <p:cNvSpPr/>
            <p:nvPr/>
          </p:nvSpPr>
          <p:spPr>
            <a:xfrm>
              <a:off x="6890068" y="2611612"/>
              <a:ext cx="2749" cy="7749"/>
            </a:xfrm>
            <a:custGeom>
              <a:avLst/>
              <a:gdLst/>
              <a:ahLst/>
              <a:cxnLst/>
              <a:rect l="l" t="t" r="r" b="b"/>
              <a:pathLst>
                <a:path w="138" h="389" extrusionOk="0">
                  <a:moveTo>
                    <a:pt x="1" y="1"/>
                  </a:moveTo>
                  <a:lnTo>
                    <a:pt x="1" y="389"/>
                  </a:lnTo>
                  <a:lnTo>
                    <a:pt x="138" y="389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rgbClr val="4F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810;p38">
              <a:extLst>
                <a:ext uri="{FF2B5EF4-FFF2-40B4-BE49-F238E27FC236}">
                  <a16:creationId xmlns:a16="http://schemas.microsoft.com/office/drawing/2014/main" id="{B64EF18E-AF92-42A2-A8C9-70FAB3A5B7DC}"/>
                </a:ext>
              </a:extLst>
            </p:cNvPr>
            <p:cNvSpPr/>
            <p:nvPr/>
          </p:nvSpPr>
          <p:spPr>
            <a:xfrm>
              <a:off x="6737302" y="2554780"/>
              <a:ext cx="152786" cy="19123"/>
            </a:xfrm>
            <a:custGeom>
              <a:avLst/>
              <a:gdLst/>
              <a:ahLst/>
              <a:cxnLst/>
              <a:rect l="l" t="t" r="r" b="b"/>
              <a:pathLst>
                <a:path w="7670" h="960" extrusionOk="0">
                  <a:moveTo>
                    <a:pt x="502" y="1"/>
                  </a:moveTo>
                  <a:cubicBezTo>
                    <a:pt x="229" y="1"/>
                    <a:pt x="0" y="252"/>
                    <a:pt x="0" y="571"/>
                  </a:cubicBezTo>
                  <a:lnTo>
                    <a:pt x="0" y="959"/>
                  </a:lnTo>
                  <a:cubicBezTo>
                    <a:pt x="0" y="640"/>
                    <a:pt x="229" y="389"/>
                    <a:pt x="502" y="389"/>
                  </a:cubicBezTo>
                  <a:lnTo>
                    <a:pt x="7167" y="389"/>
                  </a:lnTo>
                  <a:cubicBezTo>
                    <a:pt x="7441" y="389"/>
                    <a:pt x="7670" y="640"/>
                    <a:pt x="7670" y="959"/>
                  </a:cubicBezTo>
                  <a:lnTo>
                    <a:pt x="7670" y="571"/>
                  </a:lnTo>
                  <a:cubicBezTo>
                    <a:pt x="7670" y="252"/>
                    <a:pt x="7441" y="1"/>
                    <a:pt x="7167" y="1"/>
                  </a:cubicBezTo>
                  <a:close/>
                </a:path>
              </a:pathLst>
            </a:custGeom>
            <a:solidFill>
              <a:srgbClr val="4F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811;p38">
              <a:extLst>
                <a:ext uri="{FF2B5EF4-FFF2-40B4-BE49-F238E27FC236}">
                  <a16:creationId xmlns:a16="http://schemas.microsoft.com/office/drawing/2014/main" id="{0764BD99-9F7F-4DF8-97DF-CA768CBFEF09}"/>
                </a:ext>
              </a:extLst>
            </p:cNvPr>
            <p:cNvSpPr/>
            <p:nvPr/>
          </p:nvSpPr>
          <p:spPr>
            <a:xfrm>
              <a:off x="6890068" y="2580238"/>
              <a:ext cx="2749" cy="7749"/>
            </a:xfrm>
            <a:custGeom>
              <a:avLst/>
              <a:gdLst/>
              <a:ahLst/>
              <a:cxnLst/>
              <a:rect l="l" t="t" r="r" b="b"/>
              <a:pathLst>
                <a:path w="138" h="389" extrusionOk="0">
                  <a:moveTo>
                    <a:pt x="1" y="1"/>
                  </a:moveTo>
                  <a:lnTo>
                    <a:pt x="1" y="389"/>
                  </a:lnTo>
                  <a:lnTo>
                    <a:pt x="138" y="389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rgbClr val="4F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812;p38">
              <a:extLst>
                <a:ext uri="{FF2B5EF4-FFF2-40B4-BE49-F238E27FC236}">
                  <a16:creationId xmlns:a16="http://schemas.microsoft.com/office/drawing/2014/main" id="{E7C50400-35C3-4808-9356-EC64B4AEEFF9}"/>
                </a:ext>
              </a:extLst>
            </p:cNvPr>
            <p:cNvSpPr/>
            <p:nvPr/>
          </p:nvSpPr>
          <p:spPr>
            <a:xfrm>
              <a:off x="6675908" y="2680734"/>
              <a:ext cx="192806" cy="176890"/>
            </a:xfrm>
            <a:custGeom>
              <a:avLst/>
              <a:gdLst/>
              <a:ahLst/>
              <a:cxnLst/>
              <a:rect l="l" t="t" r="r" b="b"/>
              <a:pathLst>
                <a:path w="9679" h="8880" extrusionOk="0">
                  <a:moveTo>
                    <a:pt x="3082" y="0"/>
                  </a:moveTo>
                  <a:cubicBezTo>
                    <a:pt x="1736" y="1073"/>
                    <a:pt x="480" y="3173"/>
                    <a:pt x="1" y="4314"/>
                  </a:cubicBezTo>
                  <a:cubicBezTo>
                    <a:pt x="389" y="6528"/>
                    <a:pt x="2831" y="8788"/>
                    <a:pt x="3653" y="8879"/>
                  </a:cubicBezTo>
                  <a:cubicBezTo>
                    <a:pt x="3653" y="8879"/>
                    <a:pt x="8652" y="5821"/>
                    <a:pt x="9108" y="4908"/>
                  </a:cubicBezTo>
                  <a:cubicBezTo>
                    <a:pt x="9565" y="3995"/>
                    <a:pt x="9679" y="1666"/>
                    <a:pt x="9245" y="708"/>
                  </a:cubicBezTo>
                  <a:cubicBezTo>
                    <a:pt x="9155" y="513"/>
                    <a:pt x="8835" y="436"/>
                    <a:pt x="8386" y="436"/>
                  </a:cubicBezTo>
                  <a:cubicBezTo>
                    <a:pt x="6675" y="436"/>
                    <a:pt x="3082" y="1552"/>
                    <a:pt x="3082" y="1552"/>
                  </a:cubicBezTo>
                  <a:lnTo>
                    <a:pt x="3082" y="0"/>
                  </a:lnTo>
                  <a:close/>
                </a:path>
              </a:pathLst>
            </a:custGeom>
            <a:solidFill>
              <a:srgbClr val="EF9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813;p38">
              <a:extLst>
                <a:ext uri="{FF2B5EF4-FFF2-40B4-BE49-F238E27FC236}">
                  <a16:creationId xmlns:a16="http://schemas.microsoft.com/office/drawing/2014/main" id="{D794E8E0-792A-4A7F-9808-7D2338A9CA11}"/>
                </a:ext>
              </a:extLst>
            </p:cNvPr>
            <p:cNvSpPr/>
            <p:nvPr/>
          </p:nvSpPr>
          <p:spPr>
            <a:xfrm>
              <a:off x="6757760" y="2702546"/>
              <a:ext cx="105954" cy="33665"/>
            </a:xfrm>
            <a:custGeom>
              <a:avLst/>
              <a:gdLst/>
              <a:ahLst/>
              <a:cxnLst/>
              <a:rect l="l" t="t" r="r" b="b"/>
              <a:pathLst>
                <a:path w="5319" h="1690" extrusionOk="0">
                  <a:moveTo>
                    <a:pt x="5273" y="1"/>
                  </a:moveTo>
                  <a:lnTo>
                    <a:pt x="0" y="1507"/>
                  </a:lnTo>
                  <a:lnTo>
                    <a:pt x="69" y="1690"/>
                  </a:lnTo>
                  <a:lnTo>
                    <a:pt x="5319" y="183"/>
                  </a:lnTo>
                  <a:lnTo>
                    <a:pt x="52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814;p38">
              <a:extLst>
                <a:ext uri="{FF2B5EF4-FFF2-40B4-BE49-F238E27FC236}">
                  <a16:creationId xmlns:a16="http://schemas.microsoft.com/office/drawing/2014/main" id="{6610BF9B-9E1A-4A43-BB22-4BD876FC382F}"/>
                </a:ext>
              </a:extLst>
            </p:cNvPr>
            <p:cNvSpPr/>
            <p:nvPr/>
          </p:nvSpPr>
          <p:spPr>
            <a:xfrm>
              <a:off x="6774572" y="2725275"/>
              <a:ext cx="91413" cy="37310"/>
            </a:xfrm>
            <a:custGeom>
              <a:avLst/>
              <a:gdLst/>
              <a:ahLst/>
              <a:cxnLst/>
              <a:rect l="l" t="t" r="r" b="b"/>
              <a:pathLst>
                <a:path w="4589" h="1873" extrusionOk="0">
                  <a:moveTo>
                    <a:pt x="4520" y="1"/>
                  </a:moveTo>
                  <a:lnTo>
                    <a:pt x="1" y="1690"/>
                  </a:lnTo>
                  <a:lnTo>
                    <a:pt x="69" y="1873"/>
                  </a:lnTo>
                  <a:lnTo>
                    <a:pt x="4589" y="184"/>
                  </a:lnTo>
                  <a:lnTo>
                    <a:pt x="45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815;p38">
              <a:extLst>
                <a:ext uri="{FF2B5EF4-FFF2-40B4-BE49-F238E27FC236}">
                  <a16:creationId xmlns:a16="http://schemas.microsoft.com/office/drawing/2014/main" id="{CFC5A754-5D9F-413A-B4A1-C43BC5D28E38}"/>
                </a:ext>
              </a:extLst>
            </p:cNvPr>
            <p:cNvSpPr/>
            <p:nvPr/>
          </p:nvSpPr>
          <p:spPr>
            <a:xfrm>
              <a:off x="6790050" y="2751211"/>
              <a:ext cx="74580" cy="36394"/>
            </a:xfrm>
            <a:custGeom>
              <a:avLst/>
              <a:gdLst/>
              <a:ahLst/>
              <a:cxnLst/>
              <a:rect l="l" t="t" r="r" b="b"/>
              <a:pathLst>
                <a:path w="3744" h="1827" extrusionOk="0">
                  <a:moveTo>
                    <a:pt x="3675" y="0"/>
                  </a:moveTo>
                  <a:lnTo>
                    <a:pt x="0" y="1666"/>
                  </a:lnTo>
                  <a:lnTo>
                    <a:pt x="91" y="1826"/>
                  </a:lnTo>
                  <a:lnTo>
                    <a:pt x="3743" y="183"/>
                  </a:lnTo>
                  <a:lnTo>
                    <a:pt x="36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816;p38">
              <a:extLst>
                <a:ext uri="{FF2B5EF4-FFF2-40B4-BE49-F238E27FC236}">
                  <a16:creationId xmlns:a16="http://schemas.microsoft.com/office/drawing/2014/main" id="{03F159CC-5BE1-4CFB-ADD5-21783D61ACF0}"/>
                </a:ext>
              </a:extLst>
            </p:cNvPr>
            <p:cNvSpPr/>
            <p:nvPr/>
          </p:nvSpPr>
          <p:spPr>
            <a:xfrm>
              <a:off x="6420394" y="2761211"/>
              <a:ext cx="243263" cy="239179"/>
            </a:xfrm>
            <a:custGeom>
              <a:avLst/>
              <a:gdLst/>
              <a:ahLst/>
              <a:cxnLst/>
              <a:rect l="l" t="t" r="r" b="b"/>
              <a:pathLst>
                <a:path w="12212" h="12007" extrusionOk="0">
                  <a:moveTo>
                    <a:pt x="12075" y="0"/>
                  </a:moveTo>
                  <a:lnTo>
                    <a:pt x="0" y="11869"/>
                  </a:lnTo>
                  <a:lnTo>
                    <a:pt x="114" y="12006"/>
                  </a:lnTo>
                  <a:lnTo>
                    <a:pt x="12212" y="137"/>
                  </a:lnTo>
                  <a:lnTo>
                    <a:pt x="120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817;p38">
              <a:extLst>
                <a:ext uri="{FF2B5EF4-FFF2-40B4-BE49-F238E27FC236}">
                  <a16:creationId xmlns:a16="http://schemas.microsoft.com/office/drawing/2014/main" id="{317491AF-5A0D-46A6-A3A8-A46E08BF797D}"/>
                </a:ext>
              </a:extLst>
            </p:cNvPr>
            <p:cNvSpPr/>
            <p:nvPr/>
          </p:nvSpPr>
          <p:spPr>
            <a:xfrm>
              <a:off x="6551329" y="2873958"/>
              <a:ext cx="209180" cy="271470"/>
            </a:xfrm>
            <a:custGeom>
              <a:avLst/>
              <a:gdLst/>
              <a:ahLst/>
              <a:cxnLst/>
              <a:rect l="l" t="t" r="r" b="b"/>
              <a:pathLst>
                <a:path w="10501" h="13628" extrusionOk="0">
                  <a:moveTo>
                    <a:pt x="10341" y="1"/>
                  </a:moveTo>
                  <a:lnTo>
                    <a:pt x="1" y="13513"/>
                  </a:lnTo>
                  <a:lnTo>
                    <a:pt x="161" y="13628"/>
                  </a:lnTo>
                  <a:lnTo>
                    <a:pt x="10500" y="115"/>
                  </a:lnTo>
                  <a:lnTo>
                    <a:pt x="103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818;p38">
              <a:extLst>
                <a:ext uri="{FF2B5EF4-FFF2-40B4-BE49-F238E27FC236}">
                  <a16:creationId xmlns:a16="http://schemas.microsoft.com/office/drawing/2014/main" id="{F78AAD65-1CCE-4093-A86C-58FCA242E7C6}"/>
                </a:ext>
              </a:extLst>
            </p:cNvPr>
            <p:cNvSpPr/>
            <p:nvPr/>
          </p:nvSpPr>
          <p:spPr>
            <a:xfrm>
              <a:off x="6682283" y="3209012"/>
              <a:ext cx="264179" cy="189220"/>
            </a:xfrm>
            <a:custGeom>
              <a:avLst/>
              <a:gdLst/>
              <a:ahLst/>
              <a:cxnLst/>
              <a:rect l="l" t="t" r="r" b="b"/>
              <a:pathLst>
                <a:path w="13262" h="9499" extrusionOk="0">
                  <a:moveTo>
                    <a:pt x="5967" y="1"/>
                  </a:moveTo>
                  <a:cubicBezTo>
                    <a:pt x="4853" y="1"/>
                    <a:pt x="3703" y="171"/>
                    <a:pt x="3013" y="756"/>
                  </a:cubicBezTo>
                  <a:cubicBezTo>
                    <a:pt x="3013" y="756"/>
                    <a:pt x="366" y="3609"/>
                    <a:pt x="2055" y="4271"/>
                  </a:cubicBezTo>
                  <a:cubicBezTo>
                    <a:pt x="959" y="5550"/>
                    <a:pt x="0" y="6873"/>
                    <a:pt x="343" y="7330"/>
                  </a:cubicBezTo>
                  <a:cubicBezTo>
                    <a:pt x="1073" y="8289"/>
                    <a:pt x="3493" y="9453"/>
                    <a:pt x="4680" y="9498"/>
                  </a:cubicBezTo>
                  <a:cubicBezTo>
                    <a:pt x="4688" y="9499"/>
                    <a:pt x="4697" y="9499"/>
                    <a:pt x="4705" y="9499"/>
                  </a:cubicBezTo>
                  <a:cubicBezTo>
                    <a:pt x="5915" y="9499"/>
                    <a:pt x="10842" y="6394"/>
                    <a:pt x="10842" y="6394"/>
                  </a:cubicBezTo>
                  <a:cubicBezTo>
                    <a:pt x="13262" y="4271"/>
                    <a:pt x="10934" y="460"/>
                    <a:pt x="8218" y="186"/>
                  </a:cubicBezTo>
                  <a:cubicBezTo>
                    <a:pt x="7629" y="97"/>
                    <a:pt x="6808" y="1"/>
                    <a:pt x="5967" y="1"/>
                  </a:cubicBezTo>
                  <a:close/>
                </a:path>
              </a:pathLst>
            </a:custGeom>
            <a:solidFill>
              <a:srgbClr val="EF9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819;p38">
              <a:extLst>
                <a:ext uri="{FF2B5EF4-FFF2-40B4-BE49-F238E27FC236}">
                  <a16:creationId xmlns:a16="http://schemas.microsoft.com/office/drawing/2014/main" id="{366D96C4-2165-45DE-B622-1811D7586AF0}"/>
                </a:ext>
              </a:extLst>
            </p:cNvPr>
            <p:cNvSpPr/>
            <p:nvPr/>
          </p:nvSpPr>
          <p:spPr>
            <a:xfrm>
              <a:off x="6695928" y="3272258"/>
              <a:ext cx="90497" cy="92329"/>
            </a:xfrm>
            <a:custGeom>
              <a:avLst/>
              <a:gdLst/>
              <a:ahLst/>
              <a:cxnLst/>
              <a:rect l="l" t="t" r="r" b="b"/>
              <a:pathLst>
                <a:path w="4543" h="4635" extrusionOk="0">
                  <a:moveTo>
                    <a:pt x="4405" y="1"/>
                  </a:moveTo>
                  <a:lnTo>
                    <a:pt x="0" y="4497"/>
                  </a:lnTo>
                  <a:lnTo>
                    <a:pt x="137" y="4634"/>
                  </a:lnTo>
                  <a:lnTo>
                    <a:pt x="4542" y="138"/>
                  </a:lnTo>
                  <a:lnTo>
                    <a:pt x="44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7" name="Google Shape;1820;p38">
              <a:extLst>
                <a:ext uri="{FF2B5EF4-FFF2-40B4-BE49-F238E27FC236}">
                  <a16:creationId xmlns:a16="http://schemas.microsoft.com/office/drawing/2014/main" id="{FC87A292-23AF-4B79-9F07-87E4D8CAED7B}"/>
                </a:ext>
              </a:extLst>
            </p:cNvPr>
            <p:cNvGrpSpPr/>
            <p:nvPr/>
          </p:nvGrpSpPr>
          <p:grpSpPr>
            <a:xfrm>
              <a:off x="6295855" y="1905576"/>
              <a:ext cx="1060334" cy="326723"/>
              <a:chOff x="6316265" y="1730910"/>
              <a:chExt cx="1099933" cy="326723"/>
            </a:xfrm>
          </p:grpSpPr>
          <p:sp>
            <p:nvSpPr>
              <p:cNvPr id="312" name="Google Shape;1821;p38">
                <a:extLst>
                  <a:ext uri="{FF2B5EF4-FFF2-40B4-BE49-F238E27FC236}">
                    <a16:creationId xmlns:a16="http://schemas.microsoft.com/office/drawing/2014/main" id="{728BBF63-B980-4F2D-9E52-8FA544FEB02D}"/>
                  </a:ext>
                </a:extLst>
              </p:cNvPr>
              <p:cNvSpPr/>
              <p:nvPr/>
            </p:nvSpPr>
            <p:spPr>
              <a:xfrm>
                <a:off x="6316265" y="1730910"/>
                <a:ext cx="314013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17344" h="4462" extrusionOk="0">
                    <a:moveTo>
                      <a:pt x="0" y="0"/>
                    </a:moveTo>
                    <a:lnTo>
                      <a:pt x="0" y="4462"/>
                    </a:lnTo>
                    <a:lnTo>
                      <a:pt x="17344" y="4462"/>
                    </a:lnTo>
                    <a:lnTo>
                      <a:pt x="1734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1822;p38">
                <a:extLst>
                  <a:ext uri="{FF2B5EF4-FFF2-40B4-BE49-F238E27FC236}">
                    <a16:creationId xmlns:a16="http://schemas.microsoft.com/office/drawing/2014/main" id="{B8BDC9E6-2642-4A08-8974-E917BE252634}"/>
                  </a:ext>
                </a:extLst>
              </p:cNvPr>
              <p:cNvSpPr/>
              <p:nvPr/>
            </p:nvSpPr>
            <p:spPr>
              <a:xfrm>
                <a:off x="6316265" y="1865684"/>
                <a:ext cx="1099933" cy="33585"/>
              </a:xfrm>
              <a:custGeom>
                <a:avLst/>
                <a:gdLst/>
                <a:ahLst/>
                <a:cxnLst/>
                <a:rect l="l" t="t" r="r" b="b"/>
                <a:pathLst>
                  <a:path w="60753" h="1855" extrusionOk="0">
                    <a:moveTo>
                      <a:pt x="0" y="0"/>
                    </a:moveTo>
                    <a:lnTo>
                      <a:pt x="0" y="1855"/>
                    </a:lnTo>
                    <a:lnTo>
                      <a:pt x="60752" y="1855"/>
                    </a:lnTo>
                    <a:lnTo>
                      <a:pt x="6075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1823;p38">
                <a:extLst>
                  <a:ext uri="{FF2B5EF4-FFF2-40B4-BE49-F238E27FC236}">
                    <a16:creationId xmlns:a16="http://schemas.microsoft.com/office/drawing/2014/main" id="{94804123-BCD7-4977-B763-AB82BABB850E}"/>
                  </a:ext>
                </a:extLst>
              </p:cNvPr>
              <p:cNvSpPr/>
              <p:nvPr/>
            </p:nvSpPr>
            <p:spPr>
              <a:xfrm>
                <a:off x="6316265" y="1945074"/>
                <a:ext cx="1099933" cy="33150"/>
              </a:xfrm>
              <a:custGeom>
                <a:avLst/>
                <a:gdLst/>
                <a:ahLst/>
                <a:cxnLst/>
                <a:rect l="l" t="t" r="r" b="b"/>
                <a:pathLst>
                  <a:path w="60753" h="1831" extrusionOk="0">
                    <a:moveTo>
                      <a:pt x="0" y="1"/>
                    </a:moveTo>
                    <a:lnTo>
                      <a:pt x="0" y="1831"/>
                    </a:lnTo>
                    <a:lnTo>
                      <a:pt x="60752" y="1831"/>
                    </a:lnTo>
                    <a:lnTo>
                      <a:pt x="607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1824;p38">
                <a:extLst>
                  <a:ext uri="{FF2B5EF4-FFF2-40B4-BE49-F238E27FC236}">
                    <a16:creationId xmlns:a16="http://schemas.microsoft.com/office/drawing/2014/main" id="{7B5FCE58-078E-4A38-A71A-F9712C81E904}"/>
                  </a:ext>
                </a:extLst>
              </p:cNvPr>
              <p:cNvSpPr/>
              <p:nvPr/>
            </p:nvSpPr>
            <p:spPr>
              <a:xfrm>
                <a:off x="6316265" y="2024030"/>
                <a:ext cx="501871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27720" h="1856" extrusionOk="0">
                    <a:moveTo>
                      <a:pt x="0" y="1"/>
                    </a:moveTo>
                    <a:lnTo>
                      <a:pt x="0" y="1856"/>
                    </a:lnTo>
                    <a:lnTo>
                      <a:pt x="27720" y="1856"/>
                    </a:lnTo>
                    <a:lnTo>
                      <a:pt x="277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Google Shape;1825;p38">
              <a:extLst>
                <a:ext uri="{FF2B5EF4-FFF2-40B4-BE49-F238E27FC236}">
                  <a16:creationId xmlns:a16="http://schemas.microsoft.com/office/drawing/2014/main" id="{3D70C075-E7AD-4914-90BD-1F4BDF716206}"/>
                </a:ext>
              </a:extLst>
            </p:cNvPr>
            <p:cNvSpPr/>
            <p:nvPr/>
          </p:nvSpPr>
          <p:spPr>
            <a:xfrm>
              <a:off x="6717740" y="3304091"/>
              <a:ext cx="85955" cy="75497"/>
            </a:xfrm>
            <a:custGeom>
              <a:avLst/>
              <a:gdLst/>
              <a:ahLst/>
              <a:cxnLst/>
              <a:rect l="l" t="t" r="r" b="b"/>
              <a:pathLst>
                <a:path w="4315" h="3790" extrusionOk="0">
                  <a:moveTo>
                    <a:pt x="4201" y="1"/>
                  </a:moveTo>
                  <a:lnTo>
                    <a:pt x="1" y="3653"/>
                  </a:lnTo>
                  <a:lnTo>
                    <a:pt x="115" y="3790"/>
                  </a:lnTo>
                  <a:lnTo>
                    <a:pt x="4315" y="137"/>
                  </a:lnTo>
                  <a:lnTo>
                    <a:pt x="4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826;p38">
              <a:extLst>
                <a:ext uri="{FF2B5EF4-FFF2-40B4-BE49-F238E27FC236}">
                  <a16:creationId xmlns:a16="http://schemas.microsoft.com/office/drawing/2014/main" id="{0AC4D470-86B1-4451-8355-4F2CD3F443C3}"/>
                </a:ext>
              </a:extLst>
            </p:cNvPr>
            <p:cNvSpPr/>
            <p:nvPr/>
          </p:nvSpPr>
          <p:spPr>
            <a:xfrm>
              <a:off x="6745031" y="3333652"/>
              <a:ext cx="75497" cy="58664"/>
            </a:xfrm>
            <a:custGeom>
              <a:avLst/>
              <a:gdLst/>
              <a:ahLst/>
              <a:cxnLst/>
              <a:rect l="l" t="t" r="r" b="b"/>
              <a:pathLst>
                <a:path w="3790" h="2945" extrusionOk="0">
                  <a:moveTo>
                    <a:pt x="3675" y="0"/>
                  </a:moveTo>
                  <a:lnTo>
                    <a:pt x="0" y="2808"/>
                  </a:lnTo>
                  <a:lnTo>
                    <a:pt x="114" y="2945"/>
                  </a:lnTo>
                  <a:lnTo>
                    <a:pt x="3789" y="160"/>
                  </a:lnTo>
                  <a:lnTo>
                    <a:pt x="36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827;p38">
              <a:extLst>
                <a:ext uri="{FF2B5EF4-FFF2-40B4-BE49-F238E27FC236}">
                  <a16:creationId xmlns:a16="http://schemas.microsoft.com/office/drawing/2014/main" id="{5D2F98C0-9CAD-479E-8CD2-95C7A7BC3D4A}"/>
                </a:ext>
              </a:extLst>
            </p:cNvPr>
            <p:cNvSpPr/>
            <p:nvPr/>
          </p:nvSpPr>
          <p:spPr>
            <a:xfrm>
              <a:off x="6843236" y="3027641"/>
              <a:ext cx="506088" cy="321947"/>
            </a:xfrm>
            <a:custGeom>
              <a:avLst/>
              <a:gdLst/>
              <a:ahLst/>
              <a:cxnLst/>
              <a:rect l="l" t="t" r="r" b="b"/>
              <a:pathLst>
                <a:path w="25406" h="16162" extrusionOk="0">
                  <a:moveTo>
                    <a:pt x="22735" y="1"/>
                  </a:moveTo>
                  <a:lnTo>
                    <a:pt x="1" y="8971"/>
                  </a:lnTo>
                  <a:cubicBezTo>
                    <a:pt x="1849" y="10204"/>
                    <a:pt x="2762" y="12760"/>
                    <a:pt x="3036" y="16161"/>
                  </a:cubicBezTo>
                  <a:cubicBezTo>
                    <a:pt x="3036" y="16161"/>
                    <a:pt x="14586" y="13080"/>
                    <a:pt x="20018" y="11185"/>
                  </a:cubicBezTo>
                  <a:cubicBezTo>
                    <a:pt x="25405" y="9108"/>
                    <a:pt x="22735" y="1"/>
                    <a:pt x="227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828;p38">
              <a:extLst>
                <a:ext uri="{FF2B5EF4-FFF2-40B4-BE49-F238E27FC236}">
                  <a16:creationId xmlns:a16="http://schemas.microsoft.com/office/drawing/2014/main" id="{3140C9B9-66AC-4706-95C7-7091CB4B806E}"/>
                </a:ext>
              </a:extLst>
            </p:cNvPr>
            <p:cNvSpPr/>
            <p:nvPr/>
          </p:nvSpPr>
          <p:spPr>
            <a:xfrm>
              <a:off x="6721844" y="3255446"/>
              <a:ext cx="35936" cy="40019"/>
            </a:xfrm>
            <a:custGeom>
              <a:avLst/>
              <a:gdLst/>
              <a:ahLst/>
              <a:cxnLst/>
              <a:rect l="l" t="t" r="r" b="b"/>
              <a:pathLst>
                <a:path w="1804" h="2009" extrusionOk="0">
                  <a:moveTo>
                    <a:pt x="1666" y="0"/>
                  </a:moveTo>
                  <a:lnTo>
                    <a:pt x="0" y="1872"/>
                  </a:lnTo>
                  <a:lnTo>
                    <a:pt x="137" y="2009"/>
                  </a:lnTo>
                  <a:lnTo>
                    <a:pt x="1803" y="137"/>
                  </a:lnTo>
                  <a:lnTo>
                    <a:pt x="16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829;p38">
              <a:extLst>
                <a:ext uri="{FF2B5EF4-FFF2-40B4-BE49-F238E27FC236}">
                  <a16:creationId xmlns:a16="http://schemas.microsoft.com/office/drawing/2014/main" id="{70944E08-62A5-4DF1-8917-93E6BCF1A3FB}"/>
                </a:ext>
              </a:extLst>
            </p:cNvPr>
            <p:cNvSpPr/>
            <p:nvPr/>
          </p:nvSpPr>
          <p:spPr>
            <a:xfrm>
              <a:off x="6836424" y="3072481"/>
              <a:ext cx="387404" cy="117966"/>
            </a:xfrm>
            <a:custGeom>
              <a:avLst/>
              <a:gdLst/>
              <a:ahLst/>
              <a:cxnLst/>
              <a:rect l="l" t="t" r="r" b="b"/>
              <a:pathLst>
                <a:path w="19448" h="5922" extrusionOk="0">
                  <a:moveTo>
                    <a:pt x="16555" y="1"/>
                  </a:moveTo>
                  <a:cubicBezTo>
                    <a:pt x="15568" y="1"/>
                    <a:pt x="14780" y="238"/>
                    <a:pt x="14768" y="238"/>
                  </a:cubicBezTo>
                  <a:lnTo>
                    <a:pt x="0" y="5739"/>
                  </a:lnTo>
                  <a:lnTo>
                    <a:pt x="69" y="5921"/>
                  </a:lnTo>
                  <a:lnTo>
                    <a:pt x="14837" y="420"/>
                  </a:lnTo>
                  <a:cubicBezTo>
                    <a:pt x="14848" y="420"/>
                    <a:pt x="15628" y="183"/>
                    <a:pt x="16592" y="183"/>
                  </a:cubicBezTo>
                  <a:cubicBezTo>
                    <a:pt x="17495" y="183"/>
                    <a:pt x="18560" y="391"/>
                    <a:pt x="19310" y="1196"/>
                  </a:cubicBezTo>
                  <a:lnTo>
                    <a:pt x="19447" y="1082"/>
                  </a:lnTo>
                  <a:cubicBezTo>
                    <a:pt x="18641" y="220"/>
                    <a:pt x="17506" y="1"/>
                    <a:pt x="165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830;p38">
              <a:extLst>
                <a:ext uri="{FF2B5EF4-FFF2-40B4-BE49-F238E27FC236}">
                  <a16:creationId xmlns:a16="http://schemas.microsoft.com/office/drawing/2014/main" id="{1698EE26-D812-4046-A5B4-7A25DA4F7D95}"/>
                </a:ext>
              </a:extLst>
            </p:cNvPr>
            <p:cNvSpPr/>
            <p:nvPr/>
          </p:nvSpPr>
          <p:spPr>
            <a:xfrm>
              <a:off x="7094228" y="2708921"/>
              <a:ext cx="49581" cy="373301"/>
            </a:xfrm>
            <a:custGeom>
              <a:avLst/>
              <a:gdLst/>
              <a:ahLst/>
              <a:cxnLst/>
              <a:rect l="l" t="t" r="r" b="b"/>
              <a:pathLst>
                <a:path w="2489" h="18740" extrusionOk="0">
                  <a:moveTo>
                    <a:pt x="2328" y="0"/>
                  </a:moveTo>
                  <a:cubicBezTo>
                    <a:pt x="0" y="4611"/>
                    <a:pt x="525" y="11207"/>
                    <a:pt x="1392" y="18740"/>
                  </a:cubicBezTo>
                  <a:lnTo>
                    <a:pt x="1575" y="18717"/>
                  </a:lnTo>
                  <a:cubicBezTo>
                    <a:pt x="708" y="11230"/>
                    <a:pt x="183" y="4657"/>
                    <a:pt x="2488" y="92"/>
                  </a:cubicBezTo>
                  <a:lnTo>
                    <a:pt x="23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831;p38">
              <a:extLst>
                <a:ext uri="{FF2B5EF4-FFF2-40B4-BE49-F238E27FC236}">
                  <a16:creationId xmlns:a16="http://schemas.microsoft.com/office/drawing/2014/main" id="{A371571C-5CA7-47B6-B1F8-AF8E4422236C}"/>
                </a:ext>
              </a:extLst>
            </p:cNvPr>
            <p:cNvSpPr/>
            <p:nvPr/>
          </p:nvSpPr>
          <p:spPr>
            <a:xfrm>
              <a:off x="6672741" y="2105564"/>
              <a:ext cx="330572" cy="383301"/>
            </a:xfrm>
            <a:custGeom>
              <a:avLst/>
              <a:gdLst/>
              <a:ahLst/>
              <a:cxnLst/>
              <a:rect l="l" t="t" r="r" b="b"/>
              <a:pathLst>
                <a:path w="16595" h="19242" extrusionOk="0">
                  <a:moveTo>
                    <a:pt x="8286" y="0"/>
                  </a:moveTo>
                  <a:cubicBezTo>
                    <a:pt x="3698" y="0"/>
                    <a:pt x="0" y="4314"/>
                    <a:pt x="0" y="9610"/>
                  </a:cubicBezTo>
                  <a:cubicBezTo>
                    <a:pt x="0" y="14928"/>
                    <a:pt x="1575" y="19242"/>
                    <a:pt x="8286" y="19242"/>
                  </a:cubicBezTo>
                  <a:cubicBezTo>
                    <a:pt x="14996" y="19242"/>
                    <a:pt x="16594" y="14928"/>
                    <a:pt x="16594" y="9610"/>
                  </a:cubicBezTo>
                  <a:cubicBezTo>
                    <a:pt x="16594" y="4314"/>
                    <a:pt x="12874" y="0"/>
                    <a:pt x="8286" y="0"/>
                  </a:cubicBez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832;p38">
              <a:extLst>
                <a:ext uri="{FF2B5EF4-FFF2-40B4-BE49-F238E27FC236}">
                  <a16:creationId xmlns:a16="http://schemas.microsoft.com/office/drawing/2014/main" id="{E35A494B-6EC1-4198-B55E-3DFF4E690836}"/>
                </a:ext>
              </a:extLst>
            </p:cNvPr>
            <p:cNvSpPr/>
            <p:nvPr/>
          </p:nvSpPr>
          <p:spPr>
            <a:xfrm>
              <a:off x="6613877" y="2095544"/>
              <a:ext cx="448280" cy="422882"/>
            </a:xfrm>
            <a:custGeom>
              <a:avLst/>
              <a:gdLst/>
              <a:ahLst/>
              <a:cxnLst/>
              <a:rect l="l" t="t" r="r" b="b"/>
              <a:pathLst>
                <a:path w="22504" h="21229" extrusionOk="0">
                  <a:moveTo>
                    <a:pt x="11241" y="1"/>
                  </a:moveTo>
                  <a:lnTo>
                    <a:pt x="5740" y="2169"/>
                  </a:lnTo>
                  <a:cubicBezTo>
                    <a:pt x="4370" y="4224"/>
                    <a:pt x="3868" y="7556"/>
                    <a:pt x="3937" y="10706"/>
                  </a:cubicBezTo>
                  <a:cubicBezTo>
                    <a:pt x="3937" y="10706"/>
                    <a:pt x="3150" y="9928"/>
                    <a:pt x="2303" y="9928"/>
                  </a:cubicBezTo>
                  <a:cubicBezTo>
                    <a:pt x="1798" y="9928"/>
                    <a:pt x="1271" y="10206"/>
                    <a:pt x="878" y="11094"/>
                  </a:cubicBezTo>
                  <a:cubicBezTo>
                    <a:pt x="1" y="13778"/>
                    <a:pt x="1995" y="15073"/>
                    <a:pt x="3318" y="15073"/>
                  </a:cubicBezTo>
                  <a:cubicBezTo>
                    <a:pt x="3716" y="15073"/>
                    <a:pt x="4054" y="14956"/>
                    <a:pt x="4233" y="14723"/>
                  </a:cubicBezTo>
                  <a:cubicBezTo>
                    <a:pt x="4233" y="14723"/>
                    <a:pt x="5192" y="21228"/>
                    <a:pt x="11241" y="21228"/>
                  </a:cubicBezTo>
                  <a:cubicBezTo>
                    <a:pt x="17289" y="21228"/>
                    <a:pt x="18248" y="14723"/>
                    <a:pt x="18248" y="14723"/>
                  </a:cubicBezTo>
                  <a:cubicBezTo>
                    <a:pt x="18428" y="14956"/>
                    <a:pt x="18766" y="15073"/>
                    <a:pt x="19167" y="15073"/>
                  </a:cubicBezTo>
                  <a:cubicBezTo>
                    <a:pt x="20495" y="15073"/>
                    <a:pt x="22503" y="13778"/>
                    <a:pt x="21626" y="11094"/>
                  </a:cubicBezTo>
                  <a:cubicBezTo>
                    <a:pt x="21233" y="10206"/>
                    <a:pt x="20703" y="9928"/>
                    <a:pt x="20193" y="9928"/>
                  </a:cubicBezTo>
                  <a:cubicBezTo>
                    <a:pt x="19341" y="9928"/>
                    <a:pt x="18545" y="10706"/>
                    <a:pt x="18545" y="10706"/>
                  </a:cubicBezTo>
                  <a:cubicBezTo>
                    <a:pt x="18613" y="7556"/>
                    <a:pt x="18111" y="4224"/>
                    <a:pt x="16742" y="2169"/>
                  </a:cubicBezTo>
                  <a:lnTo>
                    <a:pt x="11241" y="1"/>
                  </a:lnTo>
                  <a:close/>
                </a:path>
              </a:pathLst>
            </a:custGeom>
            <a:solidFill>
              <a:srgbClr val="EF9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833;p38">
              <a:extLst>
                <a:ext uri="{FF2B5EF4-FFF2-40B4-BE49-F238E27FC236}">
                  <a16:creationId xmlns:a16="http://schemas.microsoft.com/office/drawing/2014/main" id="{CFB7CA60-A996-4B7E-9343-6C13DDC16139}"/>
                </a:ext>
              </a:extLst>
            </p:cNvPr>
            <p:cNvSpPr/>
            <p:nvPr/>
          </p:nvSpPr>
          <p:spPr>
            <a:xfrm>
              <a:off x="6763676" y="2494303"/>
              <a:ext cx="150974" cy="25936"/>
            </a:xfrm>
            <a:custGeom>
              <a:avLst/>
              <a:gdLst/>
              <a:ahLst/>
              <a:cxnLst/>
              <a:rect l="l" t="t" r="r" b="b"/>
              <a:pathLst>
                <a:path w="7579" h="1302" extrusionOk="0">
                  <a:moveTo>
                    <a:pt x="7464" y="1"/>
                  </a:moveTo>
                  <a:cubicBezTo>
                    <a:pt x="6414" y="731"/>
                    <a:pt x="5159" y="1119"/>
                    <a:pt x="3721" y="1119"/>
                  </a:cubicBezTo>
                  <a:cubicBezTo>
                    <a:pt x="2351" y="1119"/>
                    <a:pt x="1141" y="777"/>
                    <a:pt x="114" y="92"/>
                  </a:cubicBezTo>
                  <a:lnTo>
                    <a:pt x="0" y="252"/>
                  </a:lnTo>
                  <a:cubicBezTo>
                    <a:pt x="1073" y="959"/>
                    <a:pt x="2328" y="1302"/>
                    <a:pt x="3721" y="1302"/>
                  </a:cubicBezTo>
                  <a:cubicBezTo>
                    <a:pt x="5204" y="1302"/>
                    <a:pt x="6505" y="914"/>
                    <a:pt x="7578" y="161"/>
                  </a:cubicBezTo>
                  <a:lnTo>
                    <a:pt x="74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834;p38">
              <a:extLst>
                <a:ext uri="{FF2B5EF4-FFF2-40B4-BE49-F238E27FC236}">
                  <a16:creationId xmlns:a16="http://schemas.microsoft.com/office/drawing/2014/main" id="{C2CCAE14-EB5B-4761-8DE2-B673AB489827}"/>
                </a:ext>
              </a:extLst>
            </p:cNvPr>
            <p:cNvSpPr/>
            <p:nvPr/>
          </p:nvSpPr>
          <p:spPr>
            <a:xfrm>
              <a:off x="6641805" y="2313788"/>
              <a:ext cx="34123" cy="55497"/>
            </a:xfrm>
            <a:custGeom>
              <a:avLst/>
              <a:gdLst/>
              <a:ahLst/>
              <a:cxnLst/>
              <a:rect l="l" t="t" r="r" b="b"/>
              <a:pathLst>
                <a:path w="1713" h="2786" extrusionOk="0">
                  <a:moveTo>
                    <a:pt x="989" y="0"/>
                  </a:moveTo>
                  <a:cubicBezTo>
                    <a:pt x="483" y="0"/>
                    <a:pt x="91" y="428"/>
                    <a:pt x="47" y="1051"/>
                  </a:cubicBezTo>
                  <a:cubicBezTo>
                    <a:pt x="1" y="1827"/>
                    <a:pt x="503" y="2695"/>
                    <a:pt x="1690" y="2786"/>
                  </a:cubicBezTo>
                  <a:lnTo>
                    <a:pt x="1713" y="2603"/>
                  </a:lnTo>
                  <a:cubicBezTo>
                    <a:pt x="640" y="2535"/>
                    <a:pt x="206" y="1759"/>
                    <a:pt x="252" y="1074"/>
                  </a:cubicBezTo>
                  <a:cubicBezTo>
                    <a:pt x="274" y="650"/>
                    <a:pt x="515" y="183"/>
                    <a:pt x="994" y="183"/>
                  </a:cubicBezTo>
                  <a:cubicBezTo>
                    <a:pt x="1005" y="183"/>
                    <a:pt x="1017" y="183"/>
                    <a:pt x="1028" y="184"/>
                  </a:cubicBezTo>
                  <a:lnTo>
                    <a:pt x="1028" y="1"/>
                  </a:lnTo>
                  <a:cubicBezTo>
                    <a:pt x="1015" y="1"/>
                    <a:pt x="1002" y="0"/>
                    <a:pt x="9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835;p38">
              <a:extLst>
                <a:ext uri="{FF2B5EF4-FFF2-40B4-BE49-F238E27FC236}">
                  <a16:creationId xmlns:a16="http://schemas.microsoft.com/office/drawing/2014/main" id="{2D682EB9-003D-46A3-B9E7-9D4B5BD5065A}"/>
                </a:ext>
              </a:extLst>
            </p:cNvPr>
            <p:cNvSpPr/>
            <p:nvPr/>
          </p:nvSpPr>
          <p:spPr>
            <a:xfrm>
              <a:off x="6648180" y="2348329"/>
              <a:ext cx="31852" cy="7769"/>
            </a:xfrm>
            <a:custGeom>
              <a:avLst/>
              <a:gdLst/>
              <a:ahLst/>
              <a:cxnLst/>
              <a:rect l="l" t="t" r="r" b="b"/>
              <a:pathLst>
                <a:path w="1599" h="390" extrusionOk="0">
                  <a:moveTo>
                    <a:pt x="861" y="1"/>
                  </a:moveTo>
                  <a:cubicBezTo>
                    <a:pt x="361" y="1"/>
                    <a:pt x="16" y="214"/>
                    <a:pt x="1" y="230"/>
                  </a:cubicBezTo>
                  <a:lnTo>
                    <a:pt x="115" y="390"/>
                  </a:lnTo>
                  <a:cubicBezTo>
                    <a:pt x="115" y="390"/>
                    <a:pt x="421" y="193"/>
                    <a:pt x="867" y="193"/>
                  </a:cubicBezTo>
                  <a:cubicBezTo>
                    <a:pt x="1065" y="193"/>
                    <a:pt x="1291" y="232"/>
                    <a:pt x="1530" y="344"/>
                  </a:cubicBezTo>
                  <a:lnTo>
                    <a:pt x="1598" y="162"/>
                  </a:lnTo>
                  <a:cubicBezTo>
                    <a:pt x="1332" y="43"/>
                    <a:pt x="1081" y="1"/>
                    <a:pt x="8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836;p38">
              <a:extLst>
                <a:ext uri="{FF2B5EF4-FFF2-40B4-BE49-F238E27FC236}">
                  <a16:creationId xmlns:a16="http://schemas.microsoft.com/office/drawing/2014/main" id="{31E2346B-F5A7-4934-A5BB-14D824D356DA}"/>
                </a:ext>
              </a:extLst>
            </p:cNvPr>
            <p:cNvSpPr/>
            <p:nvPr/>
          </p:nvSpPr>
          <p:spPr>
            <a:xfrm>
              <a:off x="7001919" y="2313788"/>
              <a:ext cx="34123" cy="55497"/>
            </a:xfrm>
            <a:custGeom>
              <a:avLst/>
              <a:gdLst/>
              <a:ahLst/>
              <a:cxnLst/>
              <a:rect l="l" t="t" r="r" b="b"/>
              <a:pathLst>
                <a:path w="1713" h="2786" extrusionOk="0">
                  <a:moveTo>
                    <a:pt x="725" y="0"/>
                  </a:moveTo>
                  <a:cubicBezTo>
                    <a:pt x="712" y="0"/>
                    <a:pt x="699" y="1"/>
                    <a:pt x="685" y="1"/>
                  </a:cubicBezTo>
                  <a:lnTo>
                    <a:pt x="685" y="184"/>
                  </a:lnTo>
                  <a:lnTo>
                    <a:pt x="731" y="184"/>
                  </a:lnTo>
                  <a:cubicBezTo>
                    <a:pt x="1188" y="184"/>
                    <a:pt x="1439" y="640"/>
                    <a:pt x="1461" y="1074"/>
                  </a:cubicBezTo>
                  <a:cubicBezTo>
                    <a:pt x="1507" y="1759"/>
                    <a:pt x="1073" y="2535"/>
                    <a:pt x="1" y="2603"/>
                  </a:cubicBezTo>
                  <a:lnTo>
                    <a:pt x="23" y="2786"/>
                  </a:lnTo>
                  <a:cubicBezTo>
                    <a:pt x="1210" y="2695"/>
                    <a:pt x="1713" y="1827"/>
                    <a:pt x="1644" y="1051"/>
                  </a:cubicBezTo>
                  <a:cubicBezTo>
                    <a:pt x="1622" y="428"/>
                    <a:pt x="1231" y="0"/>
                    <a:pt x="7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837;p38">
              <a:extLst>
                <a:ext uri="{FF2B5EF4-FFF2-40B4-BE49-F238E27FC236}">
                  <a16:creationId xmlns:a16="http://schemas.microsoft.com/office/drawing/2014/main" id="{0002C34B-61F3-4F3F-9A34-E467B900E54E}"/>
                </a:ext>
              </a:extLst>
            </p:cNvPr>
            <p:cNvSpPr/>
            <p:nvPr/>
          </p:nvSpPr>
          <p:spPr>
            <a:xfrm>
              <a:off x="6997835" y="2348329"/>
              <a:ext cx="31832" cy="7769"/>
            </a:xfrm>
            <a:custGeom>
              <a:avLst/>
              <a:gdLst/>
              <a:ahLst/>
              <a:cxnLst/>
              <a:rect l="l" t="t" r="r" b="b"/>
              <a:pathLst>
                <a:path w="1598" h="390" extrusionOk="0">
                  <a:moveTo>
                    <a:pt x="738" y="1"/>
                  </a:moveTo>
                  <a:cubicBezTo>
                    <a:pt x="517" y="1"/>
                    <a:pt x="266" y="43"/>
                    <a:pt x="0" y="162"/>
                  </a:cubicBezTo>
                  <a:lnTo>
                    <a:pt x="69" y="344"/>
                  </a:lnTo>
                  <a:cubicBezTo>
                    <a:pt x="315" y="228"/>
                    <a:pt x="545" y="188"/>
                    <a:pt x="745" y="188"/>
                  </a:cubicBezTo>
                  <a:cubicBezTo>
                    <a:pt x="1176" y="188"/>
                    <a:pt x="1468" y="374"/>
                    <a:pt x="1484" y="390"/>
                  </a:cubicBezTo>
                  <a:lnTo>
                    <a:pt x="1598" y="230"/>
                  </a:lnTo>
                  <a:cubicBezTo>
                    <a:pt x="1582" y="214"/>
                    <a:pt x="1237" y="1"/>
                    <a:pt x="7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838;p38">
              <a:extLst>
                <a:ext uri="{FF2B5EF4-FFF2-40B4-BE49-F238E27FC236}">
                  <a16:creationId xmlns:a16="http://schemas.microsoft.com/office/drawing/2014/main" id="{B4AFA75E-198C-4E87-8EAA-A27750B5E53B}"/>
                </a:ext>
              </a:extLst>
            </p:cNvPr>
            <p:cNvSpPr/>
            <p:nvPr/>
          </p:nvSpPr>
          <p:spPr>
            <a:xfrm>
              <a:off x="6691824" y="2346536"/>
              <a:ext cx="8207" cy="42768"/>
            </a:xfrm>
            <a:custGeom>
              <a:avLst/>
              <a:gdLst/>
              <a:ahLst/>
              <a:cxnLst/>
              <a:rect l="l" t="t" r="r" b="b"/>
              <a:pathLst>
                <a:path w="412" h="2147" extrusionOk="0">
                  <a:moveTo>
                    <a:pt x="1" y="1"/>
                  </a:moveTo>
                  <a:cubicBezTo>
                    <a:pt x="24" y="731"/>
                    <a:pt x="92" y="1439"/>
                    <a:pt x="229" y="2146"/>
                  </a:cubicBezTo>
                  <a:lnTo>
                    <a:pt x="412" y="2100"/>
                  </a:lnTo>
                  <a:cubicBezTo>
                    <a:pt x="275" y="1416"/>
                    <a:pt x="206" y="708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839;p38">
              <a:extLst>
                <a:ext uri="{FF2B5EF4-FFF2-40B4-BE49-F238E27FC236}">
                  <a16:creationId xmlns:a16="http://schemas.microsoft.com/office/drawing/2014/main" id="{D8B1F10C-9E4A-499C-A536-0FE5C6A945AB}"/>
                </a:ext>
              </a:extLst>
            </p:cNvPr>
            <p:cNvSpPr/>
            <p:nvPr/>
          </p:nvSpPr>
          <p:spPr>
            <a:xfrm>
              <a:off x="6975087" y="2346536"/>
              <a:ext cx="8665" cy="42768"/>
            </a:xfrm>
            <a:custGeom>
              <a:avLst/>
              <a:gdLst/>
              <a:ahLst/>
              <a:cxnLst/>
              <a:rect l="l" t="t" r="r" b="b"/>
              <a:pathLst>
                <a:path w="435" h="2147" extrusionOk="0">
                  <a:moveTo>
                    <a:pt x="229" y="1"/>
                  </a:moveTo>
                  <a:cubicBezTo>
                    <a:pt x="229" y="708"/>
                    <a:pt x="138" y="1416"/>
                    <a:pt x="1" y="2100"/>
                  </a:cubicBezTo>
                  <a:lnTo>
                    <a:pt x="184" y="2146"/>
                  </a:lnTo>
                  <a:cubicBezTo>
                    <a:pt x="343" y="1439"/>
                    <a:pt x="412" y="731"/>
                    <a:pt x="4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840;p38">
              <a:extLst>
                <a:ext uri="{FF2B5EF4-FFF2-40B4-BE49-F238E27FC236}">
                  <a16:creationId xmlns:a16="http://schemas.microsoft.com/office/drawing/2014/main" id="{35941A8F-A3DF-4B8B-A154-10AF2F59B027}"/>
                </a:ext>
              </a:extLst>
            </p:cNvPr>
            <p:cNvSpPr/>
            <p:nvPr/>
          </p:nvSpPr>
          <p:spPr>
            <a:xfrm>
              <a:off x="6796863" y="2405201"/>
              <a:ext cx="85955" cy="15020"/>
            </a:xfrm>
            <a:custGeom>
              <a:avLst/>
              <a:gdLst/>
              <a:ahLst/>
              <a:cxnLst/>
              <a:rect l="l" t="t" r="r" b="b"/>
              <a:pathLst>
                <a:path w="4315" h="754" extrusionOk="0">
                  <a:moveTo>
                    <a:pt x="4223" y="0"/>
                  </a:moveTo>
                  <a:cubicBezTo>
                    <a:pt x="3558" y="385"/>
                    <a:pt x="2868" y="579"/>
                    <a:pt x="2158" y="579"/>
                  </a:cubicBezTo>
                  <a:cubicBezTo>
                    <a:pt x="1480" y="579"/>
                    <a:pt x="782" y="402"/>
                    <a:pt x="69" y="46"/>
                  </a:cubicBezTo>
                  <a:lnTo>
                    <a:pt x="0" y="228"/>
                  </a:lnTo>
                  <a:cubicBezTo>
                    <a:pt x="731" y="593"/>
                    <a:pt x="1438" y="753"/>
                    <a:pt x="2146" y="753"/>
                  </a:cubicBezTo>
                  <a:cubicBezTo>
                    <a:pt x="2899" y="753"/>
                    <a:pt x="3630" y="571"/>
                    <a:pt x="4314" y="160"/>
                  </a:cubicBezTo>
                  <a:lnTo>
                    <a:pt x="42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841;p38">
              <a:extLst>
                <a:ext uri="{FF2B5EF4-FFF2-40B4-BE49-F238E27FC236}">
                  <a16:creationId xmlns:a16="http://schemas.microsoft.com/office/drawing/2014/main" id="{1AFA5C0F-DFA9-4DEF-8E58-01A923716024}"/>
                </a:ext>
              </a:extLst>
            </p:cNvPr>
            <p:cNvSpPr/>
            <p:nvPr/>
          </p:nvSpPr>
          <p:spPr>
            <a:xfrm>
              <a:off x="6821862" y="2427013"/>
              <a:ext cx="34581" cy="6833"/>
            </a:xfrm>
            <a:custGeom>
              <a:avLst/>
              <a:gdLst/>
              <a:ahLst/>
              <a:cxnLst/>
              <a:rect l="l" t="t" r="r" b="b"/>
              <a:pathLst>
                <a:path w="1736" h="343" extrusionOk="0">
                  <a:moveTo>
                    <a:pt x="69" y="1"/>
                  </a:moveTo>
                  <a:lnTo>
                    <a:pt x="1" y="183"/>
                  </a:lnTo>
                  <a:cubicBezTo>
                    <a:pt x="320" y="275"/>
                    <a:pt x="617" y="343"/>
                    <a:pt x="891" y="343"/>
                  </a:cubicBezTo>
                  <a:cubicBezTo>
                    <a:pt x="1188" y="343"/>
                    <a:pt x="1462" y="275"/>
                    <a:pt x="1736" y="183"/>
                  </a:cubicBezTo>
                  <a:lnTo>
                    <a:pt x="1690" y="1"/>
                  </a:lnTo>
                  <a:cubicBezTo>
                    <a:pt x="1427" y="92"/>
                    <a:pt x="1165" y="138"/>
                    <a:pt x="897" y="138"/>
                  </a:cubicBezTo>
                  <a:cubicBezTo>
                    <a:pt x="628" y="138"/>
                    <a:pt x="355" y="92"/>
                    <a:pt x="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842;p38">
              <a:extLst>
                <a:ext uri="{FF2B5EF4-FFF2-40B4-BE49-F238E27FC236}">
                  <a16:creationId xmlns:a16="http://schemas.microsoft.com/office/drawing/2014/main" id="{756A252A-46CD-4A14-A298-C497B08ADDCA}"/>
                </a:ext>
              </a:extLst>
            </p:cNvPr>
            <p:cNvSpPr/>
            <p:nvPr/>
          </p:nvSpPr>
          <p:spPr>
            <a:xfrm>
              <a:off x="6831424" y="2307891"/>
              <a:ext cx="28665" cy="70955"/>
            </a:xfrm>
            <a:custGeom>
              <a:avLst/>
              <a:gdLst/>
              <a:ahLst/>
              <a:cxnLst/>
              <a:rect l="l" t="t" r="r" b="b"/>
              <a:pathLst>
                <a:path w="1439" h="3562" extrusionOk="0">
                  <a:moveTo>
                    <a:pt x="457" y="0"/>
                  </a:moveTo>
                  <a:lnTo>
                    <a:pt x="274" y="69"/>
                  </a:lnTo>
                  <a:lnTo>
                    <a:pt x="1096" y="2420"/>
                  </a:lnTo>
                  <a:cubicBezTo>
                    <a:pt x="1210" y="2785"/>
                    <a:pt x="1187" y="3059"/>
                    <a:pt x="1073" y="3219"/>
                  </a:cubicBezTo>
                  <a:cubicBezTo>
                    <a:pt x="982" y="3356"/>
                    <a:pt x="822" y="3379"/>
                    <a:pt x="708" y="3379"/>
                  </a:cubicBezTo>
                  <a:lnTo>
                    <a:pt x="0" y="3379"/>
                  </a:lnTo>
                  <a:lnTo>
                    <a:pt x="0" y="3561"/>
                  </a:lnTo>
                  <a:lnTo>
                    <a:pt x="708" y="3561"/>
                  </a:lnTo>
                  <a:cubicBezTo>
                    <a:pt x="936" y="3561"/>
                    <a:pt x="1119" y="3493"/>
                    <a:pt x="1233" y="3333"/>
                  </a:cubicBezTo>
                  <a:cubicBezTo>
                    <a:pt x="1347" y="3173"/>
                    <a:pt x="1438" y="2899"/>
                    <a:pt x="1278" y="2351"/>
                  </a:cubicBezTo>
                  <a:lnTo>
                    <a:pt x="4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843;p38">
              <a:extLst>
                <a:ext uri="{FF2B5EF4-FFF2-40B4-BE49-F238E27FC236}">
                  <a16:creationId xmlns:a16="http://schemas.microsoft.com/office/drawing/2014/main" id="{1CF3B8F1-41FE-411B-86B5-1049596D5490}"/>
                </a:ext>
              </a:extLst>
            </p:cNvPr>
            <p:cNvSpPr/>
            <p:nvPr/>
          </p:nvSpPr>
          <p:spPr>
            <a:xfrm>
              <a:off x="6757301" y="2331078"/>
              <a:ext cx="18207" cy="18665"/>
            </a:xfrm>
            <a:custGeom>
              <a:avLst/>
              <a:gdLst/>
              <a:ahLst/>
              <a:cxnLst/>
              <a:rect l="l" t="t" r="r" b="b"/>
              <a:pathLst>
                <a:path w="914" h="937" extrusionOk="0">
                  <a:moveTo>
                    <a:pt x="457" y="0"/>
                  </a:moveTo>
                  <a:cubicBezTo>
                    <a:pt x="206" y="0"/>
                    <a:pt x="1" y="206"/>
                    <a:pt x="1" y="457"/>
                  </a:cubicBezTo>
                  <a:cubicBezTo>
                    <a:pt x="1" y="731"/>
                    <a:pt x="206" y="936"/>
                    <a:pt x="457" y="936"/>
                  </a:cubicBezTo>
                  <a:cubicBezTo>
                    <a:pt x="708" y="936"/>
                    <a:pt x="914" y="731"/>
                    <a:pt x="914" y="457"/>
                  </a:cubicBezTo>
                  <a:cubicBezTo>
                    <a:pt x="914" y="206"/>
                    <a:pt x="708" y="0"/>
                    <a:pt x="4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844;p38">
              <a:extLst>
                <a:ext uri="{FF2B5EF4-FFF2-40B4-BE49-F238E27FC236}">
                  <a16:creationId xmlns:a16="http://schemas.microsoft.com/office/drawing/2014/main" id="{B14D4616-D4EF-46AA-96C7-DE85A37752C5}"/>
                </a:ext>
              </a:extLst>
            </p:cNvPr>
            <p:cNvSpPr/>
            <p:nvPr/>
          </p:nvSpPr>
          <p:spPr>
            <a:xfrm>
              <a:off x="6903255" y="2331078"/>
              <a:ext cx="18207" cy="18665"/>
            </a:xfrm>
            <a:custGeom>
              <a:avLst/>
              <a:gdLst/>
              <a:ahLst/>
              <a:cxnLst/>
              <a:rect l="l" t="t" r="r" b="b"/>
              <a:pathLst>
                <a:path w="914" h="937" extrusionOk="0">
                  <a:moveTo>
                    <a:pt x="457" y="0"/>
                  </a:moveTo>
                  <a:cubicBezTo>
                    <a:pt x="206" y="0"/>
                    <a:pt x="1" y="206"/>
                    <a:pt x="1" y="457"/>
                  </a:cubicBezTo>
                  <a:cubicBezTo>
                    <a:pt x="1" y="731"/>
                    <a:pt x="206" y="936"/>
                    <a:pt x="457" y="936"/>
                  </a:cubicBezTo>
                  <a:cubicBezTo>
                    <a:pt x="708" y="936"/>
                    <a:pt x="914" y="731"/>
                    <a:pt x="914" y="457"/>
                  </a:cubicBezTo>
                  <a:cubicBezTo>
                    <a:pt x="914" y="206"/>
                    <a:pt x="708" y="0"/>
                    <a:pt x="4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845;p38">
              <a:extLst>
                <a:ext uri="{FF2B5EF4-FFF2-40B4-BE49-F238E27FC236}">
                  <a16:creationId xmlns:a16="http://schemas.microsoft.com/office/drawing/2014/main" id="{99330C3D-DB87-448A-9DE5-F874F1843561}"/>
                </a:ext>
              </a:extLst>
            </p:cNvPr>
            <p:cNvSpPr/>
            <p:nvPr/>
          </p:nvSpPr>
          <p:spPr>
            <a:xfrm>
              <a:off x="6735927" y="2295621"/>
              <a:ext cx="61872" cy="15020"/>
            </a:xfrm>
            <a:custGeom>
              <a:avLst/>
              <a:gdLst/>
              <a:ahLst/>
              <a:cxnLst/>
              <a:rect l="l" t="t" r="r" b="b"/>
              <a:pathLst>
                <a:path w="3106" h="754" extrusionOk="0">
                  <a:moveTo>
                    <a:pt x="3105" y="0"/>
                  </a:moveTo>
                  <a:cubicBezTo>
                    <a:pt x="2055" y="0"/>
                    <a:pt x="1005" y="91"/>
                    <a:pt x="1" y="320"/>
                  </a:cubicBezTo>
                  <a:lnTo>
                    <a:pt x="69" y="731"/>
                  </a:lnTo>
                  <a:cubicBezTo>
                    <a:pt x="511" y="679"/>
                    <a:pt x="958" y="655"/>
                    <a:pt x="1408" y="655"/>
                  </a:cubicBezTo>
                  <a:cubicBezTo>
                    <a:pt x="1956" y="655"/>
                    <a:pt x="2508" y="691"/>
                    <a:pt x="3059" y="753"/>
                  </a:cubicBezTo>
                  <a:lnTo>
                    <a:pt x="31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846;p38">
              <a:extLst>
                <a:ext uri="{FF2B5EF4-FFF2-40B4-BE49-F238E27FC236}">
                  <a16:creationId xmlns:a16="http://schemas.microsoft.com/office/drawing/2014/main" id="{AA4F242E-1AA4-49E3-AE43-33620EAC4472}"/>
                </a:ext>
              </a:extLst>
            </p:cNvPr>
            <p:cNvSpPr/>
            <p:nvPr/>
          </p:nvSpPr>
          <p:spPr>
            <a:xfrm>
              <a:off x="6880985" y="2295561"/>
              <a:ext cx="61852" cy="15079"/>
            </a:xfrm>
            <a:custGeom>
              <a:avLst/>
              <a:gdLst/>
              <a:ahLst/>
              <a:cxnLst/>
              <a:rect l="l" t="t" r="r" b="b"/>
              <a:pathLst>
                <a:path w="3105" h="757" extrusionOk="0">
                  <a:moveTo>
                    <a:pt x="264" y="0"/>
                  </a:moveTo>
                  <a:cubicBezTo>
                    <a:pt x="176" y="0"/>
                    <a:pt x="88" y="1"/>
                    <a:pt x="0" y="3"/>
                  </a:cubicBezTo>
                  <a:lnTo>
                    <a:pt x="46" y="756"/>
                  </a:lnTo>
                  <a:cubicBezTo>
                    <a:pt x="585" y="694"/>
                    <a:pt x="1131" y="658"/>
                    <a:pt x="1681" y="658"/>
                  </a:cubicBezTo>
                  <a:cubicBezTo>
                    <a:pt x="2131" y="658"/>
                    <a:pt x="2583" y="682"/>
                    <a:pt x="3036" y="734"/>
                  </a:cubicBezTo>
                  <a:lnTo>
                    <a:pt x="3104" y="323"/>
                  </a:lnTo>
                  <a:cubicBezTo>
                    <a:pt x="2184" y="114"/>
                    <a:pt x="1226" y="0"/>
                    <a:pt x="2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847;p38">
              <a:extLst>
                <a:ext uri="{FF2B5EF4-FFF2-40B4-BE49-F238E27FC236}">
                  <a16:creationId xmlns:a16="http://schemas.microsoft.com/office/drawing/2014/main" id="{E85BA1E5-C8CA-43E3-BAC5-63A9E58697E1}"/>
                </a:ext>
              </a:extLst>
            </p:cNvPr>
            <p:cNvSpPr/>
            <p:nvPr/>
          </p:nvSpPr>
          <p:spPr>
            <a:xfrm>
              <a:off x="6636367" y="2158292"/>
              <a:ext cx="130954" cy="150535"/>
            </a:xfrm>
            <a:custGeom>
              <a:avLst/>
              <a:gdLst/>
              <a:ahLst/>
              <a:cxnLst/>
              <a:rect l="l" t="t" r="r" b="b"/>
              <a:pathLst>
                <a:path w="6574" h="7557" extrusionOk="0">
                  <a:moveTo>
                    <a:pt x="6574" y="1"/>
                  </a:moveTo>
                  <a:lnTo>
                    <a:pt x="3036" y="92"/>
                  </a:lnTo>
                  <a:cubicBezTo>
                    <a:pt x="0" y="731"/>
                    <a:pt x="959" y="4452"/>
                    <a:pt x="1849" y="6917"/>
                  </a:cubicBezTo>
                  <a:lnTo>
                    <a:pt x="2830" y="7556"/>
                  </a:lnTo>
                  <a:cubicBezTo>
                    <a:pt x="2602" y="3151"/>
                    <a:pt x="3675" y="435"/>
                    <a:pt x="6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848;p38">
              <a:extLst>
                <a:ext uri="{FF2B5EF4-FFF2-40B4-BE49-F238E27FC236}">
                  <a16:creationId xmlns:a16="http://schemas.microsoft.com/office/drawing/2014/main" id="{71C83429-BBB7-4D09-9051-88B5C5EA62B3}"/>
                </a:ext>
              </a:extLst>
            </p:cNvPr>
            <p:cNvSpPr/>
            <p:nvPr/>
          </p:nvSpPr>
          <p:spPr>
            <a:xfrm>
              <a:off x="6658638" y="2057935"/>
              <a:ext cx="361528" cy="250892"/>
            </a:xfrm>
            <a:custGeom>
              <a:avLst/>
              <a:gdLst/>
              <a:ahLst/>
              <a:cxnLst/>
              <a:rect l="l" t="t" r="r" b="b"/>
              <a:pathLst>
                <a:path w="18149" h="12595" extrusionOk="0">
                  <a:moveTo>
                    <a:pt x="9156" y="1"/>
                  </a:moveTo>
                  <a:cubicBezTo>
                    <a:pt x="8669" y="1"/>
                    <a:pt x="8158" y="21"/>
                    <a:pt x="7624" y="63"/>
                  </a:cubicBezTo>
                  <a:cubicBezTo>
                    <a:pt x="0" y="930"/>
                    <a:pt x="1872" y="5130"/>
                    <a:pt x="1872" y="5130"/>
                  </a:cubicBezTo>
                  <a:lnTo>
                    <a:pt x="3219" y="6089"/>
                  </a:lnTo>
                  <a:cubicBezTo>
                    <a:pt x="4931" y="7106"/>
                    <a:pt x="7991" y="7850"/>
                    <a:pt x="11139" y="7850"/>
                  </a:cubicBezTo>
                  <a:cubicBezTo>
                    <a:pt x="12439" y="7850"/>
                    <a:pt x="13755" y="7723"/>
                    <a:pt x="14997" y="7436"/>
                  </a:cubicBezTo>
                  <a:cubicBezTo>
                    <a:pt x="14997" y="7436"/>
                    <a:pt x="15978" y="8622"/>
                    <a:pt x="16298" y="12594"/>
                  </a:cubicBezTo>
                  <a:cubicBezTo>
                    <a:pt x="16617" y="12320"/>
                    <a:pt x="16891" y="12115"/>
                    <a:pt x="17302" y="11955"/>
                  </a:cubicBezTo>
                  <a:cubicBezTo>
                    <a:pt x="17644" y="10175"/>
                    <a:pt x="17896" y="7892"/>
                    <a:pt x="17553" y="6271"/>
                  </a:cubicBezTo>
                  <a:cubicBezTo>
                    <a:pt x="18149" y="3741"/>
                    <a:pt x="15811" y="1"/>
                    <a:pt x="9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849;p38">
              <a:extLst>
                <a:ext uri="{FF2B5EF4-FFF2-40B4-BE49-F238E27FC236}">
                  <a16:creationId xmlns:a16="http://schemas.microsoft.com/office/drawing/2014/main" id="{07B3737B-0F2C-48AE-A335-7EE24D049A11}"/>
                </a:ext>
              </a:extLst>
            </p:cNvPr>
            <p:cNvSpPr/>
            <p:nvPr/>
          </p:nvSpPr>
          <p:spPr>
            <a:xfrm>
              <a:off x="6956900" y="2181479"/>
              <a:ext cx="52768" cy="26394"/>
            </a:xfrm>
            <a:custGeom>
              <a:avLst/>
              <a:gdLst/>
              <a:ahLst/>
              <a:cxnLst/>
              <a:rect l="l" t="t" r="r" b="b"/>
              <a:pathLst>
                <a:path w="2649" h="1325" extrusionOk="0">
                  <a:moveTo>
                    <a:pt x="2512" y="1"/>
                  </a:moveTo>
                  <a:cubicBezTo>
                    <a:pt x="1599" y="868"/>
                    <a:pt x="24" y="1119"/>
                    <a:pt x="1" y="1119"/>
                  </a:cubicBezTo>
                  <a:lnTo>
                    <a:pt x="24" y="1325"/>
                  </a:lnTo>
                  <a:cubicBezTo>
                    <a:pt x="92" y="1302"/>
                    <a:pt x="1690" y="1051"/>
                    <a:pt x="2649" y="138"/>
                  </a:cubicBezTo>
                  <a:lnTo>
                    <a:pt x="2512" y="1"/>
                  </a:lnTo>
                  <a:close/>
                </a:path>
              </a:pathLst>
            </a:custGeom>
            <a:solidFill>
              <a:srgbClr val="395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850;p38">
              <a:extLst>
                <a:ext uri="{FF2B5EF4-FFF2-40B4-BE49-F238E27FC236}">
                  <a16:creationId xmlns:a16="http://schemas.microsoft.com/office/drawing/2014/main" id="{5DFF6086-5078-4158-8095-3DC9F5D2B22D}"/>
                </a:ext>
              </a:extLst>
            </p:cNvPr>
            <p:cNvSpPr/>
            <p:nvPr/>
          </p:nvSpPr>
          <p:spPr>
            <a:xfrm>
              <a:off x="6749572" y="2165583"/>
              <a:ext cx="217367" cy="29103"/>
            </a:xfrm>
            <a:custGeom>
              <a:avLst/>
              <a:gdLst/>
              <a:ahLst/>
              <a:cxnLst/>
              <a:rect l="l" t="t" r="r" b="b"/>
              <a:pathLst>
                <a:path w="10912" h="1461" extrusionOk="0">
                  <a:moveTo>
                    <a:pt x="69" y="0"/>
                  </a:moveTo>
                  <a:lnTo>
                    <a:pt x="1" y="160"/>
                  </a:lnTo>
                  <a:cubicBezTo>
                    <a:pt x="46" y="183"/>
                    <a:pt x="3059" y="1461"/>
                    <a:pt x="6939" y="1461"/>
                  </a:cubicBezTo>
                  <a:cubicBezTo>
                    <a:pt x="8195" y="1461"/>
                    <a:pt x="9542" y="1324"/>
                    <a:pt x="10911" y="982"/>
                  </a:cubicBezTo>
                  <a:lnTo>
                    <a:pt x="10865" y="799"/>
                  </a:lnTo>
                  <a:cubicBezTo>
                    <a:pt x="9522" y="1149"/>
                    <a:pt x="8197" y="1281"/>
                    <a:pt x="6961" y="1281"/>
                  </a:cubicBezTo>
                  <a:cubicBezTo>
                    <a:pt x="3114" y="1281"/>
                    <a:pt x="121" y="0"/>
                    <a:pt x="69" y="0"/>
                  </a:cubicBezTo>
                  <a:close/>
                </a:path>
              </a:pathLst>
            </a:custGeom>
            <a:solidFill>
              <a:srgbClr val="395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851;p38">
              <a:extLst>
                <a:ext uri="{FF2B5EF4-FFF2-40B4-BE49-F238E27FC236}">
                  <a16:creationId xmlns:a16="http://schemas.microsoft.com/office/drawing/2014/main" id="{2E3B9E43-A1C7-49EC-9668-8FBAA8F4F6B9}"/>
                </a:ext>
              </a:extLst>
            </p:cNvPr>
            <p:cNvSpPr/>
            <p:nvPr/>
          </p:nvSpPr>
          <p:spPr>
            <a:xfrm>
              <a:off x="6775030" y="2158292"/>
              <a:ext cx="133245" cy="12749"/>
            </a:xfrm>
            <a:custGeom>
              <a:avLst/>
              <a:gdLst/>
              <a:ahLst/>
              <a:cxnLst/>
              <a:rect l="l" t="t" r="r" b="b"/>
              <a:pathLst>
                <a:path w="6689" h="640" extrusionOk="0">
                  <a:moveTo>
                    <a:pt x="46" y="1"/>
                  </a:moveTo>
                  <a:lnTo>
                    <a:pt x="1" y="183"/>
                  </a:lnTo>
                  <a:cubicBezTo>
                    <a:pt x="24" y="183"/>
                    <a:pt x="1872" y="640"/>
                    <a:pt x="4087" y="640"/>
                  </a:cubicBezTo>
                  <a:cubicBezTo>
                    <a:pt x="4908" y="640"/>
                    <a:pt x="5821" y="594"/>
                    <a:pt x="6689" y="412"/>
                  </a:cubicBezTo>
                  <a:lnTo>
                    <a:pt x="6643" y="229"/>
                  </a:lnTo>
                  <a:cubicBezTo>
                    <a:pt x="5801" y="401"/>
                    <a:pt x="4938" y="464"/>
                    <a:pt x="4124" y="464"/>
                  </a:cubicBezTo>
                  <a:cubicBezTo>
                    <a:pt x="1917" y="464"/>
                    <a:pt x="80" y="1"/>
                    <a:pt x="46" y="1"/>
                  </a:cubicBezTo>
                  <a:close/>
                </a:path>
              </a:pathLst>
            </a:custGeom>
            <a:solidFill>
              <a:srgbClr val="395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852;p38">
              <a:extLst>
                <a:ext uri="{FF2B5EF4-FFF2-40B4-BE49-F238E27FC236}">
                  <a16:creationId xmlns:a16="http://schemas.microsoft.com/office/drawing/2014/main" id="{3B9C8392-1072-4EDF-BD8C-C7FE8FC54F23}"/>
                </a:ext>
              </a:extLst>
            </p:cNvPr>
            <p:cNvSpPr/>
            <p:nvPr/>
          </p:nvSpPr>
          <p:spPr>
            <a:xfrm>
              <a:off x="6472226" y="3951092"/>
              <a:ext cx="183702" cy="62350"/>
            </a:xfrm>
            <a:custGeom>
              <a:avLst/>
              <a:gdLst/>
              <a:ahLst/>
              <a:cxnLst/>
              <a:rect l="l" t="t" r="r" b="b"/>
              <a:pathLst>
                <a:path w="9222" h="3130" extrusionOk="0">
                  <a:moveTo>
                    <a:pt x="9222" y="1"/>
                  </a:moveTo>
                  <a:cubicBezTo>
                    <a:pt x="6975" y="583"/>
                    <a:pt x="4728" y="875"/>
                    <a:pt x="2490" y="875"/>
                  </a:cubicBezTo>
                  <a:cubicBezTo>
                    <a:pt x="1659" y="875"/>
                    <a:pt x="828" y="834"/>
                    <a:pt x="0" y="754"/>
                  </a:cubicBezTo>
                  <a:lnTo>
                    <a:pt x="0" y="754"/>
                  </a:lnTo>
                  <a:lnTo>
                    <a:pt x="571" y="3014"/>
                  </a:lnTo>
                  <a:cubicBezTo>
                    <a:pt x="1273" y="3091"/>
                    <a:pt x="1975" y="3130"/>
                    <a:pt x="2675" y="3130"/>
                  </a:cubicBezTo>
                  <a:cubicBezTo>
                    <a:pt x="4864" y="3130"/>
                    <a:pt x="7043" y="2753"/>
                    <a:pt x="9222" y="2010"/>
                  </a:cubicBezTo>
                  <a:lnTo>
                    <a:pt x="92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853;p38">
              <a:extLst>
                <a:ext uri="{FF2B5EF4-FFF2-40B4-BE49-F238E27FC236}">
                  <a16:creationId xmlns:a16="http://schemas.microsoft.com/office/drawing/2014/main" id="{1788A832-F7CE-465F-A4D4-0F9EBE99F93B}"/>
                </a:ext>
              </a:extLst>
            </p:cNvPr>
            <p:cNvSpPr/>
            <p:nvPr/>
          </p:nvSpPr>
          <p:spPr>
            <a:xfrm>
              <a:off x="7038293" y="3951092"/>
              <a:ext cx="183722" cy="62350"/>
            </a:xfrm>
            <a:custGeom>
              <a:avLst/>
              <a:gdLst/>
              <a:ahLst/>
              <a:cxnLst/>
              <a:rect l="l" t="t" r="r" b="b"/>
              <a:pathLst>
                <a:path w="9223" h="3130" extrusionOk="0">
                  <a:moveTo>
                    <a:pt x="1" y="1"/>
                  </a:moveTo>
                  <a:lnTo>
                    <a:pt x="1" y="2010"/>
                  </a:lnTo>
                  <a:cubicBezTo>
                    <a:pt x="2179" y="2753"/>
                    <a:pt x="4358" y="3130"/>
                    <a:pt x="6547" y="3130"/>
                  </a:cubicBezTo>
                  <a:cubicBezTo>
                    <a:pt x="7247" y="3130"/>
                    <a:pt x="7949" y="3091"/>
                    <a:pt x="8651" y="3014"/>
                  </a:cubicBezTo>
                  <a:lnTo>
                    <a:pt x="9222" y="754"/>
                  </a:lnTo>
                  <a:lnTo>
                    <a:pt x="9222" y="754"/>
                  </a:lnTo>
                  <a:cubicBezTo>
                    <a:pt x="8388" y="834"/>
                    <a:pt x="7555" y="875"/>
                    <a:pt x="6723" y="875"/>
                  </a:cubicBezTo>
                  <a:cubicBezTo>
                    <a:pt x="4482" y="875"/>
                    <a:pt x="2247" y="583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7" name="Google Shape;1854;p38">
              <a:extLst>
                <a:ext uri="{FF2B5EF4-FFF2-40B4-BE49-F238E27FC236}">
                  <a16:creationId xmlns:a16="http://schemas.microsoft.com/office/drawing/2014/main" id="{4C39BA50-5636-4319-B013-701061330C73}"/>
                </a:ext>
              </a:extLst>
            </p:cNvPr>
            <p:cNvGrpSpPr/>
            <p:nvPr/>
          </p:nvGrpSpPr>
          <p:grpSpPr>
            <a:xfrm>
              <a:off x="6680908" y="974307"/>
              <a:ext cx="264657" cy="310573"/>
              <a:chOff x="6680908" y="974307"/>
              <a:chExt cx="264657" cy="310573"/>
            </a:xfrm>
          </p:grpSpPr>
          <p:sp>
            <p:nvSpPr>
              <p:cNvPr id="303" name="Google Shape;1855;p38">
                <a:extLst>
                  <a:ext uri="{FF2B5EF4-FFF2-40B4-BE49-F238E27FC236}">
                    <a16:creationId xmlns:a16="http://schemas.microsoft.com/office/drawing/2014/main" id="{8AC6E3A3-2E1F-4E07-9BC9-F5ED27D5F8AC}"/>
                  </a:ext>
                </a:extLst>
              </p:cNvPr>
              <p:cNvSpPr/>
              <p:nvPr/>
            </p:nvSpPr>
            <p:spPr>
              <a:xfrm>
                <a:off x="6680908" y="1012056"/>
                <a:ext cx="264657" cy="256450"/>
              </a:xfrm>
              <a:custGeom>
                <a:avLst/>
                <a:gdLst/>
                <a:ahLst/>
                <a:cxnLst/>
                <a:rect l="l" t="t" r="r" b="b"/>
                <a:pathLst>
                  <a:path w="13286" h="12874" extrusionOk="0">
                    <a:moveTo>
                      <a:pt x="6643" y="0"/>
                    </a:moveTo>
                    <a:cubicBezTo>
                      <a:pt x="6392" y="0"/>
                      <a:pt x="6209" y="206"/>
                      <a:pt x="6209" y="434"/>
                    </a:cubicBezTo>
                    <a:lnTo>
                      <a:pt x="6209" y="1142"/>
                    </a:lnTo>
                    <a:cubicBezTo>
                      <a:pt x="4064" y="1370"/>
                      <a:pt x="2375" y="3173"/>
                      <a:pt x="2375" y="5387"/>
                    </a:cubicBezTo>
                    <a:cubicBezTo>
                      <a:pt x="2375" y="10044"/>
                      <a:pt x="1" y="10865"/>
                      <a:pt x="1" y="12874"/>
                    </a:cubicBezTo>
                    <a:lnTo>
                      <a:pt x="13285" y="12874"/>
                    </a:lnTo>
                    <a:cubicBezTo>
                      <a:pt x="13285" y="10865"/>
                      <a:pt x="10911" y="10044"/>
                      <a:pt x="10911" y="5387"/>
                    </a:cubicBezTo>
                    <a:cubicBezTo>
                      <a:pt x="10911" y="3173"/>
                      <a:pt x="9222" y="1370"/>
                      <a:pt x="7054" y="1142"/>
                    </a:cubicBezTo>
                    <a:lnTo>
                      <a:pt x="7054" y="434"/>
                    </a:lnTo>
                    <a:cubicBezTo>
                      <a:pt x="7054" y="206"/>
                      <a:pt x="6871" y="0"/>
                      <a:pt x="66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1856;p38">
                <a:extLst>
                  <a:ext uri="{FF2B5EF4-FFF2-40B4-BE49-F238E27FC236}">
                    <a16:creationId xmlns:a16="http://schemas.microsoft.com/office/drawing/2014/main" id="{A540FFAB-7CBF-4E98-A515-116EC832325C}"/>
                  </a:ext>
                </a:extLst>
              </p:cNvPr>
              <p:cNvSpPr/>
              <p:nvPr/>
            </p:nvSpPr>
            <p:spPr>
              <a:xfrm>
                <a:off x="6767301" y="1267589"/>
                <a:ext cx="91413" cy="17291"/>
              </a:xfrm>
              <a:custGeom>
                <a:avLst/>
                <a:gdLst/>
                <a:ahLst/>
                <a:cxnLst/>
                <a:rect l="l" t="t" r="r" b="b"/>
                <a:pathLst>
                  <a:path w="4589" h="868" extrusionOk="0">
                    <a:moveTo>
                      <a:pt x="1" y="0"/>
                    </a:moveTo>
                    <a:cubicBezTo>
                      <a:pt x="617" y="548"/>
                      <a:pt x="1416" y="868"/>
                      <a:pt x="2306" y="868"/>
                    </a:cubicBezTo>
                    <a:cubicBezTo>
                      <a:pt x="3173" y="868"/>
                      <a:pt x="3972" y="548"/>
                      <a:pt x="45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1857;p38">
                <a:extLst>
                  <a:ext uri="{FF2B5EF4-FFF2-40B4-BE49-F238E27FC236}">
                    <a16:creationId xmlns:a16="http://schemas.microsoft.com/office/drawing/2014/main" id="{F14858D7-0A2D-414E-9256-58376222289E}"/>
                  </a:ext>
                </a:extLst>
              </p:cNvPr>
              <p:cNvSpPr/>
              <p:nvPr/>
            </p:nvSpPr>
            <p:spPr>
              <a:xfrm>
                <a:off x="6804591" y="1032972"/>
                <a:ext cx="16832" cy="364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183" extrusionOk="0">
                    <a:moveTo>
                      <a:pt x="0" y="0"/>
                    </a:moveTo>
                    <a:lnTo>
                      <a:pt x="0" y="183"/>
                    </a:lnTo>
                    <a:lnTo>
                      <a:pt x="845" y="183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1858;p38">
                <a:extLst>
                  <a:ext uri="{FF2B5EF4-FFF2-40B4-BE49-F238E27FC236}">
                    <a16:creationId xmlns:a16="http://schemas.microsoft.com/office/drawing/2014/main" id="{8F2784C0-DDDE-4E37-B64D-4FF0C32CB08C}"/>
                  </a:ext>
                </a:extLst>
              </p:cNvPr>
              <p:cNvSpPr/>
              <p:nvPr/>
            </p:nvSpPr>
            <p:spPr>
              <a:xfrm>
                <a:off x="6767301" y="1265757"/>
                <a:ext cx="91413" cy="4123"/>
              </a:xfrm>
              <a:custGeom>
                <a:avLst/>
                <a:gdLst/>
                <a:ahLst/>
                <a:cxnLst/>
                <a:rect l="l" t="t" r="r" b="b"/>
                <a:pathLst>
                  <a:path w="4589" h="207" extrusionOk="0">
                    <a:moveTo>
                      <a:pt x="1" y="1"/>
                    </a:moveTo>
                    <a:lnTo>
                      <a:pt x="1" y="206"/>
                    </a:lnTo>
                    <a:lnTo>
                      <a:pt x="4589" y="206"/>
                    </a:lnTo>
                    <a:lnTo>
                      <a:pt x="458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1859;p38">
                <a:extLst>
                  <a:ext uri="{FF2B5EF4-FFF2-40B4-BE49-F238E27FC236}">
                    <a16:creationId xmlns:a16="http://schemas.microsoft.com/office/drawing/2014/main" id="{174B4AEC-9D30-4799-95C9-9684E42279C9}"/>
                  </a:ext>
                </a:extLst>
              </p:cNvPr>
              <p:cNvSpPr/>
              <p:nvPr/>
            </p:nvSpPr>
            <p:spPr>
              <a:xfrm>
                <a:off x="6811404" y="974307"/>
                <a:ext cx="3665" cy="20936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051" extrusionOk="0">
                    <a:moveTo>
                      <a:pt x="1" y="1"/>
                    </a:moveTo>
                    <a:lnTo>
                      <a:pt x="1" y="1051"/>
                    </a:lnTo>
                    <a:lnTo>
                      <a:pt x="183" y="1051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1860;p38">
                <a:extLst>
                  <a:ext uri="{FF2B5EF4-FFF2-40B4-BE49-F238E27FC236}">
                    <a16:creationId xmlns:a16="http://schemas.microsoft.com/office/drawing/2014/main" id="{7B8C669B-3391-4249-9671-A7749E8AB27B}"/>
                  </a:ext>
                </a:extLst>
              </p:cNvPr>
              <p:cNvSpPr/>
              <p:nvPr/>
            </p:nvSpPr>
            <p:spPr>
              <a:xfrm>
                <a:off x="6904610" y="1084803"/>
                <a:ext cx="20936" cy="3665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184" extrusionOk="0">
                    <a:moveTo>
                      <a:pt x="1" y="0"/>
                    </a:moveTo>
                    <a:lnTo>
                      <a:pt x="1" y="183"/>
                    </a:lnTo>
                    <a:lnTo>
                      <a:pt x="1051" y="183"/>
                    </a:lnTo>
                    <a:lnTo>
                      <a:pt x="105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1861;p38">
                <a:extLst>
                  <a:ext uri="{FF2B5EF4-FFF2-40B4-BE49-F238E27FC236}">
                    <a16:creationId xmlns:a16="http://schemas.microsoft.com/office/drawing/2014/main" id="{83550DF6-7255-48B8-B85E-23779B1697A6}"/>
                  </a:ext>
                </a:extLst>
              </p:cNvPr>
              <p:cNvSpPr/>
              <p:nvPr/>
            </p:nvSpPr>
            <p:spPr>
              <a:xfrm>
                <a:off x="6700928" y="1084803"/>
                <a:ext cx="20478" cy="3665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184" extrusionOk="0">
                    <a:moveTo>
                      <a:pt x="0" y="0"/>
                    </a:moveTo>
                    <a:lnTo>
                      <a:pt x="0" y="183"/>
                    </a:lnTo>
                    <a:lnTo>
                      <a:pt x="1027" y="183"/>
                    </a:lnTo>
                    <a:lnTo>
                      <a:pt x="102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1862;p38">
                <a:extLst>
                  <a:ext uri="{FF2B5EF4-FFF2-40B4-BE49-F238E27FC236}">
                    <a16:creationId xmlns:a16="http://schemas.microsoft.com/office/drawing/2014/main" id="{3BB6090B-9920-47D5-9544-F0F12F98F51B}"/>
                  </a:ext>
                </a:extLst>
              </p:cNvPr>
              <p:cNvSpPr/>
              <p:nvPr/>
            </p:nvSpPr>
            <p:spPr>
              <a:xfrm>
                <a:off x="6876423" y="1006139"/>
                <a:ext cx="17310" cy="1731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869" extrusionOk="0">
                    <a:moveTo>
                      <a:pt x="731" y="1"/>
                    </a:moveTo>
                    <a:lnTo>
                      <a:pt x="1" y="731"/>
                    </a:lnTo>
                    <a:lnTo>
                      <a:pt x="138" y="868"/>
                    </a:lnTo>
                    <a:lnTo>
                      <a:pt x="868" y="115"/>
                    </a:lnTo>
                    <a:lnTo>
                      <a:pt x="73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1863;p38">
                <a:extLst>
                  <a:ext uri="{FF2B5EF4-FFF2-40B4-BE49-F238E27FC236}">
                    <a16:creationId xmlns:a16="http://schemas.microsoft.com/office/drawing/2014/main" id="{680EA129-FEFD-4879-8448-FE6CEC475F6A}"/>
                  </a:ext>
                </a:extLst>
              </p:cNvPr>
              <p:cNvSpPr/>
              <p:nvPr/>
            </p:nvSpPr>
            <p:spPr>
              <a:xfrm>
                <a:off x="6732302" y="1006139"/>
                <a:ext cx="17291" cy="1731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869" extrusionOk="0">
                    <a:moveTo>
                      <a:pt x="137" y="1"/>
                    </a:moveTo>
                    <a:lnTo>
                      <a:pt x="0" y="115"/>
                    </a:lnTo>
                    <a:lnTo>
                      <a:pt x="731" y="868"/>
                    </a:lnTo>
                    <a:lnTo>
                      <a:pt x="868" y="731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8" name="Google Shape;1864;p38">
              <a:extLst>
                <a:ext uri="{FF2B5EF4-FFF2-40B4-BE49-F238E27FC236}">
                  <a16:creationId xmlns:a16="http://schemas.microsoft.com/office/drawing/2014/main" id="{D4ED84DD-C4E3-4BED-9A01-B23E8B6088D7}"/>
                </a:ext>
              </a:extLst>
            </p:cNvPr>
            <p:cNvGrpSpPr/>
            <p:nvPr/>
          </p:nvGrpSpPr>
          <p:grpSpPr>
            <a:xfrm flipH="1">
              <a:off x="5078837" y="1806005"/>
              <a:ext cx="1241061" cy="562685"/>
              <a:chOff x="3850236" y="2782268"/>
              <a:chExt cx="1241061" cy="562685"/>
            </a:xfrm>
          </p:grpSpPr>
          <p:sp>
            <p:nvSpPr>
              <p:cNvPr id="292" name="Google Shape;1865;p38">
                <a:extLst>
                  <a:ext uri="{FF2B5EF4-FFF2-40B4-BE49-F238E27FC236}">
                    <a16:creationId xmlns:a16="http://schemas.microsoft.com/office/drawing/2014/main" id="{02EB51B7-A1B9-4F97-B8AA-F5ADAC3D22BA}"/>
                  </a:ext>
                </a:extLst>
              </p:cNvPr>
              <p:cNvSpPr/>
              <p:nvPr/>
            </p:nvSpPr>
            <p:spPr>
              <a:xfrm>
                <a:off x="4138377" y="2828562"/>
                <a:ext cx="952920" cy="516391"/>
              </a:xfrm>
              <a:custGeom>
                <a:avLst/>
                <a:gdLst/>
                <a:ahLst/>
                <a:cxnLst/>
                <a:rect l="l" t="t" r="r" b="b"/>
                <a:pathLst>
                  <a:path w="52633" h="28522" extrusionOk="0">
                    <a:moveTo>
                      <a:pt x="3209" y="0"/>
                    </a:moveTo>
                    <a:cubicBezTo>
                      <a:pt x="1429" y="0"/>
                      <a:pt x="1" y="1429"/>
                      <a:pt x="1" y="3183"/>
                    </a:cubicBezTo>
                    <a:lnTo>
                      <a:pt x="1" y="25314"/>
                    </a:lnTo>
                    <a:cubicBezTo>
                      <a:pt x="1" y="27068"/>
                      <a:pt x="1429" y="28522"/>
                      <a:pt x="3209" y="28522"/>
                    </a:cubicBezTo>
                    <a:lnTo>
                      <a:pt x="49424" y="28522"/>
                    </a:lnTo>
                    <a:cubicBezTo>
                      <a:pt x="51204" y="28522"/>
                      <a:pt x="52632" y="27068"/>
                      <a:pt x="52632" y="25314"/>
                    </a:cubicBezTo>
                    <a:lnTo>
                      <a:pt x="52632" y="3183"/>
                    </a:lnTo>
                    <a:cubicBezTo>
                      <a:pt x="52632" y="1429"/>
                      <a:pt x="51204" y="0"/>
                      <a:pt x="49424" y="0"/>
                    </a:cubicBezTo>
                    <a:close/>
                  </a:path>
                </a:pathLst>
              </a:custGeom>
              <a:solidFill>
                <a:srgbClr val="8492FF">
                  <a:alpha val="357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1866;p38">
                <a:extLst>
                  <a:ext uri="{FF2B5EF4-FFF2-40B4-BE49-F238E27FC236}">
                    <a16:creationId xmlns:a16="http://schemas.microsoft.com/office/drawing/2014/main" id="{7D16786E-8874-4A41-8B7F-DF552DB7E6FA}"/>
                  </a:ext>
                </a:extLst>
              </p:cNvPr>
              <p:cNvSpPr/>
              <p:nvPr/>
            </p:nvSpPr>
            <p:spPr>
              <a:xfrm>
                <a:off x="4097985" y="2788170"/>
                <a:ext cx="952920" cy="516409"/>
              </a:xfrm>
              <a:custGeom>
                <a:avLst/>
                <a:gdLst/>
                <a:ahLst/>
                <a:cxnLst/>
                <a:rect l="l" t="t" r="r" b="b"/>
                <a:pathLst>
                  <a:path w="52633" h="28523" extrusionOk="0">
                    <a:moveTo>
                      <a:pt x="3209" y="1"/>
                    </a:moveTo>
                    <a:cubicBezTo>
                      <a:pt x="1455" y="1"/>
                      <a:pt x="1" y="1429"/>
                      <a:pt x="1" y="3209"/>
                    </a:cubicBezTo>
                    <a:lnTo>
                      <a:pt x="1" y="25314"/>
                    </a:lnTo>
                    <a:cubicBezTo>
                      <a:pt x="1" y="27094"/>
                      <a:pt x="1455" y="28522"/>
                      <a:pt x="3209" y="28522"/>
                    </a:cubicBezTo>
                    <a:lnTo>
                      <a:pt x="49450" y="28522"/>
                    </a:lnTo>
                    <a:cubicBezTo>
                      <a:pt x="51204" y="28522"/>
                      <a:pt x="52633" y="27094"/>
                      <a:pt x="52633" y="25314"/>
                    </a:cubicBezTo>
                    <a:lnTo>
                      <a:pt x="52633" y="3209"/>
                    </a:lnTo>
                    <a:cubicBezTo>
                      <a:pt x="52633" y="1429"/>
                      <a:pt x="51204" y="1"/>
                      <a:pt x="494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1867;p38">
                <a:extLst>
                  <a:ext uri="{FF2B5EF4-FFF2-40B4-BE49-F238E27FC236}">
                    <a16:creationId xmlns:a16="http://schemas.microsoft.com/office/drawing/2014/main" id="{07049F17-8EF1-4B53-8C86-045D7889611B}"/>
                  </a:ext>
                </a:extLst>
              </p:cNvPr>
              <p:cNvSpPr/>
              <p:nvPr/>
            </p:nvSpPr>
            <p:spPr>
              <a:xfrm>
                <a:off x="4092554" y="2782268"/>
                <a:ext cx="964254" cy="527743"/>
              </a:xfrm>
              <a:custGeom>
                <a:avLst/>
                <a:gdLst/>
                <a:ahLst/>
                <a:cxnLst/>
                <a:rect l="l" t="t" r="r" b="b"/>
                <a:pathLst>
                  <a:path w="53259" h="29149" extrusionOk="0">
                    <a:moveTo>
                      <a:pt x="49750" y="627"/>
                    </a:moveTo>
                    <a:cubicBezTo>
                      <a:pt x="51329" y="627"/>
                      <a:pt x="52632" y="1931"/>
                      <a:pt x="52632" y="3535"/>
                    </a:cubicBezTo>
                    <a:lnTo>
                      <a:pt x="52632" y="25640"/>
                    </a:lnTo>
                    <a:cubicBezTo>
                      <a:pt x="52632" y="27244"/>
                      <a:pt x="51329" y="28522"/>
                      <a:pt x="49750" y="28522"/>
                    </a:cubicBezTo>
                    <a:lnTo>
                      <a:pt x="3509" y="28522"/>
                    </a:lnTo>
                    <a:cubicBezTo>
                      <a:pt x="1930" y="28522"/>
                      <a:pt x="627" y="27244"/>
                      <a:pt x="627" y="25640"/>
                    </a:cubicBezTo>
                    <a:lnTo>
                      <a:pt x="627" y="3535"/>
                    </a:lnTo>
                    <a:cubicBezTo>
                      <a:pt x="627" y="1931"/>
                      <a:pt x="1930" y="627"/>
                      <a:pt x="3509" y="627"/>
                    </a:cubicBezTo>
                    <a:close/>
                    <a:moveTo>
                      <a:pt x="3509" y="1"/>
                    </a:moveTo>
                    <a:cubicBezTo>
                      <a:pt x="1579" y="1"/>
                      <a:pt x="0" y="1580"/>
                      <a:pt x="0" y="3535"/>
                    </a:cubicBezTo>
                    <a:lnTo>
                      <a:pt x="0" y="25640"/>
                    </a:lnTo>
                    <a:cubicBezTo>
                      <a:pt x="0" y="27595"/>
                      <a:pt x="1579" y="29149"/>
                      <a:pt x="3509" y="29149"/>
                    </a:cubicBezTo>
                    <a:lnTo>
                      <a:pt x="49750" y="29149"/>
                    </a:lnTo>
                    <a:cubicBezTo>
                      <a:pt x="51680" y="29149"/>
                      <a:pt x="53259" y="27595"/>
                      <a:pt x="53259" y="25640"/>
                    </a:cubicBezTo>
                    <a:lnTo>
                      <a:pt x="53259" y="3535"/>
                    </a:lnTo>
                    <a:cubicBezTo>
                      <a:pt x="53259" y="1580"/>
                      <a:pt x="51680" y="1"/>
                      <a:pt x="4975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1868;p38">
                <a:extLst>
                  <a:ext uri="{FF2B5EF4-FFF2-40B4-BE49-F238E27FC236}">
                    <a16:creationId xmlns:a16="http://schemas.microsoft.com/office/drawing/2014/main" id="{DA11A98B-DED7-4442-8F37-82E23AD0E378}"/>
                  </a:ext>
                </a:extLst>
              </p:cNvPr>
              <p:cNvSpPr/>
              <p:nvPr/>
            </p:nvSpPr>
            <p:spPr>
              <a:xfrm>
                <a:off x="4162421" y="2847735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2733" y="0"/>
                    </a:moveTo>
                    <a:cubicBezTo>
                      <a:pt x="2651" y="0"/>
                      <a:pt x="2570" y="31"/>
                      <a:pt x="2507" y="94"/>
                    </a:cubicBezTo>
                    <a:lnTo>
                      <a:pt x="126" y="2475"/>
                    </a:lnTo>
                    <a:cubicBezTo>
                      <a:pt x="1" y="2575"/>
                      <a:pt x="1" y="2776"/>
                      <a:pt x="126" y="2901"/>
                    </a:cubicBezTo>
                    <a:cubicBezTo>
                      <a:pt x="201" y="2976"/>
                      <a:pt x="277" y="3001"/>
                      <a:pt x="352" y="3001"/>
                    </a:cubicBezTo>
                    <a:cubicBezTo>
                      <a:pt x="427" y="3001"/>
                      <a:pt x="502" y="2976"/>
                      <a:pt x="577" y="2901"/>
                    </a:cubicBezTo>
                    <a:lnTo>
                      <a:pt x="2958" y="545"/>
                    </a:lnTo>
                    <a:cubicBezTo>
                      <a:pt x="3059" y="420"/>
                      <a:pt x="3059" y="219"/>
                      <a:pt x="2958" y="94"/>
                    </a:cubicBezTo>
                    <a:cubicBezTo>
                      <a:pt x="2896" y="31"/>
                      <a:pt x="2814" y="0"/>
                      <a:pt x="27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1869;p38">
                <a:extLst>
                  <a:ext uri="{FF2B5EF4-FFF2-40B4-BE49-F238E27FC236}">
                    <a16:creationId xmlns:a16="http://schemas.microsoft.com/office/drawing/2014/main" id="{162C11FB-D259-4A90-9C6E-233516F5B916}"/>
                  </a:ext>
                </a:extLst>
              </p:cNvPr>
              <p:cNvSpPr/>
              <p:nvPr/>
            </p:nvSpPr>
            <p:spPr>
              <a:xfrm>
                <a:off x="4162421" y="2847735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352" y="0"/>
                    </a:moveTo>
                    <a:cubicBezTo>
                      <a:pt x="270" y="0"/>
                      <a:pt x="189" y="31"/>
                      <a:pt x="126" y="94"/>
                    </a:cubicBezTo>
                    <a:cubicBezTo>
                      <a:pt x="1" y="219"/>
                      <a:pt x="1" y="420"/>
                      <a:pt x="126" y="545"/>
                    </a:cubicBezTo>
                    <a:lnTo>
                      <a:pt x="2507" y="2901"/>
                    </a:lnTo>
                    <a:cubicBezTo>
                      <a:pt x="2557" y="2976"/>
                      <a:pt x="2658" y="3001"/>
                      <a:pt x="2733" y="3001"/>
                    </a:cubicBezTo>
                    <a:cubicBezTo>
                      <a:pt x="2808" y="3001"/>
                      <a:pt x="2883" y="2976"/>
                      <a:pt x="2958" y="2901"/>
                    </a:cubicBezTo>
                    <a:cubicBezTo>
                      <a:pt x="3059" y="2776"/>
                      <a:pt x="3059" y="2575"/>
                      <a:pt x="2958" y="2475"/>
                    </a:cubicBezTo>
                    <a:lnTo>
                      <a:pt x="577" y="94"/>
                    </a:lnTo>
                    <a:cubicBezTo>
                      <a:pt x="515" y="31"/>
                      <a:pt x="433" y="0"/>
                      <a:pt x="3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1870;p38">
                <a:extLst>
                  <a:ext uri="{FF2B5EF4-FFF2-40B4-BE49-F238E27FC236}">
                    <a16:creationId xmlns:a16="http://schemas.microsoft.com/office/drawing/2014/main" id="{16AB35B5-3E77-4EBC-9191-AEA9906451A7}"/>
                  </a:ext>
                </a:extLst>
              </p:cNvPr>
              <p:cNvSpPr/>
              <p:nvPr/>
            </p:nvSpPr>
            <p:spPr>
              <a:xfrm>
                <a:off x="3893344" y="2941085"/>
                <a:ext cx="248690" cy="108467"/>
              </a:xfrm>
              <a:custGeom>
                <a:avLst/>
                <a:gdLst/>
                <a:ahLst/>
                <a:cxnLst/>
                <a:rect l="l" t="t" r="r" b="b"/>
                <a:pathLst>
                  <a:path w="13736" h="5991" extrusionOk="0">
                    <a:moveTo>
                      <a:pt x="301" y="1"/>
                    </a:moveTo>
                    <a:cubicBezTo>
                      <a:pt x="126" y="1"/>
                      <a:pt x="1" y="126"/>
                      <a:pt x="1" y="302"/>
                    </a:cubicBezTo>
                    <a:cubicBezTo>
                      <a:pt x="1" y="477"/>
                      <a:pt x="126" y="627"/>
                      <a:pt x="301" y="627"/>
                    </a:cubicBezTo>
                    <a:cubicBezTo>
                      <a:pt x="3810" y="627"/>
                      <a:pt x="5464" y="2006"/>
                      <a:pt x="7043" y="3334"/>
                    </a:cubicBezTo>
                    <a:cubicBezTo>
                      <a:pt x="8597" y="4637"/>
                      <a:pt x="10201" y="5991"/>
                      <a:pt x="13434" y="5991"/>
                    </a:cubicBezTo>
                    <a:cubicBezTo>
                      <a:pt x="13610" y="5991"/>
                      <a:pt x="13735" y="5840"/>
                      <a:pt x="13735" y="5665"/>
                    </a:cubicBezTo>
                    <a:cubicBezTo>
                      <a:pt x="13735" y="5490"/>
                      <a:pt x="13610" y="5364"/>
                      <a:pt x="13434" y="5364"/>
                    </a:cubicBezTo>
                    <a:cubicBezTo>
                      <a:pt x="10427" y="5364"/>
                      <a:pt x="8973" y="4136"/>
                      <a:pt x="7444" y="2858"/>
                    </a:cubicBezTo>
                    <a:cubicBezTo>
                      <a:pt x="5765" y="1454"/>
                      <a:pt x="4036" y="1"/>
                      <a:pt x="30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1871;p38">
                <a:extLst>
                  <a:ext uri="{FF2B5EF4-FFF2-40B4-BE49-F238E27FC236}">
                    <a16:creationId xmlns:a16="http://schemas.microsoft.com/office/drawing/2014/main" id="{B5E305BF-7C62-425C-BC94-54CB8DC91626}"/>
                  </a:ext>
                </a:extLst>
              </p:cNvPr>
              <p:cNvSpPr/>
              <p:nvPr/>
            </p:nvSpPr>
            <p:spPr>
              <a:xfrm>
                <a:off x="4136567" y="3022322"/>
                <a:ext cx="42673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2382" extrusionOk="0">
                    <a:moveTo>
                      <a:pt x="1178" y="0"/>
                    </a:moveTo>
                    <a:cubicBezTo>
                      <a:pt x="527" y="0"/>
                      <a:pt x="0" y="526"/>
                      <a:pt x="0" y="1178"/>
                    </a:cubicBezTo>
                    <a:cubicBezTo>
                      <a:pt x="0" y="1830"/>
                      <a:pt x="527" y="2381"/>
                      <a:pt x="1178" y="2381"/>
                    </a:cubicBezTo>
                    <a:cubicBezTo>
                      <a:pt x="1830" y="2381"/>
                      <a:pt x="2356" y="1830"/>
                      <a:pt x="2356" y="1178"/>
                    </a:cubicBezTo>
                    <a:cubicBezTo>
                      <a:pt x="2356" y="526"/>
                      <a:pt x="1830" y="0"/>
                      <a:pt x="11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1872;p38">
                <a:extLst>
                  <a:ext uri="{FF2B5EF4-FFF2-40B4-BE49-F238E27FC236}">
                    <a16:creationId xmlns:a16="http://schemas.microsoft.com/office/drawing/2014/main" id="{7C702D43-7E0B-405D-8FBF-61928047A18E}"/>
                  </a:ext>
                </a:extLst>
              </p:cNvPr>
              <p:cNvSpPr/>
              <p:nvPr/>
            </p:nvSpPr>
            <p:spPr>
              <a:xfrm>
                <a:off x="4130665" y="3016420"/>
                <a:ext cx="54460" cy="54460"/>
              </a:xfrm>
              <a:custGeom>
                <a:avLst/>
                <a:gdLst/>
                <a:ahLst/>
                <a:cxnLst/>
                <a:rect l="l" t="t" r="r" b="b"/>
                <a:pathLst>
                  <a:path w="3008" h="3008" extrusionOk="0">
                    <a:moveTo>
                      <a:pt x="1504" y="627"/>
                    </a:moveTo>
                    <a:cubicBezTo>
                      <a:pt x="1980" y="627"/>
                      <a:pt x="2381" y="1028"/>
                      <a:pt x="2381" y="1504"/>
                    </a:cubicBezTo>
                    <a:cubicBezTo>
                      <a:pt x="2381" y="1980"/>
                      <a:pt x="1980" y="2381"/>
                      <a:pt x="1504" y="2381"/>
                    </a:cubicBezTo>
                    <a:cubicBezTo>
                      <a:pt x="1028" y="2381"/>
                      <a:pt x="627" y="1980"/>
                      <a:pt x="627" y="1504"/>
                    </a:cubicBezTo>
                    <a:cubicBezTo>
                      <a:pt x="627" y="1028"/>
                      <a:pt x="1028" y="627"/>
                      <a:pt x="1504" y="627"/>
                    </a:cubicBezTo>
                    <a:close/>
                    <a:moveTo>
                      <a:pt x="1504" y="0"/>
                    </a:moveTo>
                    <a:cubicBezTo>
                      <a:pt x="677" y="0"/>
                      <a:pt x="0" y="677"/>
                      <a:pt x="0" y="1504"/>
                    </a:cubicBezTo>
                    <a:cubicBezTo>
                      <a:pt x="0" y="2331"/>
                      <a:pt x="677" y="3008"/>
                      <a:pt x="1504" y="3008"/>
                    </a:cubicBezTo>
                    <a:cubicBezTo>
                      <a:pt x="2331" y="3008"/>
                      <a:pt x="3008" y="2331"/>
                      <a:pt x="3008" y="1504"/>
                    </a:cubicBezTo>
                    <a:cubicBezTo>
                      <a:pt x="3008" y="677"/>
                      <a:pt x="2331" y="0"/>
                      <a:pt x="15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1873;p38">
                <a:extLst>
                  <a:ext uri="{FF2B5EF4-FFF2-40B4-BE49-F238E27FC236}">
                    <a16:creationId xmlns:a16="http://schemas.microsoft.com/office/drawing/2014/main" id="{34652357-7699-4C6F-8C52-7EC43CBF2C30}"/>
                  </a:ext>
                </a:extLst>
              </p:cNvPr>
              <p:cNvSpPr/>
              <p:nvPr/>
            </p:nvSpPr>
            <p:spPr>
              <a:xfrm>
                <a:off x="3855686" y="2925207"/>
                <a:ext cx="43126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2" extrusionOk="0">
                    <a:moveTo>
                      <a:pt x="1203" y="1"/>
                    </a:moveTo>
                    <a:cubicBezTo>
                      <a:pt x="527" y="1"/>
                      <a:pt x="0" y="527"/>
                      <a:pt x="0" y="1179"/>
                    </a:cubicBezTo>
                    <a:cubicBezTo>
                      <a:pt x="0" y="1830"/>
                      <a:pt x="527" y="2382"/>
                      <a:pt x="1203" y="2382"/>
                    </a:cubicBezTo>
                    <a:cubicBezTo>
                      <a:pt x="1855" y="2382"/>
                      <a:pt x="2381" y="1830"/>
                      <a:pt x="2381" y="1179"/>
                    </a:cubicBezTo>
                    <a:cubicBezTo>
                      <a:pt x="2381" y="527"/>
                      <a:pt x="1855" y="1"/>
                      <a:pt x="12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1874;p38">
                <a:extLst>
                  <a:ext uri="{FF2B5EF4-FFF2-40B4-BE49-F238E27FC236}">
                    <a16:creationId xmlns:a16="http://schemas.microsoft.com/office/drawing/2014/main" id="{0EEB0D71-0D09-40A2-A37A-BE954ECBBEBD}"/>
                  </a:ext>
                </a:extLst>
              </p:cNvPr>
              <p:cNvSpPr/>
              <p:nvPr/>
            </p:nvSpPr>
            <p:spPr>
              <a:xfrm>
                <a:off x="3850236" y="2919304"/>
                <a:ext cx="54478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9" extrusionOk="0">
                    <a:moveTo>
                      <a:pt x="1504" y="627"/>
                    </a:moveTo>
                    <a:cubicBezTo>
                      <a:pt x="1981" y="627"/>
                      <a:pt x="2382" y="1028"/>
                      <a:pt x="2382" y="1505"/>
                    </a:cubicBezTo>
                    <a:cubicBezTo>
                      <a:pt x="2382" y="1981"/>
                      <a:pt x="1981" y="2382"/>
                      <a:pt x="1504" y="2382"/>
                    </a:cubicBezTo>
                    <a:cubicBezTo>
                      <a:pt x="1003" y="2382"/>
                      <a:pt x="627" y="1981"/>
                      <a:pt x="627" y="1505"/>
                    </a:cubicBezTo>
                    <a:cubicBezTo>
                      <a:pt x="627" y="1028"/>
                      <a:pt x="1003" y="627"/>
                      <a:pt x="1504" y="627"/>
                    </a:cubicBezTo>
                    <a:close/>
                    <a:moveTo>
                      <a:pt x="1504" y="1"/>
                    </a:moveTo>
                    <a:cubicBezTo>
                      <a:pt x="677" y="1"/>
                      <a:pt x="1" y="678"/>
                      <a:pt x="1" y="1505"/>
                    </a:cubicBezTo>
                    <a:cubicBezTo>
                      <a:pt x="1" y="2332"/>
                      <a:pt x="677" y="3008"/>
                      <a:pt x="1504" y="3008"/>
                    </a:cubicBezTo>
                    <a:cubicBezTo>
                      <a:pt x="2331" y="3008"/>
                      <a:pt x="3008" y="2332"/>
                      <a:pt x="3008" y="1505"/>
                    </a:cubicBezTo>
                    <a:cubicBezTo>
                      <a:pt x="3008" y="678"/>
                      <a:pt x="2331" y="1"/>
                      <a:pt x="15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1875;p38">
                <a:extLst>
                  <a:ext uri="{FF2B5EF4-FFF2-40B4-BE49-F238E27FC236}">
                    <a16:creationId xmlns:a16="http://schemas.microsoft.com/office/drawing/2014/main" id="{38414138-6687-4117-BB89-1A381057D55E}"/>
                  </a:ext>
                </a:extLst>
              </p:cNvPr>
              <p:cNvSpPr txBox="1"/>
              <p:nvPr/>
            </p:nvSpPr>
            <p:spPr>
              <a:xfrm>
                <a:off x="4311638" y="2854250"/>
                <a:ext cx="522000" cy="38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solidFill>
                      <a:schemeClr val="accent6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api</a:t>
                </a:r>
                <a:endParaRPr sz="220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grpSp>
          <p:nvGrpSpPr>
            <p:cNvPr id="269" name="Google Shape;1876;p38">
              <a:extLst>
                <a:ext uri="{FF2B5EF4-FFF2-40B4-BE49-F238E27FC236}">
                  <a16:creationId xmlns:a16="http://schemas.microsoft.com/office/drawing/2014/main" id="{98721A4F-5B03-4B89-B84C-FC4751EA73AB}"/>
                </a:ext>
              </a:extLst>
            </p:cNvPr>
            <p:cNvGrpSpPr/>
            <p:nvPr/>
          </p:nvGrpSpPr>
          <p:grpSpPr>
            <a:xfrm>
              <a:off x="7307007" y="1430522"/>
              <a:ext cx="695630" cy="903910"/>
              <a:chOff x="3969132" y="1707772"/>
              <a:chExt cx="695630" cy="903910"/>
            </a:xfrm>
          </p:grpSpPr>
          <p:sp>
            <p:nvSpPr>
              <p:cNvPr id="279" name="Google Shape;1877;p38">
                <a:extLst>
                  <a:ext uri="{FF2B5EF4-FFF2-40B4-BE49-F238E27FC236}">
                    <a16:creationId xmlns:a16="http://schemas.microsoft.com/office/drawing/2014/main" id="{18896466-12D5-442E-8FE7-6EA0CAA42B98}"/>
                  </a:ext>
                </a:extLst>
              </p:cNvPr>
              <p:cNvSpPr/>
              <p:nvPr/>
            </p:nvSpPr>
            <p:spPr>
              <a:xfrm>
                <a:off x="4114787" y="2157446"/>
                <a:ext cx="43126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2" extrusionOk="0">
                    <a:moveTo>
                      <a:pt x="0" y="0"/>
                    </a:moveTo>
                    <a:lnTo>
                      <a:pt x="0" y="2381"/>
                    </a:lnTo>
                    <a:lnTo>
                      <a:pt x="2381" y="2381"/>
                    </a:lnTo>
                    <a:lnTo>
                      <a:pt x="238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1878;p38">
                <a:extLst>
                  <a:ext uri="{FF2B5EF4-FFF2-40B4-BE49-F238E27FC236}">
                    <a16:creationId xmlns:a16="http://schemas.microsoft.com/office/drawing/2014/main" id="{3C09F211-D5F0-4EDC-8934-475D71FB3EA6}"/>
                  </a:ext>
                </a:extLst>
              </p:cNvPr>
              <p:cNvSpPr/>
              <p:nvPr/>
            </p:nvSpPr>
            <p:spPr>
              <a:xfrm>
                <a:off x="4109337" y="2151544"/>
                <a:ext cx="54478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9" extrusionOk="0">
                    <a:moveTo>
                      <a:pt x="2381" y="627"/>
                    </a:moveTo>
                    <a:lnTo>
                      <a:pt x="2381" y="2382"/>
                    </a:lnTo>
                    <a:lnTo>
                      <a:pt x="627" y="2382"/>
                    </a:lnTo>
                    <a:lnTo>
                      <a:pt x="627" y="627"/>
                    </a:lnTo>
                    <a:close/>
                    <a:moveTo>
                      <a:pt x="301" y="1"/>
                    </a:moveTo>
                    <a:cubicBezTo>
                      <a:pt x="126" y="1"/>
                      <a:pt x="0" y="151"/>
                      <a:pt x="0" y="326"/>
                    </a:cubicBezTo>
                    <a:lnTo>
                      <a:pt x="0" y="2707"/>
                    </a:lnTo>
                    <a:cubicBezTo>
                      <a:pt x="0" y="2883"/>
                      <a:pt x="126" y="3008"/>
                      <a:pt x="301" y="3008"/>
                    </a:cubicBezTo>
                    <a:lnTo>
                      <a:pt x="2682" y="3008"/>
                    </a:lnTo>
                    <a:cubicBezTo>
                      <a:pt x="2858" y="3008"/>
                      <a:pt x="3008" y="2883"/>
                      <a:pt x="3008" y="2707"/>
                    </a:cubicBezTo>
                    <a:lnTo>
                      <a:pt x="3008" y="326"/>
                    </a:lnTo>
                    <a:cubicBezTo>
                      <a:pt x="3008" y="151"/>
                      <a:pt x="2858" y="1"/>
                      <a:pt x="2682" y="1"/>
                    </a:cubicBezTo>
                    <a:close/>
                  </a:path>
                </a:pathLst>
              </a:custGeom>
              <a:solidFill>
                <a:srgbClr val="000E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1879;p38">
                <a:extLst>
                  <a:ext uri="{FF2B5EF4-FFF2-40B4-BE49-F238E27FC236}">
                    <a16:creationId xmlns:a16="http://schemas.microsoft.com/office/drawing/2014/main" id="{D5BD346F-5EC6-4E45-A787-415972E9DA9F}"/>
                  </a:ext>
                </a:extLst>
              </p:cNvPr>
              <p:cNvSpPr/>
              <p:nvPr/>
            </p:nvSpPr>
            <p:spPr>
              <a:xfrm>
                <a:off x="4138377" y="1753596"/>
                <a:ext cx="526385" cy="844924"/>
              </a:xfrm>
              <a:custGeom>
                <a:avLst/>
                <a:gdLst/>
                <a:ahLst/>
                <a:cxnLst/>
                <a:rect l="l" t="t" r="r" b="b"/>
                <a:pathLst>
                  <a:path w="29074" h="46668" extrusionOk="0">
                    <a:moveTo>
                      <a:pt x="3209" y="0"/>
                    </a:moveTo>
                    <a:cubicBezTo>
                      <a:pt x="1429" y="0"/>
                      <a:pt x="1" y="1429"/>
                      <a:pt x="1" y="3183"/>
                    </a:cubicBezTo>
                    <a:lnTo>
                      <a:pt x="1" y="43459"/>
                    </a:lnTo>
                    <a:cubicBezTo>
                      <a:pt x="1" y="45239"/>
                      <a:pt x="1429" y="46667"/>
                      <a:pt x="3209" y="46667"/>
                    </a:cubicBezTo>
                    <a:lnTo>
                      <a:pt x="25890" y="46667"/>
                    </a:lnTo>
                    <a:cubicBezTo>
                      <a:pt x="27645" y="46667"/>
                      <a:pt x="29073" y="45239"/>
                      <a:pt x="29073" y="43459"/>
                    </a:cubicBezTo>
                    <a:lnTo>
                      <a:pt x="29073" y="3183"/>
                    </a:lnTo>
                    <a:cubicBezTo>
                      <a:pt x="29073" y="1429"/>
                      <a:pt x="27645" y="0"/>
                      <a:pt x="25890" y="0"/>
                    </a:cubicBezTo>
                    <a:close/>
                  </a:path>
                </a:pathLst>
              </a:custGeom>
              <a:solidFill>
                <a:srgbClr val="8492FF">
                  <a:alpha val="357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1880;p38">
                <a:extLst>
                  <a:ext uri="{FF2B5EF4-FFF2-40B4-BE49-F238E27FC236}">
                    <a16:creationId xmlns:a16="http://schemas.microsoft.com/office/drawing/2014/main" id="{F0203F39-97A5-416D-954A-0B59BECCBEB9}"/>
                  </a:ext>
                </a:extLst>
              </p:cNvPr>
              <p:cNvSpPr/>
              <p:nvPr/>
            </p:nvSpPr>
            <p:spPr>
              <a:xfrm>
                <a:off x="4097985" y="1713204"/>
                <a:ext cx="526837" cy="844924"/>
              </a:xfrm>
              <a:custGeom>
                <a:avLst/>
                <a:gdLst/>
                <a:ahLst/>
                <a:cxnLst/>
                <a:rect l="l" t="t" r="r" b="b"/>
                <a:pathLst>
                  <a:path w="29099" h="46668" extrusionOk="0">
                    <a:moveTo>
                      <a:pt x="3209" y="1"/>
                    </a:moveTo>
                    <a:cubicBezTo>
                      <a:pt x="1455" y="1"/>
                      <a:pt x="1" y="1429"/>
                      <a:pt x="1" y="3209"/>
                    </a:cubicBezTo>
                    <a:lnTo>
                      <a:pt x="1" y="43485"/>
                    </a:lnTo>
                    <a:cubicBezTo>
                      <a:pt x="1" y="45239"/>
                      <a:pt x="1455" y="46668"/>
                      <a:pt x="3209" y="46668"/>
                    </a:cubicBezTo>
                    <a:lnTo>
                      <a:pt x="25891" y="46668"/>
                    </a:lnTo>
                    <a:cubicBezTo>
                      <a:pt x="27645" y="46668"/>
                      <a:pt x="29099" y="45239"/>
                      <a:pt x="29099" y="43485"/>
                    </a:cubicBezTo>
                    <a:lnTo>
                      <a:pt x="29099" y="3209"/>
                    </a:lnTo>
                    <a:cubicBezTo>
                      <a:pt x="29099" y="1429"/>
                      <a:pt x="27645" y="1"/>
                      <a:pt x="258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1881;p38">
                <a:extLst>
                  <a:ext uri="{FF2B5EF4-FFF2-40B4-BE49-F238E27FC236}">
                    <a16:creationId xmlns:a16="http://schemas.microsoft.com/office/drawing/2014/main" id="{826F2C01-F3C0-4AEC-815E-3D09AB255B16}"/>
                  </a:ext>
                </a:extLst>
              </p:cNvPr>
              <p:cNvSpPr/>
              <p:nvPr/>
            </p:nvSpPr>
            <p:spPr>
              <a:xfrm>
                <a:off x="4092554" y="1707772"/>
                <a:ext cx="537718" cy="856258"/>
              </a:xfrm>
              <a:custGeom>
                <a:avLst/>
                <a:gdLst/>
                <a:ahLst/>
                <a:cxnLst/>
                <a:rect l="l" t="t" r="r" b="b"/>
                <a:pathLst>
                  <a:path w="29700" h="47294" extrusionOk="0">
                    <a:moveTo>
                      <a:pt x="26191" y="627"/>
                    </a:moveTo>
                    <a:cubicBezTo>
                      <a:pt x="27770" y="627"/>
                      <a:pt x="29073" y="1905"/>
                      <a:pt x="29073" y="3509"/>
                    </a:cubicBezTo>
                    <a:lnTo>
                      <a:pt x="29073" y="43785"/>
                    </a:lnTo>
                    <a:cubicBezTo>
                      <a:pt x="29073" y="45364"/>
                      <a:pt x="27770" y="46667"/>
                      <a:pt x="26191" y="46667"/>
                    </a:cubicBezTo>
                    <a:lnTo>
                      <a:pt x="3509" y="46667"/>
                    </a:lnTo>
                    <a:cubicBezTo>
                      <a:pt x="1930" y="46667"/>
                      <a:pt x="627" y="45364"/>
                      <a:pt x="627" y="43785"/>
                    </a:cubicBezTo>
                    <a:lnTo>
                      <a:pt x="627" y="3509"/>
                    </a:lnTo>
                    <a:cubicBezTo>
                      <a:pt x="627" y="1905"/>
                      <a:pt x="1930" y="627"/>
                      <a:pt x="3509" y="627"/>
                    </a:cubicBezTo>
                    <a:close/>
                    <a:moveTo>
                      <a:pt x="3509" y="0"/>
                    </a:moveTo>
                    <a:cubicBezTo>
                      <a:pt x="1579" y="0"/>
                      <a:pt x="0" y="1554"/>
                      <a:pt x="0" y="3509"/>
                    </a:cubicBezTo>
                    <a:lnTo>
                      <a:pt x="0" y="43785"/>
                    </a:lnTo>
                    <a:cubicBezTo>
                      <a:pt x="0" y="45715"/>
                      <a:pt x="1579" y="47294"/>
                      <a:pt x="3509" y="47294"/>
                    </a:cubicBezTo>
                    <a:lnTo>
                      <a:pt x="26191" y="47294"/>
                    </a:lnTo>
                    <a:cubicBezTo>
                      <a:pt x="28121" y="47294"/>
                      <a:pt x="29700" y="45715"/>
                      <a:pt x="29700" y="43785"/>
                    </a:cubicBezTo>
                    <a:lnTo>
                      <a:pt x="29700" y="3509"/>
                    </a:lnTo>
                    <a:cubicBezTo>
                      <a:pt x="29700" y="1554"/>
                      <a:pt x="28121" y="0"/>
                      <a:pt x="261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1882;p38">
                <a:extLst>
                  <a:ext uri="{FF2B5EF4-FFF2-40B4-BE49-F238E27FC236}">
                    <a16:creationId xmlns:a16="http://schemas.microsoft.com/office/drawing/2014/main" id="{2C7DDCF5-4D37-4C88-959C-161D8F73EEAC}"/>
                  </a:ext>
                </a:extLst>
              </p:cNvPr>
              <p:cNvSpPr/>
              <p:nvPr/>
            </p:nvSpPr>
            <p:spPr>
              <a:xfrm>
                <a:off x="4162421" y="1772769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2733" y="0"/>
                    </a:moveTo>
                    <a:cubicBezTo>
                      <a:pt x="2651" y="0"/>
                      <a:pt x="2570" y="32"/>
                      <a:pt x="2507" y="94"/>
                    </a:cubicBezTo>
                    <a:lnTo>
                      <a:pt x="126" y="2475"/>
                    </a:lnTo>
                    <a:cubicBezTo>
                      <a:pt x="1" y="2601"/>
                      <a:pt x="1" y="2801"/>
                      <a:pt x="126" y="2901"/>
                    </a:cubicBezTo>
                    <a:cubicBezTo>
                      <a:pt x="201" y="2977"/>
                      <a:pt x="277" y="3002"/>
                      <a:pt x="352" y="3002"/>
                    </a:cubicBezTo>
                    <a:cubicBezTo>
                      <a:pt x="427" y="3002"/>
                      <a:pt x="502" y="2977"/>
                      <a:pt x="577" y="2901"/>
                    </a:cubicBezTo>
                    <a:lnTo>
                      <a:pt x="2958" y="546"/>
                    </a:lnTo>
                    <a:cubicBezTo>
                      <a:pt x="3059" y="420"/>
                      <a:pt x="3059" y="220"/>
                      <a:pt x="2958" y="94"/>
                    </a:cubicBezTo>
                    <a:cubicBezTo>
                      <a:pt x="2896" y="32"/>
                      <a:pt x="2814" y="0"/>
                      <a:pt x="27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1883;p38">
                <a:extLst>
                  <a:ext uri="{FF2B5EF4-FFF2-40B4-BE49-F238E27FC236}">
                    <a16:creationId xmlns:a16="http://schemas.microsoft.com/office/drawing/2014/main" id="{BF444AB5-A5BA-42E6-A952-819E0C7EE11E}"/>
                  </a:ext>
                </a:extLst>
              </p:cNvPr>
              <p:cNvSpPr/>
              <p:nvPr/>
            </p:nvSpPr>
            <p:spPr>
              <a:xfrm>
                <a:off x="4162421" y="1772769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352" y="0"/>
                    </a:moveTo>
                    <a:cubicBezTo>
                      <a:pt x="270" y="0"/>
                      <a:pt x="189" y="32"/>
                      <a:pt x="126" y="94"/>
                    </a:cubicBezTo>
                    <a:cubicBezTo>
                      <a:pt x="1" y="220"/>
                      <a:pt x="1" y="420"/>
                      <a:pt x="126" y="546"/>
                    </a:cubicBezTo>
                    <a:lnTo>
                      <a:pt x="2507" y="2901"/>
                    </a:lnTo>
                    <a:cubicBezTo>
                      <a:pt x="2557" y="2977"/>
                      <a:pt x="2658" y="3002"/>
                      <a:pt x="2733" y="3002"/>
                    </a:cubicBezTo>
                    <a:cubicBezTo>
                      <a:pt x="2808" y="3002"/>
                      <a:pt x="2883" y="2977"/>
                      <a:pt x="2958" y="2901"/>
                    </a:cubicBezTo>
                    <a:cubicBezTo>
                      <a:pt x="3059" y="2801"/>
                      <a:pt x="3059" y="2601"/>
                      <a:pt x="2958" y="2475"/>
                    </a:cubicBezTo>
                    <a:lnTo>
                      <a:pt x="577" y="94"/>
                    </a:lnTo>
                    <a:cubicBezTo>
                      <a:pt x="515" y="32"/>
                      <a:pt x="433" y="0"/>
                      <a:pt x="3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1884;p38">
                <a:extLst>
                  <a:ext uri="{FF2B5EF4-FFF2-40B4-BE49-F238E27FC236}">
                    <a16:creationId xmlns:a16="http://schemas.microsoft.com/office/drawing/2014/main" id="{CAAC2EDF-1A4B-4DC5-A408-95578F4453B8}"/>
                  </a:ext>
                </a:extLst>
              </p:cNvPr>
              <p:cNvSpPr/>
              <p:nvPr/>
            </p:nvSpPr>
            <p:spPr>
              <a:xfrm>
                <a:off x="4011769" y="2394314"/>
                <a:ext cx="311768" cy="195588"/>
              </a:xfrm>
              <a:custGeom>
                <a:avLst/>
                <a:gdLst/>
                <a:ahLst/>
                <a:cxnLst/>
                <a:rect l="l" t="t" r="r" b="b"/>
                <a:pathLst>
                  <a:path w="17220" h="10803" extrusionOk="0">
                    <a:moveTo>
                      <a:pt x="16893" y="0"/>
                    </a:moveTo>
                    <a:cubicBezTo>
                      <a:pt x="16718" y="0"/>
                      <a:pt x="16593" y="151"/>
                      <a:pt x="16593" y="326"/>
                    </a:cubicBezTo>
                    <a:lnTo>
                      <a:pt x="16593" y="1679"/>
                    </a:lnTo>
                    <a:cubicBezTo>
                      <a:pt x="16593" y="3409"/>
                      <a:pt x="15164" y="4812"/>
                      <a:pt x="13435" y="4812"/>
                    </a:cubicBezTo>
                    <a:cubicBezTo>
                      <a:pt x="9700" y="4812"/>
                      <a:pt x="7971" y="6266"/>
                      <a:pt x="6317" y="7669"/>
                    </a:cubicBezTo>
                    <a:cubicBezTo>
                      <a:pt x="4763" y="8973"/>
                      <a:pt x="3334" y="10176"/>
                      <a:pt x="327" y="10176"/>
                    </a:cubicBezTo>
                    <a:cubicBezTo>
                      <a:pt x="151" y="10176"/>
                      <a:pt x="1" y="10326"/>
                      <a:pt x="1" y="10501"/>
                    </a:cubicBezTo>
                    <a:cubicBezTo>
                      <a:pt x="1" y="10677"/>
                      <a:pt x="151" y="10802"/>
                      <a:pt x="327" y="10802"/>
                    </a:cubicBezTo>
                    <a:cubicBezTo>
                      <a:pt x="3560" y="10802"/>
                      <a:pt x="5164" y="9474"/>
                      <a:pt x="6718" y="8171"/>
                    </a:cubicBezTo>
                    <a:cubicBezTo>
                      <a:pt x="8297" y="6817"/>
                      <a:pt x="9926" y="5439"/>
                      <a:pt x="13435" y="5439"/>
                    </a:cubicBezTo>
                    <a:cubicBezTo>
                      <a:pt x="15515" y="5439"/>
                      <a:pt x="17219" y="3760"/>
                      <a:pt x="17219" y="1679"/>
                    </a:cubicBezTo>
                    <a:lnTo>
                      <a:pt x="17219" y="326"/>
                    </a:lnTo>
                    <a:cubicBezTo>
                      <a:pt x="17219" y="151"/>
                      <a:pt x="17069" y="0"/>
                      <a:pt x="168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1885;p38">
                <a:extLst>
                  <a:ext uri="{FF2B5EF4-FFF2-40B4-BE49-F238E27FC236}">
                    <a16:creationId xmlns:a16="http://schemas.microsoft.com/office/drawing/2014/main" id="{F1C7BE79-2164-461A-9CF9-6538DC4005AC}"/>
                  </a:ext>
                </a:extLst>
              </p:cNvPr>
              <p:cNvSpPr/>
              <p:nvPr/>
            </p:nvSpPr>
            <p:spPr>
              <a:xfrm>
                <a:off x="3974563" y="2563107"/>
                <a:ext cx="43126" cy="42673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57" extrusionOk="0">
                    <a:moveTo>
                      <a:pt x="1179" y="1"/>
                    </a:moveTo>
                    <a:cubicBezTo>
                      <a:pt x="527" y="1"/>
                      <a:pt x="1" y="527"/>
                      <a:pt x="1" y="1178"/>
                    </a:cubicBezTo>
                    <a:cubicBezTo>
                      <a:pt x="1" y="1830"/>
                      <a:pt x="527" y="2356"/>
                      <a:pt x="1179" y="2356"/>
                    </a:cubicBezTo>
                    <a:cubicBezTo>
                      <a:pt x="1855" y="2356"/>
                      <a:pt x="2382" y="1830"/>
                      <a:pt x="2382" y="1178"/>
                    </a:cubicBezTo>
                    <a:cubicBezTo>
                      <a:pt x="2382" y="527"/>
                      <a:pt x="1855" y="1"/>
                      <a:pt x="11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1886;p38">
                <a:extLst>
                  <a:ext uri="{FF2B5EF4-FFF2-40B4-BE49-F238E27FC236}">
                    <a16:creationId xmlns:a16="http://schemas.microsoft.com/office/drawing/2014/main" id="{C8353A58-0C9C-4BF0-BDD2-DE6F7BAE35F1}"/>
                  </a:ext>
                </a:extLst>
              </p:cNvPr>
              <p:cNvSpPr/>
              <p:nvPr/>
            </p:nvSpPr>
            <p:spPr>
              <a:xfrm>
                <a:off x="3969132" y="2557204"/>
                <a:ext cx="54007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2983" h="3009" extrusionOk="0">
                    <a:moveTo>
                      <a:pt x="1479" y="627"/>
                    </a:moveTo>
                    <a:cubicBezTo>
                      <a:pt x="1980" y="627"/>
                      <a:pt x="2356" y="1028"/>
                      <a:pt x="2356" y="1504"/>
                    </a:cubicBezTo>
                    <a:cubicBezTo>
                      <a:pt x="2356" y="1981"/>
                      <a:pt x="1980" y="2382"/>
                      <a:pt x="1479" y="2382"/>
                    </a:cubicBezTo>
                    <a:cubicBezTo>
                      <a:pt x="1003" y="2382"/>
                      <a:pt x="627" y="1981"/>
                      <a:pt x="627" y="1504"/>
                    </a:cubicBezTo>
                    <a:cubicBezTo>
                      <a:pt x="627" y="1028"/>
                      <a:pt x="1003" y="627"/>
                      <a:pt x="1479" y="627"/>
                    </a:cubicBezTo>
                    <a:close/>
                    <a:moveTo>
                      <a:pt x="1479" y="1"/>
                    </a:moveTo>
                    <a:cubicBezTo>
                      <a:pt x="652" y="1"/>
                      <a:pt x="0" y="677"/>
                      <a:pt x="0" y="1504"/>
                    </a:cubicBezTo>
                    <a:cubicBezTo>
                      <a:pt x="0" y="2332"/>
                      <a:pt x="652" y="3008"/>
                      <a:pt x="1479" y="3008"/>
                    </a:cubicBezTo>
                    <a:cubicBezTo>
                      <a:pt x="2306" y="3008"/>
                      <a:pt x="2983" y="2332"/>
                      <a:pt x="2983" y="1504"/>
                    </a:cubicBezTo>
                    <a:cubicBezTo>
                      <a:pt x="2983" y="677"/>
                      <a:pt x="2306" y="1"/>
                      <a:pt x="14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1887;p38">
                <a:extLst>
                  <a:ext uri="{FF2B5EF4-FFF2-40B4-BE49-F238E27FC236}">
                    <a16:creationId xmlns:a16="http://schemas.microsoft.com/office/drawing/2014/main" id="{C2E9F131-20F5-4833-84CB-87C525B7BFFA}"/>
                  </a:ext>
                </a:extLst>
              </p:cNvPr>
              <p:cNvSpPr/>
              <p:nvPr/>
            </p:nvSpPr>
            <p:spPr>
              <a:xfrm>
                <a:off x="4296289" y="2357108"/>
                <a:ext cx="42673" cy="43108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2381" extrusionOk="0">
                    <a:moveTo>
                      <a:pt x="1178" y="0"/>
                    </a:moveTo>
                    <a:cubicBezTo>
                      <a:pt x="527" y="0"/>
                      <a:pt x="0" y="526"/>
                      <a:pt x="0" y="1178"/>
                    </a:cubicBezTo>
                    <a:cubicBezTo>
                      <a:pt x="0" y="1830"/>
                      <a:pt x="527" y="2381"/>
                      <a:pt x="1178" y="2381"/>
                    </a:cubicBezTo>
                    <a:cubicBezTo>
                      <a:pt x="1830" y="2381"/>
                      <a:pt x="2356" y="1830"/>
                      <a:pt x="2356" y="1178"/>
                    </a:cubicBezTo>
                    <a:cubicBezTo>
                      <a:pt x="2356" y="526"/>
                      <a:pt x="1830" y="0"/>
                      <a:pt x="11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1888;p38">
                <a:extLst>
                  <a:ext uri="{FF2B5EF4-FFF2-40B4-BE49-F238E27FC236}">
                    <a16:creationId xmlns:a16="http://schemas.microsoft.com/office/drawing/2014/main" id="{0F0905EB-7564-4082-9AAB-A07222539098}"/>
                  </a:ext>
                </a:extLst>
              </p:cNvPr>
              <p:cNvSpPr/>
              <p:nvPr/>
            </p:nvSpPr>
            <p:spPr>
              <a:xfrm>
                <a:off x="4290387" y="2351206"/>
                <a:ext cx="54478" cy="54460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8" extrusionOk="0">
                    <a:moveTo>
                      <a:pt x="1504" y="627"/>
                    </a:moveTo>
                    <a:cubicBezTo>
                      <a:pt x="1981" y="627"/>
                      <a:pt x="2382" y="1028"/>
                      <a:pt x="2382" y="1504"/>
                    </a:cubicBezTo>
                    <a:cubicBezTo>
                      <a:pt x="2382" y="1980"/>
                      <a:pt x="1981" y="2381"/>
                      <a:pt x="1504" y="2381"/>
                    </a:cubicBezTo>
                    <a:cubicBezTo>
                      <a:pt x="1028" y="2381"/>
                      <a:pt x="627" y="1980"/>
                      <a:pt x="627" y="1504"/>
                    </a:cubicBezTo>
                    <a:cubicBezTo>
                      <a:pt x="627" y="1028"/>
                      <a:pt x="1028" y="627"/>
                      <a:pt x="1504" y="627"/>
                    </a:cubicBezTo>
                    <a:close/>
                    <a:moveTo>
                      <a:pt x="1504" y="0"/>
                    </a:moveTo>
                    <a:cubicBezTo>
                      <a:pt x="677" y="0"/>
                      <a:pt x="1" y="677"/>
                      <a:pt x="1" y="1504"/>
                    </a:cubicBezTo>
                    <a:cubicBezTo>
                      <a:pt x="1" y="2331"/>
                      <a:pt x="677" y="3008"/>
                      <a:pt x="1504" y="3008"/>
                    </a:cubicBezTo>
                    <a:cubicBezTo>
                      <a:pt x="2331" y="3008"/>
                      <a:pt x="3008" y="2331"/>
                      <a:pt x="3008" y="1504"/>
                    </a:cubicBezTo>
                    <a:cubicBezTo>
                      <a:pt x="3008" y="677"/>
                      <a:pt x="2331" y="0"/>
                      <a:pt x="15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1889;p38">
                <a:extLst>
                  <a:ext uri="{FF2B5EF4-FFF2-40B4-BE49-F238E27FC236}">
                    <a16:creationId xmlns:a16="http://schemas.microsoft.com/office/drawing/2014/main" id="{7DD4E67B-8C06-43E3-A53D-503F7F9023A5}"/>
                  </a:ext>
                </a:extLst>
              </p:cNvPr>
              <p:cNvSpPr txBox="1"/>
              <p:nvPr/>
            </p:nvSpPr>
            <p:spPr>
              <a:xfrm>
                <a:off x="4102513" y="1953300"/>
                <a:ext cx="522000" cy="38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solidFill>
                      <a:schemeClr val="accent6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//</a:t>
                </a:r>
                <a:endParaRPr sz="220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grpSp>
          <p:nvGrpSpPr>
            <p:cNvPr id="270" name="Google Shape;1890;p38">
              <a:extLst>
                <a:ext uri="{FF2B5EF4-FFF2-40B4-BE49-F238E27FC236}">
                  <a16:creationId xmlns:a16="http://schemas.microsoft.com/office/drawing/2014/main" id="{08B53F61-6FCF-410D-9074-D6E658D11169}"/>
                </a:ext>
              </a:extLst>
            </p:cNvPr>
            <p:cNvGrpSpPr/>
            <p:nvPr/>
          </p:nvGrpSpPr>
          <p:grpSpPr>
            <a:xfrm>
              <a:off x="6656955" y="1484067"/>
              <a:ext cx="362571" cy="49934"/>
              <a:chOff x="4833943" y="1484067"/>
              <a:chExt cx="362571" cy="49934"/>
            </a:xfrm>
          </p:grpSpPr>
          <p:sp>
            <p:nvSpPr>
              <p:cNvPr id="277" name="Google Shape;1891;p38">
                <a:extLst>
                  <a:ext uri="{FF2B5EF4-FFF2-40B4-BE49-F238E27FC236}">
                    <a16:creationId xmlns:a16="http://schemas.microsoft.com/office/drawing/2014/main" id="{78F1C4CC-29C7-4E29-BF93-86FBAD045B1A}"/>
                  </a:ext>
                </a:extLst>
              </p:cNvPr>
              <p:cNvSpPr/>
              <p:nvPr/>
            </p:nvSpPr>
            <p:spPr>
              <a:xfrm>
                <a:off x="4839845" y="1489969"/>
                <a:ext cx="351219" cy="38129"/>
              </a:xfrm>
              <a:custGeom>
                <a:avLst/>
                <a:gdLst/>
                <a:ahLst/>
                <a:cxnLst/>
                <a:rect l="l" t="t" r="r" b="b"/>
                <a:pathLst>
                  <a:path w="19399" h="2106" extrusionOk="0">
                    <a:moveTo>
                      <a:pt x="1053" y="0"/>
                    </a:moveTo>
                    <a:cubicBezTo>
                      <a:pt x="476" y="0"/>
                      <a:pt x="0" y="476"/>
                      <a:pt x="0" y="1053"/>
                    </a:cubicBezTo>
                    <a:cubicBezTo>
                      <a:pt x="0" y="1629"/>
                      <a:pt x="476" y="2105"/>
                      <a:pt x="1053" y="2105"/>
                    </a:cubicBezTo>
                    <a:lnTo>
                      <a:pt x="18346" y="2105"/>
                    </a:lnTo>
                    <a:cubicBezTo>
                      <a:pt x="18923" y="2105"/>
                      <a:pt x="19399" y="1629"/>
                      <a:pt x="19399" y="1053"/>
                    </a:cubicBezTo>
                    <a:cubicBezTo>
                      <a:pt x="19399" y="476"/>
                      <a:pt x="18923" y="0"/>
                      <a:pt x="183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1892;p38">
                <a:extLst>
                  <a:ext uri="{FF2B5EF4-FFF2-40B4-BE49-F238E27FC236}">
                    <a16:creationId xmlns:a16="http://schemas.microsoft.com/office/drawing/2014/main" id="{AF66ED2F-602A-40F6-9B84-6C9708E3451A}"/>
                  </a:ext>
                </a:extLst>
              </p:cNvPr>
              <p:cNvSpPr/>
              <p:nvPr/>
            </p:nvSpPr>
            <p:spPr>
              <a:xfrm>
                <a:off x="4833943" y="1484067"/>
                <a:ext cx="362571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2758" extrusionOk="0">
                    <a:moveTo>
                      <a:pt x="18672" y="627"/>
                    </a:moveTo>
                    <a:cubicBezTo>
                      <a:pt x="19073" y="627"/>
                      <a:pt x="19399" y="978"/>
                      <a:pt x="19399" y="1379"/>
                    </a:cubicBezTo>
                    <a:cubicBezTo>
                      <a:pt x="19399" y="1780"/>
                      <a:pt x="19073" y="2131"/>
                      <a:pt x="18672" y="2131"/>
                    </a:cubicBezTo>
                    <a:lnTo>
                      <a:pt x="1379" y="2131"/>
                    </a:lnTo>
                    <a:cubicBezTo>
                      <a:pt x="978" y="2131"/>
                      <a:pt x="627" y="1780"/>
                      <a:pt x="627" y="1379"/>
                    </a:cubicBezTo>
                    <a:cubicBezTo>
                      <a:pt x="627" y="978"/>
                      <a:pt x="978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27" y="0"/>
                      <a:pt x="0" y="627"/>
                      <a:pt x="0" y="1379"/>
                    </a:cubicBezTo>
                    <a:cubicBezTo>
                      <a:pt x="0" y="2131"/>
                      <a:pt x="627" y="2757"/>
                      <a:pt x="1379" y="2757"/>
                    </a:cubicBezTo>
                    <a:lnTo>
                      <a:pt x="18672" y="2757"/>
                    </a:lnTo>
                    <a:cubicBezTo>
                      <a:pt x="19424" y="2757"/>
                      <a:pt x="20026" y="2131"/>
                      <a:pt x="20026" y="1379"/>
                    </a:cubicBezTo>
                    <a:cubicBezTo>
                      <a:pt x="20026" y="627"/>
                      <a:pt x="19424" y="0"/>
                      <a:pt x="186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1893;p38">
              <a:extLst>
                <a:ext uri="{FF2B5EF4-FFF2-40B4-BE49-F238E27FC236}">
                  <a16:creationId xmlns:a16="http://schemas.microsoft.com/office/drawing/2014/main" id="{0430A116-EA24-4E54-907C-EB7198FE368C}"/>
                </a:ext>
              </a:extLst>
            </p:cNvPr>
            <p:cNvGrpSpPr/>
            <p:nvPr/>
          </p:nvGrpSpPr>
          <p:grpSpPr>
            <a:xfrm>
              <a:off x="7366591" y="1484067"/>
              <a:ext cx="49481" cy="49934"/>
              <a:chOff x="5532741" y="1484067"/>
              <a:chExt cx="49481" cy="49934"/>
            </a:xfrm>
          </p:grpSpPr>
          <p:sp>
            <p:nvSpPr>
              <p:cNvPr id="275" name="Google Shape;1894;p38">
                <a:extLst>
                  <a:ext uri="{FF2B5EF4-FFF2-40B4-BE49-F238E27FC236}">
                    <a16:creationId xmlns:a16="http://schemas.microsoft.com/office/drawing/2014/main" id="{D2DA0286-7D9D-4A69-8C79-B550F17514C3}"/>
                  </a:ext>
                </a:extLst>
              </p:cNvPr>
              <p:cNvSpPr/>
              <p:nvPr/>
            </p:nvSpPr>
            <p:spPr>
              <a:xfrm>
                <a:off x="5538173" y="1489969"/>
                <a:ext cx="38600" cy="38129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2106" extrusionOk="0">
                    <a:moveTo>
                      <a:pt x="1079" y="0"/>
                    </a:moveTo>
                    <a:cubicBezTo>
                      <a:pt x="477" y="0"/>
                      <a:pt x="1" y="476"/>
                      <a:pt x="1" y="1053"/>
                    </a:cubicBezTo>
                    <a:cubicBezTo>
                      <a:pt x="1" y="1629"/>
                      <a:pt x="477" y="2105"/>
                      <a:pt x="1079" y="2105"/>
                    </a:cubicBezTo>
                    <a:cubicBezTo>
                      <a:pt x="1655" y="2105"/>
                      <a:pt x="2131" y="1629"/>
                      <a:pt x="2131" y="1053"/>
                    </a:cubicBezTo>
                    <a:cubicBezTo>
                      <a:pt x="2131" y="476"/>
                      <a:pt x="1655" y="0"/>
                      <a:pt x="10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1895;p38">
                <a:extLst>
                  <a:ext uri="{FF2B5EF4-FFF2-40B4-BE49-F238E27FC236}">
                    <a16:creationId xmlns:a16="http://schemas.microsoft.com/office/drawing/2014/main" id="{D7B2C81E-C7C6-4C9B-B955-CAB3CDFABA0D}"/>
                  </a:ext>
                </a:extLst>
              </p:cNvPr>
              <p:cNvSpPr/>
              <p:nvPr/>
            </p:nvSpPr>
            <p:spPr>
              <a:xfrm>
                <a:off x="5532741" y="1484067"/>
                <a:ext cx="49481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758" extrusionOk="0">
                    <a:moveTo>
                      <a:pt x="1379" y="627"/>
                    </a:moveTo>
                    <a:cubicBezTo>
                      <a:pt x="1780" y="627"/>
                      <a:pt x="2105" y="978"/>
                      <a:pt x="2105" y="1379"/>
                    </a:cubicBezTo>
                    <a:cubicBezTo>
                      <a:pt x="2105" y="1780"/>
                      <a:pt x="1780" y="2131"/>
                      <a:pt x="1379" y="2131"/>
                    </a:cubicBezTo>
                    <a:cubicBezTo>
                      <a:pt x="953" y="2131"/>
                      <a:pt x="627" y="1780"/>
                      <a:pt x="627" y="1379"/>
                    </a:cubicBezTo>
                    <a:cubicBezTo>
                      <a:pt x="627" y="978"/>
                      <a:pt x="953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02" y="0"/>
                      <a:pt x="0" y="627"/>
                      <a:pt x="0" y="1379"/>
                    </a:cubicBezTo>
                    <a:cubicBezTo>
                      <a:pt x="0" y="2131"/>
                      <a:pt x="602" y="2757"/>
                      <a:pt x="1379" y="2757"/>
                    </a:cubicBezTo>
                    <a:cubicBezTo>
                      <a:pt x="2131" y="2757"/>
                      <a:pt x="2732" y="2131"/>
                      <a:pt x="2732" y="1379"/>
                    </a:cubicBezTo>
                    <a:cubicBezTo>
                      <a:pt x="2732" y="627"/>
                      <a:pt x="2131" y="0"/>
                      <a:pt x="13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2" name="Google Shape;1896;p38">
              <a:extLst>
                <a:ext uri="{FF2B5EF4-FFF2-40B4-BE49-F238E27FC236}">
                  <a16:creationId xmlns:a16="http://schemas.microsoft.com/office/drawing/2014/main" id="{8AEC90C3-4C92-4B75-A804-E437BA6EE643}"/>
                </a:ext>
              </a:extLst>
            </p:cNvPr>
            <p:cNvGrpSpPr/>
            <p:nvPr/>
          </p:nvGrpSpPr>
          <p:grpSpPr>
            <a:xfrm>
              <a:off x="6656955" y="3584004"/>
              <a:ext cx="362571" cy="49934"/>
              <a:chOff x="4833943" y="1484067"/>
              <a:chExt cx="362571" cy="49934"/>
            </a:xfrm>
          </p:grpSpPr>
          <p:sp>
            <p:nvSpPr>
              <p:cNvPr id="273" name="Google Shape;1897;p38">
                <a:extLst>
                  <a:ext uri="{FF2B5EF4-FFF2-40B4-BE49-F238E27FC236}">
                    <a16:creationId xmlns:a16="http://schemas.microsoft.com/office/drawing/2014/main" id="{4457B81C-5145-4DBB-895B-4FDFE035930E}"/>
                  </a:ext>
                </a:extLst>
              </p:cNvPr>
              <p:cNvSpPr/>
              <p:nvPr/>
            </p:nvSpPr>
            <p:spPr>
              <a:xfrm>
                <a:off x="4839845" y="1489969"/>
                <a:ext cx="351219" cy="38129"/>
              </a:xfrm>
              <a:custGeom>
                <a:avLst/>
                <a:gdLst/>
                <a:ahLst/>
                <a:cxnLst/>
                <a:rect l="l" t="t" r="r" b="b"/>
                <a:pathLst>
                  <a:path w="19399" h="2106" extrusionOk="0">
                    <a:moveTo>
                      <a:pt x="1053" y="0"/>
                    </a:moveTo>
                    <a:cubicBezTo>
                      <a:pt x="476" y="0"/>
                      <a:pt x="0" y="476"/>
                      <a:pt x="0" y="1053"/>
                    </a:cubicBezTo>
                    <a:cubicBezTo>
                      <a:pt x="0" y="1629"/>
                      <a:pt x="476" y="2105"/>
                      <a:pt x="1053" y="2105"/>
                    </a:cubicBezTo>
                    <a:lnTo>
                      <a:pt x="18346" y="2105"/>
                    </a:lnTo>
                    <a:cubicBezTo>
                      <a:pt x="18923" y="2105"/>
                      <a:pt x="19399" y="1629"/>
                      <a:pt x="19399" y="1053"/>
                    </a:cubicBezTo>
                    <a:cubicBezTo>
                      <a:pt x="19399" y="476"/>
                      <a:pt x="18923" y="0"/>
                      <a:pt x="183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1898;p38">
                <a:extLst>
                  <a:ext uri="{FF2B5EF4-FFF2-40B4-BE49-F238E27FC236}">
                    <a16:creationId xmlns:a16="http://schemas.microsoft.com/office/drawing/2014/main" id="{1BFC16D9-EE87-4EB7-89A8-D8A1761EBC98}"/>
                  </a:ext>
                </a:extLst>
              </p:cNvPr>
              <p:cNvSpPr/>
              <p:nvPr/>
            </p:nvSpPr>
            <p:spPr>
              <a:xfrm>
                <a:off x="4833943" y="1484067"/>
                <a:ext cx="362571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2758" extrusionOk="0">
                    <a:moveTo>
                      <a:pt x="18672" y="627"/>
                    </a:moveTo>
                    <a:cubicBezTo>
                      <a:pt x="19073" y="627"/>
                      <a:pt x="19399" y="978"/>
                      <a:pt x="19399" y="1379"/>
                    </a:cubicBezTo>
                    <a:cubicBezTo>
                      <a:pt x="19399" y="1780"/>
                      <a:pt x="19073" y="2131"/>
                      <a:pt x="18672" y="2131"/>
                    </a:cubicBezTo>
                    <a:lnTo>
                      <a:pt x="1379" y="2131"/>
                    </a:lnTo>
                    <a:cubicBezTo>
                      <a:pt x="978" y="2131"/>
                      <a:pt x="627" y="1780"/>
                      <a:pt x="627" y="1379"/>
                    </a:cubicBezTo>
                    <a:cubicBezTo>
                      <a:pt x="627" y="978"/>
                      <a:pt x="978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27" y="0"/>
                      <a:pt x="0" y="627"/>
                      <a:pt x="0" y="1379"/>
                    </a:cubicBezTo>
                    <a:cubicBezTo>
                      <a:pt x="0" y="2131"/>
                      <a:pt x="627" y="2757"/>
                      <a:pt x="1379" y="2757"/>
                    </a:cubicBezTo>
                    <a:lnTo>
                      <a:pt x="18672" y="2757"/>
                    </a:lnTo>
                    <a:cubicBezTo>
                      <a:pt x="19424" y="2757"/>
                      <a:pt x="20026" y="2131"/>
                      <a:pt x="20026" y="1379"/>
                    </a:cubicBezTo>
                    <a:cubicBezTo>
                      <a:pt x="20026" y="627"/>
                      <a:pt x="19424" y="0"/>
                      <a:pt x="186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722;p38">
            <a:extLst>
              <a:ext uri="{FF2B5EF4-FFF2-40B4-BE49-F238E27FC236}">
                <a16:creationId xmlns:a16="http://schemas.microsoft.com/office/drawing/2014/main" id="{90DABF6D-7E37-4909-B813-3652B92DDC78}"/>
              </a:ext>
            </a:extLst>
          </p:cNvPr>
          <p:cNvSpPr/>
          <p:nvPr/>
        </p:nvSpPr>
        <p:spPr>
          <a:xfrm>
            <a:off x="391309" y="949386"/>
            <a:ext cx="3232013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O" b="1"/>
              <a:t>        ¿Qué necesidad resuelve?</a:t>
            </a:r>
            <a:endParaRPr lang="en-US"/>
          </a:p>
        </p:txBody>
      </p:sp>
      <p:grpSp>
        <p:nvGrpSpPr>
          <p:cNvPr id="4" name="Google Shape;1899;p38">
            <a:extLst>
              <a:ext uri="{FF2B5EF4-FFF2-40B4-BE49-F238E27FC236}">
                <a16:creationId xmlns:a16="http://schemas.microsoft.com/office/drawing/2014/main" id="{E8EB6F0E-F94F-4614-B832-01996E85EFC0}"/>
              </a:ext>
            </a:extLst>
          </p:cNvPr>
          <p:cNvGrpSpPr/>
          <p:nvPr/>
        </p:nvGrpSpPr>
        <p:grpSpPr>
          <a:xfrm>
            <a:off x="823954" y="707082"/>
            <a:ext cx="351065" cy="55784"/>
            <a:chOff x="7631947" y="671363"/>
            <a:chExt cx="636814" cy="120078"/>
          </a:xfrm>
        </p:grpSpPr>
        <p:sp>
          <p:nvSpPr>
            <p:cNvPr id="5" name="Google Shape;1900;p38">
              <a:extLst>
                <a:ext uri="{FF2B5EF4-FFF2-40B4-BE49-F238E27FC236}">
                  <a16:creationId xmlns:a16="http://schemas.microsoft.com/office/drawing/2014/main" id="{98F33CE1-D8A5-4718-92A0-35F8D1ADF201}"/>
                </a:ext>
              </a:extLst>
            </p:cNvPr>
            <p:cNvSpPr/>
            <p:nvPr/>
          </p:nvSpPr>
          <p:spPr>
            <a:xfrm>
              <a:off x="7889813" y="671363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901;p38">
              <a:extLst>
                <a:ext uri="{FF2B5EF4-FFF2-40B4-BE49-F238E27FC236}">
                  <a16:creationId xmlns:a16="http://schemas.microsoft.com/office/drawing/2014/main" id="{A6620588-A1F7-4323-A04A-C4D8AC3522F2}"/>
                </a:ext>
              </a:extLst>
            </p:cNvPr>
            <p:cNvSpPr/>
            <p:nvPr/>
          </p:nvSpPr>
          <p:spPr>
            <a:xfrm>
              <a:off x="8148722" y="671363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902;p38">
              <a:extLst>
                <a:ext uri="{FF2B5EF4-FFF2-40B4-BE49-F238E27FC236}">
                  <a16:creationId xmlns:a16="http://schemas.microsoft.com/office/drawing/2014/main" id="{793CA9C9-8416-46E7-B2C0-0B68D7636E9F}"/>
                </a:ext>
              </a:extLst>
            </p:cNvPr>
            <p:cNvSpPr/>
            <p:nvPr/>
          </p:nvSpPr>
          <p:spPr>
            <a:xfrm>
              <a:off x="7631947" y="671363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1722;p38">
            <a:extLst>
              <a:ext uri="{FF2B5EF4-FFF2-40B4-BE49-F238E27FC236}">
                <a16:creationId xmlns:a16="http://schemas.microsoft.com/office/drawing/2014/main" id="{B9C4A96C-D291-4123-AD33-30023E73AF8D}"/>
              </a:ext>
            </a:extLst>
          </p:cNvPr>
          <p:cNvSpPr/>
          <p:nvPr/>
        </p:nvSpPr>
        <p:spPr>
          <a:xfrm>
            <a:off x="4793745" y="953161"/>
            <a:ext cx="3232013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O" b="1"/>
              <a:t>Requerimientos y Objetivos</a:t>
            </a:r>
            <a:endParaRPr lang="en-US"/>
          </a:p>
        </p:txBody>
      </p:sp>
      <p:sp>
        <p:nvSpPr>
          <p:cNvPr id="14" name="Google Shape;746;p27">
            <a:extLst>
              <a:ext uri="{FF2B5EF4-FFF2-40B4-BE49-F238E27FC236}">
                <a16:creationId xmlns:a16="http://schemas.microsoft.com/office/drawing/2014/main" id="{9F8219D6-DD27-4EF9-836B-CE897BA3547B}"/>
              </a:ext>
            </a:extLst>
          </p:cNvPr>
          <p:cNvSpPr txBox="1">
            <a:spLocks/>
          </p:cNvSpPr>
          <p:nvPr/>
        </p:nvSpPr>
        <p:spPr>
          <a:xfrm>
            <a:off x="445783" y="1888833"/>
            <a:ext cx="3111393" cy="34253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1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200">
                <a:ea typeface="Calibri" panose="020F0502020204030204" pitchFamily="34" charset="0"/>
              </a:rPr>
              <a:t>Ayuda a el vendedor a tener una herramienta útil y segura para realizar sus ventas</a:t>
            </a:r>
            <a:r>
              <a:rPr lang="es-ES" sz="1200">
                <a:effectLst/>
                <a:ea typeface="Calibri" panose="020F0502020204030204" pitchFamily="34" charset="0"/>
              </a:rPr>
              <a:t>, </a:t>
            </a:r>
            <a:r>
              <a:rPr lang="es-ES" sz="1200">
                <a:ea typeface="Calibri" panose="020F0502020204030204" pitchFamily="34" charset="0"/>
              </a:rPr>
              <a:t>además </a:t>
            </a:r>
            <a:r>
              <a:rPr lang="es-ES" sz="1200">
                <a:effectLst/>
                <a:ea typeface="Calibri" panose="020F0502020204030204" pitchFamily="34" charset="0"/>
              </a:rPr>
              <a:t>de </a:t>
            </a:r>
            <a:r>
              <a:rPr lang="es-ES" sz="1200">
                <a:ea typeface="Calibri" panose="020F0502020204030204" pitchFamily="34" charset="0"/>
              </a:rPr>
              <a:t>brindar la posibilidad </a:t>
            </a:r>
            <a:r>
              <a:rPr lang="es-ES" sz="1200">
                <a:effectLst/>
                <a:ea typeface="Calibri" panose="020F0502020204030204" pitchFamily="34" charset="0"/>
              </a:rPr>
              <a:t>de </a:t>
            </a:r>
            <a:r>
              <a:rPr lang="es-ES" sz="1200">
                <a:ea typeface="Calibri" panose="020F0502020204030204" pitchFamily="34" charset="0"/>
              </a:rPr>
              <a:t>realizar compras al por mayor</a:t>
            </a:r>
            <a:r>
              <a:rPr lang="es-ES" sz="1200">
                <a:effectLst/>
                <a:ea typeface="Calibri" panose="020F0502020204030204" pitchFamily="34" charset="0"/>
              </a:rPr>
              <a:t>.</a:t>
            </a:r>
            <a:r>
              <a:rPr lang="es-ES" sz="1200">
                <a:latin typeface="Calibri"/>
                <a:ea typeface="Calibri" panose="020F0502020204030204" pitchFamily="34" charset="0"/>
                <a:cs typeface="Times New Roman"/>
              </a:rPr>
              <a:t> </a:t>
            </a:r>
            <a:endParaRPr lang="es-CO" sz="1200">
              <a:effectLst/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F74A40-E300-4A6F-8821-5EC26EBEDF9F}"/>
              </a:ext>
            </a:extLst>
          </p:cNvPr>
          <p:cNvSpPr txBox="1"/>
          <p:nvPr/>
        </p:nvSpPr>
        <p:spPr>
          <a:xfrm>
            <a:off x="4857751" y="1477005"/>
            <a:ext cx="2743200" cy="32316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s-CO" sz="1200" b="1" dirty="0"/>
              <a:t>Funcionales:</a:t>
            </a:r>
            <a:endParaRPr lang="en-US" sz="1200" dirty="0"/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s-CO" sz="1200" dirty="0"/>
              <a:t>Chat cifrado entre el vendedor y los clientes.</a:t>
            </a:r>
            <a:endParaRPr lang="en-US" sz="1200" dirty="0"/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s-CO" sz="1200" dirty="0"/>
              <a:t>Seguimiento del producto.</a:t>
            </a:r>
            <a:endParaRPr lang="en-US" sz="1200" dirty="0"/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s-CO" sz="1200" dirty="0"/>
              <a:t>Comentarios del producto.</a:t>
            </a:r>
            <a:endParaRPr lang="en-US" sz="1200" dirty="0"/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s-CO" sz="1200" dirty="0" err="1"/>
              <a:t>Login</a:t>
            </a:r>
            <a:r>
              <a:rPr lang="es-CO" sz="1200" dirty="0"/>
              <a:t> haciendo uso de redes sociales.</a:t>
            </a:r>
            <a:endParaRPr lang="en-US" sz="1200" dirty="0"/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s-CO" sz="1200" dirty="0"/>
              <a:t>Productos destacados en página principal.</a:t>
            </a:r>
            <a:endParaRPr lang="en-US" sz="1200" dirty="0"/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s-CO" sz="1200" dirty="0"/>
              <a:t>Control de Pagos.</a:t>
            </a:r>
            <a:endParaRPr lang="en-US" sz="1200" dirty="0"/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s-CO" sz="1200" dirty="0"/>
              <a:t>Actualizaciones de productos en tiempo real.</a:t>
            </a:r>
            <a:endParaRPr lang="en-US" sz="1200" dirty="0"/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s-CO" sz="1200" dirty="0"/>
              <a:t>Productos categorizados.</a:t>
            </a:r>
            <a:endParaRPr lang="en-US" sz="1200" dirty="0"/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s-CO" sz="1200" dirty="0"/>
              <a:t>Precio cambiante de productos en compra al por mayor.</a:t>
            </a:r>
            <a:endParaRPr lang="en-US" sz="1200" dirty="0"/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s-CO" sz="1200" dirty="0"/>
              <a:t>Producto en lista de favoritos.</a:t>
            </a:r>
            <a:endParaRPr lang="en-US" sz="1200" dirty="0"/>
          </a:p>
          <a:p>
            <a:endParaRPr lang="en-US" sz="1200" dirty="0">
              <a:latin typeface="Calibri"/>
              <a:cs typeface="Calibri"/>
            </a:endParaRPr>
          </a:p>
        </p:txBody>
      </p:sp>
      <p:grpSp>
        <p:nvGrpSpPr>
          <p:cNvPr id="149" name="Google Shape;3045;p47">
            <a:extLst>
              <a:ext uri="{FF2B5EF4-FFF2-40B4-BE49-F238E27FC236}">
                <a16:creationId xmlns:a16="http://schemas.microsoft.com/office/drawing/2014/main" id="{DC4E90FF-1819-4D07-9FF6-A80C77732773}"/>
              </a:ext>
            </a:extLst>
          </p:cNvPr>
          <p:cNvGrpSpPr/>
          <p:nvPr/>
        </p:nvGrpSpPr>
        <p:grpSpPr>
          <a:xfrm>
            <a:off x="1047881" y="2622687"/>
            <a:ext cx="3016326" cy="2195137"/>
            <a:chOff x="723750" y="1365375"/>
            <a:chExt cx="4102175" cy="3238125"/>
          </a:xfrm>
        </p:grpSpPr>
        <p:sp>
          <p:nvSpPr>
            <p:cNvPr id="17" name="Google Shape;3046;p47">
              <a:extLst>
                <a:ext uri="{FF2B5EF4-FFF2-40B4-BE49-F238E27FC236}">
                  <a16:creationId xmlns:a16="http://schemas.microsoft.com/office/drawing/2014/main" id="{BCFCBC3A-0A94-404D-AB3B-CBF0DCB469F3}"/>
                </a:ext>
              </a:extLst>
            </p:cNvPr>
            <p:cNvSpPr/>
            <p:nvPr/>
          </p:nvSpPr>
          <p:spPr>
            <a:xfrm>
              <a:off x="999450" y="1365375"/>
              <a:ext cx="1681725" cy="1681725"/>
            </a:xfrm>
            <a:custGeom>
              <a:avLst/>
              <a:gdLst/>
              <a:ahLst/>
              <a:cxnLst/>
              <a:rect l="l" t="t" r="r" b="b"/>
              <a:pathLst>
                <a:path w="67269" h="67269" extrusionOk="0">
                  <a:moveTo>
                    <a:pt x="33635" y="0"/>
                  </a:moveTo>
                  <a:cubicBezTo>
                    <a:pt x="15063" y="0"/>
                    <a:pt x="0" y="15063"/>
                    <a:pt x="0" y="33634"/>
                  </a:cubicBezTo>
                  <a:cubicBezTo>
                    <a:pt x="0" y="52206"/>
                    <a:pt x="15063" y="67269"/>
                    <a:pt x="33635" y="67269"/>
                  </a:cubicBezTo>
                  <a:cubicBezTo>
                    <a:pt x="52206" y="67269"/>
                    <a:pt x="67269" y="52206"/>
                    <a:pt x="67269" y="33634"/>
                  </a:cubicBezTo>
                  <a:cubicBezTo>
                    <a:pt x="67269" y="15063"/>
                    <a:pt x="52206" y="0"/>
                    <a:pt x="336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047;p47">
              <a:extLst>
                <a:ext uri="{FF2B5EF4-FFF2-40B4-BE49-F238E27FC236}">
                  <a16:creationId xmlns:a16="http://schemas.microsoft.com/office/drawing/2014/main" id="{7B007063-8237-4A85-A29F-A0A44ADC1AB6}"/>
                </a:ext>
              </a:extLst>
            </p:cNvPr>
            <p:cNvSpPr/>
            <p:nvPr/>
          </p:nvSpPr>
          <p:spPr>
            <a:xfrm>
              <a:off x="3599700" y="3036425"/>
              <a:ext cx="1221850" cy="1221850"/>
            </a:xfrm>
            <a:custGeom>
              <a:avLst/>
              <a:gdLst/>
              <a:ahLst/>
              <a:cxnLst/>
              <a:rect l="l" t="t" r="r" b="b"/>
              <a:pathLst>
                <a:path w="48874" h="48874" extrusionOk="0">
                  <a:moveTo>
                    <a:pt x="24437" y="1"/>
                  </a:moveTo>
                  <a:cubicBezTo>
                    <a:pt x="10953" y="1"/>
                    <a:pt x="1" y="10928"/>
                    <a:pt x="1" y="24437"/>
                  </a:cubicBezTo>
                  <a:cubicBezTo>
                    <a:pt x="1" y="37921"/>
                    <a:pt x="10953" y="48873"/>
                    <a:pt x="24437" y="48873"/>
                  </a:cubicBezTo>
                  <a:cubicBezTo>
                    <a:pt x="37946" y="48873"/>
                    <a:pt x="48873" y="37921"/>
                    <a:pt x="48873" y="24437"/>
                  </a:cubicBezTo>
                  <a:cubicBezTo>
                    <a:pt x="48873" y="10928"/>
                    <a:pt x="37946" y="1"/>
                    <a:pt x="244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048;p47">
              <a:extLst>
                <a:ext uri="{FF2B5EF4-FFF2-40B4-BE49-F238E27FC236}">
                  <a16:creationId xmlns:a16="http://schemas.microsoft.com/office/drawing/2014/main" id="{5304B0F6-E21C-4DB1-BA08-8CF8030BC389}"/>
                </a:ext>
              </a:extLst>
            </p:cNvPr>
            <p:cNvSpPr/>
            <p:nvPr/>
          </p:nvSpPr>
          <p:spPr>
            <a:xfrm>
              <a:off x="3927400" y="3814000"/>
              <a:ext cx="588375" cy="588375"/>
            </a:xfrm>
            <a:custGeom>
              <a:avLst/>
              <a:gdLst/>
              <a:ahLst/>
              <a:cxnLst/>
              <a:rect l="l" t="t" r="r" b="b"/>
              <a:pathLst>
                <a:path w="23535" h="23535" extrusionOk="0">
                  <a:moveTo>
                    <a:pt x="11780" y="7043"/>
                  </a:moveTo>
                  <a:cubicBezTo>
                    <a:pt x="14387" y="7043"/>
                    <a:pt x="16492" y="9148"/>
                    <a:pt x="16492" y="11755"/>
                  </a:cubicBezTo>
                  <a:cubicBezTo>
                    <a:pt x="16492" y="14387"/>
                    <a:pt x="14387" y="16492"/>
                    <a:pt x="11780" y="16492"/>
                  </a:cubicBezTo>
                  <a:cubicBezTo>
                    <a:pt x="9149" y="16492"/>
                    <a:pt x="7043" y="14387"/>
                    <a:pt x="7043" y="11755"/>
                  </a:cubicBezTo>
                  <a:cubicBezTo>
                    <a:pt x="7043" y="9148"/>
                    <a:pt x="9149" y="7043"/>
                    <a:pt x="11780" y="7043"/>
                  </a:cubicBezTo>
                  <a:close/>
                  <a:moveTo>
                    <a:pt x="10452" y="1"/>
                  </a:moveTo>
                  <a:cubicBezTo>
                    <a:pt x="9926" y="1"/>
                    <a:pt x="9500" y="427"/>
                    <a:pt x="9500" y="928"/>
                  </a:cubicBezTo>
                  <a:lnTo>
                    <a:pt x="9500" y="2131"/>
                  </a:lnTo>
                  <a:cubicBezTo>
                    <a:pt x="8447" y="2382"/>
                    <a:pt x="7444" y="2808"/>
                    <a:pt x="6567" y="3359"/>
                  </a:cubicBezTo>
                  <a:lnTo>
                    <a:pt x="5715" y="2507"/>
                  </a:lnTo>
                  <a:cubicBezTo>
                    <a:pt x="5527" y="2331"/>
                    <a:pt x="5289" y="2244"/>
                    <a:pt x="5051" y="2244"/>
                  </a:cubicBezTo>
                  <a:cubicBezTo>
                    <a:pt x="4813" y="2244"/>
                    <a:pt x="4575" y="2331"/>
                    <a:pt x="4387" y="2507"/>
                  </a:cubicBezTo>
                  <a:lnTo>
                    <a:pt x="2507" y="4387"/>
                  </a:lnTo>
                  <a:cubicBezTo>
                    <a:pt x="2156" y="4763"/>
                    <a:pt x="2156" y="5339"/>
                    <a:pt x="2507" y="5715"/>
                  </a:cubicBezTo>
                  <a:lnTo>
                    <a:pt x="3359" y="6542"/>
                  </a:lnTo>
                  <a:cubicBezTo>
                    <a:pt x="2808" y="7444"/>
                    <a:pt x="2382" y="8447"/>
                    <a:pt x="2131" y="9499"/>
                  </a:cubicBezTo>
                  <a:lnTo>
                    <a:pt x="953" y="9499"/>
                  </a:lnTo>
                  <a:cubicBezTo>
                    <a:pt x="427" y="9499"/>
                    <a:pt x="1" y="9925"/>
                    <a:pt x="1" y="10427"/>
                  </a:cubicBezTo>
                  <a:lnTo>
                    <a:pt x="1" y="13083"/>
                  </a:lnTo>
                  <a:cubicBezTo>
                    <a:pt x="1" y="13610"/>
                    <a:pt x="427" y="14036"/>
                    <a:pt x="953" y="14036"/>
                  </a:cubicBezTo>
                  <a:lnTo>
                    <a:pt x="2131" y="14036"/>
                  </a:lnTo>
                  <a:cubicBezTo>
                    <a:pt x="2382" y="15088"/>
                    <a:pt x="2808" y="16091"/>
                    <a:pt x="3359" y="16968"/>
                  </a:cubicBezTo>
                  <a:lnTo>
                    <a:pt x="2507" y="17820"/>
                  </a:lnTo>
                  <a:cubicBezTo>
                    <a:pt x="2156" y="18196"/>
                    <a:pt x="2156" y="18773"/>
                    <a:pt x="2507" y="19149"/>
                  </a:cubicBezTo>
                  <a:lnTo>
                    <a:pt x="4387" y="21028"/>
                  </a:lnTo>
                  <a:cubicBezTo>
                    <a:pt x="4575" y="21204"/>
                    <a:pt x="4813" y="21291"/>
                    <a:pt x="5051" y="21291"/>
                  </a:cubicBezTo>
                  <a:cubicBezTo>
                    <a:pt x="5289" y="21291"/>
                    <a:pt x="5527" y="21204"/>
                    <a:pt x="5715" y="21028"/>
                  </a:cubicBezTo>
                  <a:lnTo>
                    <a:pt x="6567" y="20176"/>
                  </a:lnTo>
                  <a:cubicBezTo>
                    <a:pt x="7444" y="20728"/>
                    <a:pt x="8447" y="21154"/>
                    <a:pt x="9500" y="21404"/>
                  </a:cubicBezTo>
                  <a:lnTo>
                    <a:pt x="9500" y="22582"/>
                  </a:lnTo>
                  <a:cubicBezTo>
                    <a:pt x="9500" y="23108"/>
                    <a:pt x="9926" y="23535"/>
                    <a:pt x="10452" y="23535"/>
                  </a:cubicBezTo>
                  <a:lnTo>
                    <a:pt x="13109" y="23535"/>
                  </a:lnTo>
                  <a:cubicBezTo>
                    <a:pt x="13610" y="23535"/>
                    <a:pt x="14036" y="23108"/>
                    <a:pt x="14036" y="22582"/>
                  </a:cubicBezTo>
                  <a:lnTo>
                    <a:pt x="14036" y="21404"/>
                  </a:lnTo>
                  <a:cubicBezTo>
                    <a:pt x="15089" y="21154"/>
                    <a:pt x="16091" y="20728"/>
                    <a:pt x="16993" y="20176"/>
                  </a:cubicBezTo>
                  <a:lnTo>
                    <a:pt x="17820" y="21028"/>
                  </a:lnTo>
                  <a:cubicBezTo>
                    <a:pt x="18008" y="21204"/>
                    <a:pt x="18247" y="21291"/>
                    <a:pt x="18485" y="21291"/>
                  </a:cubicBezTo>
                  <a:cubicBezTo>
                    <a:pt x="18723" y="21291"/>
                    <a:pt x="18961" y="21204"/>
                    <a:pt x="19149" y="21028"/>
                  </a:cubicBezTo>
                  <a:lnTo>
                    <a:pt x="21028" y="19149"/>
                  </a:lnTo>
                  <a:cubicBezTo>
                    <a:pt x="21379" y="18773"/>
                    <a:pt x="21379" y="18196"/>
                    <a:pt x="21028" y="17820"/>
                  </a:cubicBezTo>
                  <a:lnTo>
                    <a:pt x="20176" y="16968"/>
                  </a:lnTo>
                  <a:cubicBezTo>
                    <a:pt x="20728" y="16091"/>
                    <a:pt x="21154" y="15088"/>
                    <a:pt x="21404" y="14036"/>
                  </a:cubicBezTo>
                  <a:lnTo>
                    <a:pt x="22607" y="14036"/>
                  </a:lnTo>
                  <a:cubicBezTo>
                    <a:pt x="23109" y="14036"/>
                    <a:pt x="23535" y="13610"/>
                    <a:pt x="23535" y="13083"/>
                  </a:cubicBezTo>
                  <a:lnTo>
                    <a:pt x="23535" y="10427"/>
                  </a:lnTo>
                  <a:cubicBezTo>
                    <a:pt x="23535" y="9925"/>
                    <a:pt x="23109" y="9499"/>
                    <a:pt x="22607" y="9499"/>
                  </a:cubicBezTo>
                  <a:lnTo>
                    <a:pt x="21404" y="9499"/>
                  </a:lnTo>
                  <a:cubicBezTo>
                    <a:pt x="21154" y="8447"/>
                    <a:pt x="20728" y="7444"/>
                    <a:pt x="20176" y="6542"/>
                  </a:cubicBezTo>
                  <a:lnTo>
                    <a:pt x="21028" y="5715"/>
                  </a:lnTo>
                  <a:cubicBezTo>
                    <a:pt x="21379" y="5339"/>
                    <a:pt x="21379" y="4763"/>
                    <a:pt x="21028" y="4387"/>
                  </a:cubicBezTo>
                  <a:lnTo>
                    <a:pt x="19149" y="2507"/>
                  </a:lnTo>
                  <a:cubicBezTo>
                    <a:pt x="18961" y="2331"/>
                    <a:pt x="18723" y="2244"/>
                    <a:pt x="18485" y="2244"/>
                  </a:cubicBezTo>
                  <a:cubicBezTo>
                    <a:pt x="18247" y="2244"/>
                    <a:pt x="18008" y="2331"/>
                    <a:pt x="17820" y="2507"/>
                  </a:cubicBezTo>
                  <a:lnTo>
                    <a:pt x="16993" y="3359"/>
                  </a:lnTo>
                  <a:cubicBezTo>
                    <a:pt x="16091" y="2808"/>
                    <a:pt x="15089" y="2382"/>
                    <a:pt x="14036" y="2131"/>
                  </a:cubicBezTo>
                  <a:lnTo>
                    <a:pt x="14036" y="928"/>
                  </a:lnTo>
                  <a:cubicBezTo>
                    <a:pt x="14036" y="427"/>
                    <a:pt x="13610" y="1"/>
                    <a:pt x="1310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049;p47">
              <a:extLst>
                <a:ext uri="{FF2B5EF4-FFF2-40B4-BE49-F238E27FC236}">
                  <a16:creationId xmlns:a16="http://schemas.microsoft.com/office/drawing/2014/main" id="{14606DD8-5271-4D39-929C-44E436AE393B}"/>
                </a:ext>
              </a:extLst>
            </p:cNvPr>
            <p:cNvSpPr/>
            <p:nvPr/>
          </p:nvSpPr>
          <p:spPr>
            <a:xfrm>
              <a:off x="2691800" y="4495075"/>
              <a:ext cx="993150" cy="108425"/>
            </a:xfrm>
            <a:custGeom>
              <a:avLst/>
              <a:gdLst/>
              <a:ahLst/>
              <a:cxnLst/>
              <a:rect l="l" t="t" r="r" b="b"/>
              <a:pathLst>
                <a:path w="39726" h="4337" extrusionOk="0">
                  <a:moveTo>
                    <a:pt x="1" y="1"/>
                  </a:moveTo>
                  <a:lnTo>
                    <a:pt x="1" y="4337"/>
                  </a:lnTo>
                  <a:lnTo>
                    <a:pt x="39725" y="4337"/>
                  </a:lnTo>
                  <a:lnTo>
                    <a:pt x="397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050;p47">
              <a:extLst>
                <a:ext uri="{FF2B5EF4-FFF2-40B4-BE49-F238E27FC236}">
                  <a16:creationId xmlns:a16="http://schemas.microsoft.com/office/drawing/2014/main" id="{B6D50669-1524-4CD3-967B-FF368F3A48CF}"/>
                </a:ext>
              </a:extLst>
            </p:cNvPr>
            <p:cNvSpPr/>
            <p:nvPr/>
          </p:nvSpPr>
          <p:spPr>
            <a:xfrm>
              <a:off x="2198700" y="1959975"/>
              <a:ext cx="1253800" cy="334625"/>
            </a:xfrm>
            <a:custGeom>
              <a:avLst/>
              <a:gdLst/>
              <a:ahLst/>
              <a:cxnLst/>
              <a:rect l="l" t="t" r="r" b="b"/>
              <a:pathLst>
                <a:path w="50152" h="13385" extrusionOk="0">
                  <a:moveTo>
                    <a:pt x="3184" y="1"/>
                  </a:moveTo>
                  <a:cubicBezTo>
                    <a:pt x="1429" y="1"/>
                    <a:pt x="1" y="1429"/>
                    <a:pt x="1" y="3184"/>
                  </a:cubicBezTo>
                  <a:lnTo>
                    <a:pt x="1" y="10176"/>
                  </a:lnTo>
                  <a:cubicBezTo>
                    <a:pt x="1" y="11956"/>
                    <a:pt x="1429" y="13384"/>
                    <a:pt x="3184" y="13384"/>
                  </a:cubicBezTo>
                  <a:lnTo>
                    <a:pt x="46968" y="13384"/>
                  </a:lnTo>
                  <a:cubicBezTo>
                    <a:pt x="48723" y="13384"/>
                    <a:pt x="50151" y="11956"/>
                    <a:pt x="50151" y="10176"/>
                  </a:cubicBezTo>
                  <a:lnTo>
                    <a:pt x="50151" y="3184"/>
                  </a:lnTo>
                  <a:cubicBezTo>
                    <a:pt x="50151" y="1429"/>
                    <a:pt x="48723" y="1"/>
                    <a:pt x="46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051;p47">
              <a:extLst>
                <a:ext uri="{FF2B5EF4-FFF2-40B4-BE49-F238E27FC236}">
                  <a16:creationId xmlns:a16="http://schemas.microsoft.com/office/drawing/2014/main" id="{053B22FC-A48A-4493-BBC8-8A8088240DD2}"/>
                </a:ext>
              </a:extLst>
            </p:cNvPr>
            <p:cNvSpPr/>
            <p:nvPr/>
          </p:nvSpPr>
          <p:spPr>
            <a:xfrm>
              <a:off x="780775" y="2277650"/>
              <a:ext cx="733725" cy="733750"/>
            </a:xfrm>
            <a:custGeom>
              <a:avLst/>
              <a:gdLst/>
              <a:ahLst/>
              <a:cxnLst/>
              <a:rect l="l" t="t" r="r" b="b"/>
              <a:pathLst>
                <a:path w="29349" h="29350" extrusionOk="0">
                  <a:moveTo>
                    <a:pt x="14687" y="8773"/>
                  </a:moveTo>
                  <a:cubicBezTo>
                    <a:pt x="17945" y="8773"/>
                    <a:pt x="20577" y="11404"/>
                    <a:pt x="20577" y="14687"/>
                  </a:cubicBezTo>
                  <a:cubicBezTo>
                    <a:pt x="20577" y="17946"/>
                    <a:pt x="17945" y="20577"/>
                    <a:pt x="14687" y="20577"/>
                  </a:cubicBezTo>
                  <a:cubicBezTo>
                    <a:pt x="11404" y="20577"/>
                    <a:pt x="8772" y="17946"/>
                    <a:pt x="8772" y="14687"/>
                  </a:cubicBezTo>
                  <a:cubicBezTo>
                    <a:pt x="8772" y="11404"/>
                    <a:pt x="11404" y="8773"/>
                    <a:pt x="14687" y="8773"/>
                  </a:cubicBezTo>
                  <a:close/>
                  <a:moveTo>
                    <a:pt x="13033" y="1"/>
                  </a:moveTo>
                  <a:cubicBezTo>
                    <a:pt x="12381" y="1"/>
                    <a:pt x="11855" y="527"/>
                    <a:pt x="11855" y="1179"/>
                  </a:cubicBezTo>
                  <a:lnTo>
                    <a:pt x="11855" y="2657"/>
                  </a:lnTo>
                  <a:cubicBezTo>
                    <a:pt x="10527" y="2958"/>
                    <a:pt x="9299" y="3484"/>
                    <a:pt x="8171" y="4186"/>
                  </a:cubicBezTo>
                  <a:lnTo>
                    <a:pt x="7118" y="3133"/>
                  </a:lnTo>
                  <a:cubicBezTo>
                    <a:pt x="6893" y="2908"/>
                    <a:pt x="6598" y="2795"/>
                    <a:pt x="6301" y="2795"/>
                  </a:cubicBezTo>
                  <a:cubicBezTo>
                    <a:pt x="6003" y="2795"/>
                    <a:pt x="5702" y="2908"/>
                    <a:pt x="5464" y="3133"/>
                  </a:cubicBezTo>
                  <a:lnTo>
                    <a:pt x="3133" y="5464"/>
                  </a:lnTo>
                  <a:cubicBezTo>
                    <a:pt x="2682" y="5940"/>
                    <a:pt x="2682" y="6667"/>
                    <a:pt x="3133" y="7118"/>
                  </a:cubicBezTo>
                  <a:lnTo>
                    <a:pt x="4186" y="8171"/>
                  </a:lnTo>
                  <a:cubicBezTo>
                    <a:pt x="3484" y="9299"/>
                    <a:pt x="2958" y="10527"/>
                    <a:pt x="2657" y="11855"/>
                  </a:cubicBezTo>
                  <a:lnTo>
                    <a:pt x="1178" y="11855"/>
                  </a:lnTo>
                  <a:cubicBezTo>
                    <a:pt x="527" y="11855"/>
                    <a:pt x="0" y="12382"/>
                    <a:pt x="0" y="13033"/>
                  </a:cubicBezTo>
                  <a:lnTo>
                    <a:pt x="0" y="16342"/>
                  </a:lnTo>
                  <a:cubicBezTo>
                    <a:pt x="0" y="16968"/>
                    <a:pt x="527" y="17494"/>
                    <a:pt x="1178" y="17494"/>
                  </a:cubicBezTo>
                  <a:lnTo>
                    <a:pt x="2657" y="17494"/>
                  </a:lnTo>
                  <a:cubicBezTo>
                    <a:pt x="2958" y="18823"/>
                    <a:pt x="3484" y="20051"/>
                    <a:pt x="4186" y="21179"/>
                  </a:cubicBezTo>
                  <a:lnTo>
                    <a:pt x="3133" y="22231"/>
                  </a:lnTo>
                  <a:cubicBezTo>
                    <a:pt x="2682" y="22682"/>
                    <a:pt x="2682" y="23434"/>
                    <a:pt x="3133" y="23885"/>
                  </a:cubicBezTo>
                  <a:lnTo>
                    <a:pt x="5464" y="26216"/>
                  </a:lnTo>
                  <a:cubicBezTo>
                    <a:pt x="5702" y="26442"/>
                    <a:pt x="6003" y="26555"/>
                    <a:pt x="6301" y="26555"/>
                  </a:cubicBezTo>
                  <a:cubicBezTo>
                    <a:pt x="6598" y="26555"/>
                    <a:pt x="6893" y="26442"/>
                    <a:pt x="7118" y="26216"/>
                  </a:cubicBezTo>
                  <a:lnTo>
                    <a:pt x="8171" y="25164"/>
                  </a:lnTo>
                  <a:cubicBezTo>
                    <a:pt x="9299" y="25865"/>
                    <a:pt x="10527" y="26392"/>
                    <a:pt x="11855" y="26692"/>
                  </a:cubicBezTo>
                  <a:lnTo>
                    <a:pt x="11855" y="28171"/>
                  </a:lnTo>
                  <a:cubicBezTo>
                    <a:pt x="11855" y="28823"/>
                    <a:pt x="12381" y="29349"/>
                    <a:pt x="13033" y="29349"/>
                  </a:cubicBezTo>
                  <a:lnTo>
                    <a:pt x="16341" y="29349"/>
                  </a:lnTo>
                  <a:cubicBezTo>
                    <a:pt x="16968" y="29349"/>
                    <a:pt x="17494" y="28823"/>
                    <a:pt x="17494" y="28171"/>
                  </a:cubicBezTo>
                  <a:lnTo>
                    <a:pt x="17494" y="26692"/>
                  </a:lnTo>
                  <a:cubicBezTo>
                    <a:pt x="18823" y="26392"/>
                    <a:pt x="20051" y="25865"/>
                    <a:pt x="21179" y="25164"/>
                  </a:cubicBezTo>
                  <a:lnTo>
                    <a:pt x="22231" y="26216"/>
                  </a:lnTo>
                  <a:cubicBezTo>
                    <a:pt x="22457" y="26442"/>
                    <a:pt x="22757" y="26555"/>
                    <a:pt x="23058" y="26555"/>
                  </a:cubicBezTo>
                  <a:cubicBezTo>
                    <a:pt x="23359" y="26555"/>
                    <a:pt x="23660" y="26442"/>
                    <a:pt x="23885" y="26216"/>
                  </a:cubicBezTo>
                  <a:lnTo>
                    <a:pt x="26216" y="23885"/>
                  </a:lnTo>
                  <a:cubicBezTo>
                    <a:pt x="26667" y="23434"/>
                    <a:pt x="26667" y="22682"/>
                    <a:pt x="26216" y="22231"/>
                  </a:cubicBezTo>
                  <a:lnTo>
                    <a:pt x="25163" y="21179"/>
                  </a:lnTo>
                  <a:cubicBezTo>
                    <a:pt x="25865" y="20051"/>
                    <a:pt x="26392" y="18823"/>
                    <a:pt x="26692" y="17494"/>
                  </a:cubicBezTo>
                  <a:lnTo>
                    <a:pt x="28171" y="17494"/>
                  </a:lnTo>
                  <a:cubicBezTo>
                    <a:pt x="28823" y="17494"/>
                    <a:pt x="29349" y="16968"/>
                    <a:pt x="29349" y="16342"/>
                  </a:cubicBezTo>
                  <a:lnTo>
                    <a:pt x="29349" y="13033"/>
                  </a:lnTo>
                  <a:cubicBezTo>
                    <a:pt x="29349" y="12382"/>
                    <a:pt x="28823" y="11855"/>
                    <a:pt x="28171" y="11855"/>
                  </a:cubicBezTo>
                  <a:lnTo>
                    <a:pt x="26692" y="11855"/>
                  </a:lnTo>
                  <a:cubicBezTo>
                    <a:pt x="26392" y="10527"/>
                    <a:pt x="25865" y="9299"/>
                    <a:pt x="25163" y="8171"/>
                  </a:cubicBezTo>
                  <a:lnTo>
                    <a:pt x="26216" y="7118"/>
                  </a:lnTo>
                  <a:cubicBezTo>
                    <a:pt x="26667" y="6667"/>
                    <a:pt x="26667" y="5940"/>
                    <a:pt x="26216" y="5464"/>
                  </a:cubicBezTo>
                  <a:lnTo>
                    <a:pt x="23885" y="3133"/>
                  </a:lnTo>
                  <a:cubicBezTo>
                    <a:pt x="23660" y="2908"/>
                    <a:pt x="23359" y="2795"/>
                    <a:pt x="23058" y="2795"/>
                  </a:cubicBezTo>
                  <a:cubicBezTo>
                    <a:pt x="22757" y="2795"/>
                    <a:pt x="22457" y="2908"/>
                    <a:pt x="22231" y="3133"/>
                  </a:cubicBezTo>
                  <a:lnTo>
                    <a:pt x="21179" y="4186"/>
                  </a:lnTo>
                  <a:cubicBezTo>
                    <a:pt x="20051" y="3484"/>
                    <a:pt x="18823" y="2958"/>
                    <a:pt x="17494" y="2657"/>
                  </a:cubicBezTo>
                  <a:lnTo>
                    <a:pt x="17494" y="1179"/>
                  </a:lnTo>
                  <a:cubicBezTo>
                    <a:pt x="17494" y="527"/>
                    <a:pt x="16968" y="1"/>
                    <a:pt x="16341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052;p47">
              <a:extLst>
                <a:ext uri="{FF2B5EF4-FFF2-40B4-BE49-F238E27FC236}">
                  <a16:creationId xmlns:a16="http://schemas.microsoft.com/office/drawing/2014/main" id="{097973EF-B3AC-4EE8-BE5E-68FE846DA629}"/>
                </a:ext>
              </a:extLst>
            </p:cNvPr>
            <p:cNvSpPr/>
            <p:nvPr/>
          </p:nvSpPr>
          <p:spPr>
            <a:xfrm>
              <a:off x="1250075" y="1770125"/>
              <a:ext cx="323325" cy="90875"/>
            </a:xfrm>
            <a:custGeom>
              <a:avLst/>
              <a:gdLst/>
              <a:ahLst/>
              <a:cxnLst/>
              <a:rect l="l" t="t" r="r" b="b"/>
              <a:pathLst>
                <a:path w="12933" h="3635" extrusionOk="0">
                  <a:moveTo>
                    <a:pt x="12006" y="903"/>
                  </a:moveTo>
                  <a:lnTo>
                    <a:pt x="12006" y="2733"/>
                  </a:lnTo>
                  <a:lnTo>
                    <a:pt x="928" y="2733"/>
                  </a:lnTo>
                  <a:lnTo>
                    <a:pt x="928" y="903"/>
                  </a:lnTo>
                  <a:close/>
                  <a:moveTo>
                    <a:pt x="477" y="1"/>
                  </a:moveTo>
                  <a:cubicBezTo>
                    <a:pt x="226" y="1"/>
                    <a:pt x="0" y="201"/>
                    <a:pt x="0" y="452"/>
                  </a:cubicBezTo>
                  <a:lnTo>
                    <a:pt x="0" y="3184"/>
                  </a:lnTo>
                  <a:cubicBezTo>
                    <a:pt x="0" y="3434"/>
                    <a:pt x="226" y="3635"/>
                    <a:pt x="477" y="3635"/>
                  </a:cubicBezTo>
                  <a:lnTo>
                    <a:pt x="12457" y="3635"/>
                  </a:lnTo>
                  <a:cubicBezTo>
                    <a:pt x="12707" y="3635"/>
                    <a:pt x="12933" y="3434"/>
                    <a:pt x="12933" y="3184"/>
                  </a:cubicBezTo>
                  <a:lnTo>
                    <a:pt x="12933" y="452"/>
                  </a:lnTo>
                  <a:cubicBezTo>
                    <a:pt x="12933" y="201"/>
                    <a:pt x="12707" y="1"/>
                    <a:pt x="12457" y="1"/>
                  </a:cubicBezTo>
                  <a:close/>
                </a:path>
              </a:pathLst>
            </a:custGeom>
            <a:solidFill>
              <a:srgbClr val="6D8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053;p47">
              <a:extLst>
                <a:ext uri="{FF2B5EF4-FFF2-40B4-BE49-F238E27FC236}">
                  <a16:creationId xmlns:a16="http://schemas.microsoft.com/office/drawing/2014/main" id="{AB946729-E376-4DE7-A12E-33FEB8B4FEED}"/>
                </a:ext>
              </a:extLst>
            </p:cNvPr>
            <p:cNvSpPr/>
            <p:nvPr/>
          </p:nvSpPr>
          <p:spPr>
            <a:xfrm>
              <a:off x="1250075" y="1898575"/>
              <a:ext cx="681100" cy="91500"/>
            </a:xfrm>
            <a:custGeom>
              <a:avLst/>
              <a:gdLst/>
              <a:ahLst/>
              <a:cxnLst/>
              <a:rect l="l" t="t" r="r" b="b"/>
              <a:pathLst>
                <a:path w="27244" h="3660" extrusionOk="0">
                  <a:moveTo>
                    <a:pt x="26316" y="903"/>
                  </a:moveTo>
                  <a:lnTo>
                    <a:pt x="26316" y="2732"/>
                  </a:lnTo>
                  <a:lnTo>
                    <a:pt x="928" y="2732"/>
                  </a:lnTo>
                  <a:lnTo>
                    <a:pt x="928" y="903"/>
                  </a:lnTo>
                  <a:close/>
                  <a:moveTo>
                    <a:pt x="477" y="1"/>
                  </a:moveTo>
                  <a:cubicBezTo>
                    <a:pt x="226" y="1"/>
                    <a:pt x="0" y="201"/>
                    <a:pt x="0" y="452"/>
                  </a:cubicBezTo>
                  <a:lnTo>
                    <a:pt x="0" y="3184"/>
                  </a:lnTo>
                  <a:cubicBezTo>
                    <a:pt x="0" y="3434"/>
                    <a:pt x="226" y="3660"/>
                    <a:pt x="477" y="3660"/>
                  </a:cubicBezTo>
                  <a:lnTo>
                    <a:pt x="26768" y="3660"/>
                  </a:lnTo>
                  <a:cubicBezTo>
                    <a:pt x="27018" y="3660"/>
                    <a:pt x="27244" y="3434"/>
                    <a:pt x="27244" y="3184"/>
                  </a:cubicBezTo>
                  <a:lnTo>
                    <a:pt x="27244" y="452"/>
                  </a:lnTo>
                  <a:cubicBezTo>
                    <a:pt x="27244" y="201"/>
                    <a:pt x="27018" y="1"/>
                    <a:pt x="26768" y="1"/>
                  </a:cubicBezTo>
                  <a:close/>
                </a:path>
              </a:pathLst>
            </a:custGeom>
            <a:solidFill>
              <a:srgbClr val="6D8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054;p47">
              <a:extLst>
                <a:ext uri="{FF2B5EF4-FFF2-40B4-BE49-F238E27FC236}">
                  <a16:creationId xmlns:a16="http://schemas.microsoft.com/office/drawing/2014/main" id="{A2FC64F7-6D81-483F-A260-E9A0442103F8}"/>
                </a:ext>
              </a:extLst>
            </p:cNvPr>
            <p:cNvSpPr/>
            <p:nvPr/>
          </p:nvSpPr>
          <p:spPr>
            <a:xfrm>
              <a:off x="1124125" y="2187425"/>
              <a:ext cx="3094650" cy="2000675"/>
            </a:xfrm>
            <a:custGeom>
              <a:avLst/>
              <a:gdLst/>
              <a:ahLst/>
              <a:cxnLst/>
              <a:rect l="l" t="t" r="r" b="b"/>
              <a:pathLst>
                <a:path w="123786" h="80027" extrusionOk="0">
                  <a:moveTo>
                    <a:pt x="7896" y="1"/>
                  </a:moveTo>
                  <a:cubicBezTo>
                    <a:pt x="3535" y="1"/>
                    <a:pt x="1" y="3534"/>
                    <a:pt x="1" y="7895"/>
                  </a:cubicBezTo>
                  <a:lnTo>
                    <a:pt x="1" y="72106"/>
                  </a:lnTo>
                  <a:cubicBezTo>
                    <a:pt x="1" y="76467"/>
                    <a:pt x="3535" y="80026"/>
                    <a:pt x="7896" y="80026"/>
                  </a:cubicBezTo>
                  <a:lnTo>
                    <a:pt x="115891" y="80026"/>
                  </a:lnTo>
                  <a:cubicBezTo>
                    <a:pt x="120252" y="80026"/>
                    <a:pt x="123786" y="76467"/>
                    <a:pt x="123786" y="72106"/>
                  </a:cubicBezTo>
                  <a:lnTo>
                    <a:pt x="123786" y="7895"/>
                  </a:lnTo>
                  <a:cubicBezTo>
                    <a:pt x="123786" y="3534"/>
                    <a:pt x="120252" y="1"/>
                    <a:pt x="115891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055;p47">
              <a:extLst>
                <a:ext uri="{FF2B5EF4-FFF2-40B4-BE49-F238E27FC236}">
                  <a16:creationId xmlns:a16="http://schemas.microsoft.com/office/drawing/2014/main" id="{C6912F7D-B186-47CD-A244-74AD1C481E5D}"/>
                </a:ext>
              </a:extLst>
            </p:cNvPr>
            <p:cNvSpPr/>
            <p:nvPr/>
          </p:nvSpPr>
          <p:spPr>
            <a:xfrm>
              <a:off x="876000" y="3099700"/>
              <a:ext cx="874100" cy="1300175"/>
            </a:xfrm>
            <a:custGeom>
              <a:avLst/>
              <a:gdLst/>
              <a:ahLst/>
              <a:cxnLst/>
              <a:rect l="l" t="t" r="r" b="b"/>
              <a:pathLst>
                <a:path w="34964" h="52007" extrusionOk="0">
                  <a:moveTo>
                    <a:pt x="3034" y="1"/>
                  </a:moveTo>
                  <a:cubicBezTo>
                    <a:pt x="1354" y="1"/>
                    <a:pt x="1" y="1379"/>
                    <a:pt x="1" y="3059"/>
                  </a:cubicBezTo>
                  <a:lnTo>
                    <a:pt x="1" y="48949"/>
                  </a:lnTo>
                  <a:cubicBezTo>
                    <a:pt x="1" y="50628"/>
                    <a:pt x="1354" y="52006"/>
                    <a:pt x="3034" y="52006"/>
                  </a:cubicBezTo>
                  <a:lnTo>
                    <a:pt x="31931" y="52006"/>
                  </a:lnTo>
                  <a:cubicBezTo>
                    <a:pt x="33610" y="52006"/>
                    <a:pt x="34964" y="50628"/>
                    <a:pt x="34964" y="48949"/>
                  </a:cubicBezTo>
                  <a:lnTo>
                    <a:pt x="34964" y="3059"/>
                  </a:lnTo>
                  <a:cubicBezTo>
                    <a:pt x="34964" y="1379"/>
                    <a:pt x="33610" y="1"/>
                    <a:pt x="31931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056;p47">
              <a:extLst>
                <a:ext uri="{FF2B5EF4-FFF2-40B4-BE49-F238E27FC236}">
                  <a16:creationId xmlns:a16="http://schemas.microsoft.com/office/drawing/2014/main" id="{433D9C90-56E5-4E6D-A751-20F93CA1DCEF}"/>
                </a:ext>
              </a:extLst>
            </p:cNvPr>
            <p:cNvSpPr/>
            <p:nvPr/>
          </p:nvSpPr>
          <p:spPr>
            <a:xfrm>
              <a:off x="723750" y="3445575"/>
              <a:ext cx="91500" cy="587125"/>
            </a:xfrm>
            <a:custGeom>
              <a:avLst/>
              <a:gdLst/>
              <a:ahLst/>
              <a:cxnLst/>
              <a:rect l="l" t="t" r="r" b="b"/>
              <a:pathLst>
                <a:path w="3660" h="23485" extrusionOk="0">
                  <a:moveTo>
                    <a:pt x="2758" y="928"/>
                  </a:moveTo>
                  <a:lnTo>
                    <a:pt x="2758" y="22582"/>
                  </a:lnTo>
                  <a:lnTo>
                    <a:pt x="928" y="22582"/>
                  </a:lnTo>
                  <a:lnTo>
                    <a:pt x="928" y="928"/>
                  </a:lnTo>
                  <a:close/>
                  <a:moveTo>
                    <a:pt x="477" y="1"/>
                  </a:moveTo>
                  <a:cubicBezTo>
                    <a:pt x="226" y="1"/>
                    <a:pt x="1" y="226"/>
                    <a:pt x="1" y="477"/>
                  </a:cubicBezTo>
                  <a:lnTo>
                    <a:pt x="1" y="23033"/>
                  </a:lnTo>
                  <a:cubicBezTo>
                    <a:pt x="1" y="23284"/>
                    <a:pt x="226" y="23484"/>
                    <a:pt x="477" y="23484"/>
                  </a:cubicBezTo>
                  <a:lnTo>
                    <a:pt x="3209" y="23484"/>
                  </a:lnTo>
                  <a:cubicBezTo>
                    <a:pt x="3459" y="23484"/>
                    <a:pt x="3660" y="23284"/>
                    <a:pt x="3660" y="23033"/>
                  </a:cubicBezTo>
                  <a:lnTo>
                    <a:pt x="3660" y="477"/>
                  </a:lnTo>
                  <a:cubicBezTo>
                    <a:pt x="3660" y="226"/>
                    <a:pt x="3459" y="1"/>
                    <a:pt x="3209" y="1"/>
                  </a:cubicBezTo>
                  <a:close/>
                </a:path>
              </a:pathLst>
            </a:custGeom>
            <a:solidFill>
              <a:srgbClr val="6D8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057;p47">
              <a:extLst>
                <a:ext uri="{FF2B5EF4-FFF2-40B4-BE49-F238E27FC236}">
                  <a16:creationId xmlns:a16="http://schemas.microsoft.com/office/drawing/2014/main" id="{776739A2-9081-446A-9406-91CF9D84AA38}"/>
                </a:ext>
              </a:extLst>
            </p:cNvPr>
            <p:cNvSpPr/>
            <p:nvPr/>
          </p:nvSpPr>
          <p:spPr>
            <a:xfrm>
              <a:off x="1020125" y="3331550"/>
              <a:ext cx="558925" cy="23200"/>
            </a:xfrm>
            <a:custGeom>
              <a:avLst/>
              <a:gdLst/>
              <a:ahLst/>
              <a:cxnLst/>
              <a:rect l="l" t="t" r="r" b="b"/>
              <a:pathLst>
                <a:path w="22357" h="928" extrusionOk="0">
                  <a:moveTo>
                    <a:pt x="477" y="0"/>
                  </a:moveTo>
                  <a:cubicBezTo>
                    <a:pt x="226" y="0"/>
                    <a:pt x="0" y="226"/>
                    <a:pt x="0" y="476"/>
                  </a:cubicBezTo>
                  <a:cubicBezTo>
                    <a:pt x="0" y="727"/>
                    <a:pt x="226" y="928"/>
                    <a:pt x="477" y="928"/>
                  </a:cubicBezTo>
                  <a:lnTo>
                    <a:pt x="21905" y="928"/>
                  </a:lnTo>
                  <a:cubicBezTo>
                    <a:pt x="22156" y="928"/>
                    <a:pt x="22356" y="727"/>
                    <a:pt x="22356" y="476"/>
                  </a:cubicBezTo>
                  <a:cubicBezTo>
                    <a:pt x="22356" y="226"/>
                    <a:pt x="22156" y="0"/>
                    <a:pt x="219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058;p47">
              <a:extLst>
                <a:ext uri="{FF2B5EF4-FFF2-40B4-BE49-F238E27FC236}">
                  <a16:creationId xmlns:a16="http://schemas.microsoft.com/office/drawing/2014/main" id="{C10729F2-B98C-4D8B-BAAC-5BBCC47649B1}"/>
                </a:ext>
              </a:extLst>
            </p:cNvPr>
            <p:cNvSpPr/>
            <p:nvPr/>
          </p:nvSpPr>
          <p:spPr>
            <a:xfrm>
              <a:off x="1020125" y="3871650"/>
              <a:ext cx="129725" cy="22575"/>
            </a:xfrm>
            <a:custGeom>
              <a:avLst/>
              <a:gdLst/>
              <a:ahLst/>
              <a:cxnLst/>
              <a:rect l="l" t="t" r="r" b="b"/>
              <a:pathLst>
                <a:path w="5189" h="903" extrusionOk="0">
                  <a:moveTo>
                    <a:pt x="477" y="0"/>
                  </a:moveTo>
                  <a:cubicBezTo>
                    <a:pt x="226" y="0"/>
                    <a:pt x="0" y="201"/>
                    <a:pt x="0" y="451"/>
                  </a:cubicBezTo>
                  <a:cubicBezTo>
                    <a:pt x="0" y="702"/>
                    <a:pt x="226" y="903"/>
                    <a:pt x="477" y="903"/>
                  </a:cubicBezTo>
                  <a:lnTo>
                    <a:pt x="4712" y="903"/>
                  </a:lnTo>
                  <a:cubicBezTo>
                    <a:pt x="4988" y="903"/>
                    <a:pt x="5188" y="702"/>
                    <a:pt x="5188" y="451"/>
                  </a:cubicBezTo>
                  <a:cubicBezTo>
                    <a:pt x="5188" y="201"/>
                    <a:pt x="4988" y="0"/>
                    <a:pt x="47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59;p47">
              <a:extLst>
                <a:ext uri="{FF2B5EF4-FFF2-40B4-BE49-F238E27FC236}">
                  <a16:creationId xmlns:a16="http://schemas.microsoft.com/office/drawing/2014/main" id="{3A7FB03A-2A34-4C3D-B7AE-066A269DA286}"/>
                </a:ext>
              </a:extLst>
            </p:cNvPr>
            <p:cNvSpPr/>
            <p:nvPr/>
          </p:nvSpPr>
          <p:spPr>
            <a:xfrm>
              <a:off x="1020125" y="3977525"/>
              <a:ext cx="129725" cy="23225"/>
            </a:xfrm>
            <a:custGeom>
              <a:avLst/>
              <a:gdLst/>
              <a:ahLst/>
              <a:cxnLst/>
              <a:rect l="l" t="t" r="r" b="b"/>
              <a:pathLst>
                <a:path w="5189" h="929" extrusionOk="0">
                  <a:moveTo>
                    <a:pt x="477" y="1"/>
                  </a:moveTo>
                  <a:cubicBezTo>
                    <a:pt x="226" y="1"/>
                    <a:pt x="0" y="227"/>
                    <a:pt x="0" y="477"/>
                  </a:cubicBezTo>
                  <a:cubicBezTo>
                    <a:pt x="0" y="728"/>
                    <a:pt x="226" y="928"/>
                    <a:pt x="477" y="928"/>
                  </a:cubicBezTo>
                  <a:lnTo>
                    <a:pt x="4712" y="928"/>
                  </a:lnTo>
                  <a:cubicBezTo>
                    <a:pt x="4988" y="928"/>
                    <a:pt x="5188" y="728"/>
                    <a:pt x="5188" y="477"/>
                  </a:cubicBezTo>
                  <a:cubicBezTo>
                    <a:pt x="5188" y="227"/>
                    <a:pt x="4988" y="1"/>
                    <a:pt x="47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060;p47">
              <a:extLst>
                <a:ext uri="{FF2B5EF4-FFF2-40B4-BE49-F238E27FC236}">
                  <a16:creationId xmlns:a16="http://schemas.microsoft.com/office/drawing/2014/main" id="{0EE09C8B-B830-47AD-8E57-68CFEFE3FA88}"/>
                </a:ext>
              </a:extLst>
            </p:cNvPr>
            <p:cNvSpPr/>
            <p:nvPr/>
          </p:nvSpPr>
          <p:spPr>
            <a:xfrm>
              <a:off x="1020125" y="4084050"/>
              <a:ext cx="129725" cy="23200"/>
            </a:xfrm>
            <a:custGeom>
              <a:avLst/>
              <a:gdLst/>
              <a:ahLst/>
              <a:cxnLst/>
              <a:rect l="l" t="t" r="r" b="b"/>
              <a:pathLst>
                <a:path w="5189" h="928" extrusionOk="0">
                  <a:moveTo>
                    <a:pt x="477" y="1"/>
                  </a:moveTo>
                  <a:cubicBezTo>
                    <a:pt x="226" y="1"/>
                    <a:pt x="0" y="201"/>
                    <a:pt x="0" y="452"/>
                  </a:cubicBezTo>
                  <a:cubicBezTo>
                    <a:pt x="0" y="702"/>
                    <a:pt x="226" y="928"/>
                    <a:pt x="477" y="928"/>
                  </a:cubicBezTo>
                  <a:lnTo>
                    <a:pt x="4712" y="928"/>
                  </a:lnTo>
                  <a:cubicBezTo>
                    <a:pt x="4988" y="928"/>
                    <a:pt x="5188" y="702"/>
                    <a:pt x="5188" y="452"/>
                  </a:cubicBezTo>
                  <a:cubicBezTo>
                    <a:pt x="5188" y="201"/>
                    <a:pt x="4988" y="1"/>
                    <a:pt x="47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061;p47">
              <a:extLst>
                <a:ext uri="{FF2B5EF4-FFF2-40B4-BE49-F238E27FC236}">
                  <a16:creationId xmlns:a16="http://schemas.microsoft.com/office/drawing/2014/main" id="{F961CB5A-DB34-44FA-A234-23046C810A00}"/>
                </a:ext>
              </a:extLst>
            </p:cNvPr>
            <p:cNvSpPr/>
            <p:nvPr/>
          </p:nvSpPr>
          <p:spPr>
            <a:xfrm>
              <a:off x="1322125" y="3959375"/>
              <a:ext cx="83375" cy="18175"/>
            </a:xfrm>
            <a:custGeom>
              <a:avLst/>
              <a:gdLst/>
              <a:ahLst/>
              <a:cxnLst/>
              <a:rect l="l" t="t" r="r" b="b"/>
              <a:pathLst>
                <a:path w="3335" h="727" extrusionOk="0">
                  <a:moveTo>
                    <a:pt x="352" y="0"/>
                  </a:moveTo>
                  <a:cubicBezTo>
                    <a:pt x="151" y="0"/>
                    <a:pt x="1" y="151"/>
                    <a:pt x="1" y="351"/>
                  </a:cubicBezTo>
                  <a:cubicBezTo>
                    <a:pt x="1" y="552"/>
                    <a:pt x="151" y="727"/>
                    <a:pt x="352" y="727"/>
                  </a:cubicBezTo>
                  <a:lnTo>
                    <a:pt x="2983" y="727"/>
                  </a:lnTo>
                  <a:cubicBezTo>
                    <a:pt x="3184" y="727"/>
                    <a:pt x="3334" y="552"/>
                    <a:pt x="3334" y="351"/>
                  </a:cubicBezTo>
                  <a:cubicBezTo>
                    <a:pt x="3334" y="151"/>
                    <a:pt x="3184" y="0"/>
                    <a:pt x="2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062;p47">
              <a:extLst>
                <a:ext uri="{FF2B5EF4-FFF2-40B4-BE49-F238E27FC236}">
                  <a16:creationId xmlns:a16="http://schemas.microsoft.com/office/drawing/2014/main" id="{71ED9193-C14C-4D9C-B231-3680A559203B}"/>
                </a:ext>
              </a:extLst>
            </p:cNvPr>
            <p:cNvSpPr/>
            <p:nvPr/>
          </p:nvSpPr>
          <p:spPr>
            <a:xfrm>
              <a:off x="1322125" y="4065875"/>
              <a:ext cx="83375" cy="17575"/>
            </a:xfrm>
            <a:custGeom>
              <a:avLst/>
              <a:gdLst/>
              <a:ahLst/>
              <a:cxnLst/>
              <a:rect l="l" t="t" r="r" b="b"/>
              <a:pathLst>
                <a:path w="3335" h="703" extrusionOk="0">
                  <a:moveTo>
                    <a:pt x="352" y="1"/>
                  </a:moveTo>
                  <a:cubicBezTo>
                    <a:pt x="151" y="1"/>
                    <a:pt x="1" y="151"/>
                    <a:pt x="1" y="352"/>
                  </a:cubicBezTo>
                  <a:cubicBezTo>
                    <a:pt x="1" y="552"/>
                    <a:pt x="151" y="703"/>
                    <a:pt x="352" y="703"/>
                  </a:cubicBezTo>
                  <a:lnTo>
                    <a:pt x="2983" y="703"/>
                  </a:lnTo>
                  <a:cubicBezTo>
                    <a:pt x="3184" y="703"/>
                    <a:pt x="3334" y="552"/>
                    <a:pt x="3334" y="352"/>
                  </a:cubicBezTo>
                  <a:cubicBezTo>
                    <a:pt x="3334" y="151"/>
                    <a:pt x="3184" y="1"/>
                    <a:pt x="29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063;p47">
              <a:extLst>
                <a:ext uri="{FF2B5EF4-FFF2-40B4-BE49-F238E27FC236}">
                  <a16:creationId xmlns:a16="http://schemas.microsoft.com/office/drawing/2014/main" id="{EFEA92B0-9EF3-4ADD-8F1C-B465D70482D8}"/>
                </a:ext>
              </a:extLst>
            </p:cNvPr>
            <p:cNvSpPr/>
            <p:nvPr/>
          </p:nvSpPr>
          <p:spPr>
            <a:xfrm>
              <a:off x="1322125" y="4172400"/>
              <a:ext cx="83375" cy="17575"/>
            </a:xfrm>
            <a:custGeom>
              <a:avLst/>
              <a:gdLst/>
              <a:ahLst/>
              <a:cxnLst/>
              <a:rect l="l" t="t" r="r" b="b"/>
              <a:pathLst>
                <a:path w="3335" h="703" extrusionOk="0">
                  <a:moveTo>
                    <a:pt x="352" y="0"/>
                  </a:moveTo>
                  <a:cubicBezTo>
                    <a:pt x="151" y="0"/>
                    <a:pt x="1" y="151"/>
                    <a:pt x="1" y="351"/>
                  </a:cubicBezTo>
                  <a:cubicBezTo>
                    <a:pt x="1" y="552"/>
                    <a:pt x="151" y="702"/>
                    <a:pt x="352" y="702"/>
                  </a:cubicBezTo>
                  <a:lnTo>
                    <a:pt x="2983" y="702"/>
                  </a:lnTo>
                  <a:cubicBezTo>
                    <a:pt x="3184" y="702"/>
                    <a:pt x="3334" y="552"/>
                    <a:pt x="3334" y="351"/>
                  </a:cubicBezTo>
                  <a:cubicBezTo>
                    <a:pt x="3334" y="151"/>
                    <a:pt x="3184" y="0"/>
                    <a:pt x="2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064;p47">
              <a:extLst>
                <a:ext uri="{FF2B5EF4-FFF2-40B4-BE49-F238E27FC236}">
                  <a16:creationId xmlns:a16="http://schemas.microsoft.com/office/drawing/2014/main" id="{FF4D0D2C-3263-4632-8B15-D429D2C88650}"/>
                </a:ext>
              </a:extLst>
            </p:cNvPr>
            <p:cNvSpPr/>
            <p:nvPr/>
          </p:nvSpPr>
          <p:spPr>
            <a:xfrm>
              <a:off x="1427400" y="3959375"/>
              <a:ext cx="163550" cy="18175"/>
            </a:xfrm>
            <a:custGeom>
              <a:avLst/>
              <a:gdLst/>
              <a:ahLst/>
              <a:cxnLst/>
              <a:rect l="l" t="t" r="r" b="b"/>
              <a:pathLst>
                <a:path w="6542" h="727" extrusionOk="0">
                  <a:moveTo>
                    <a:pt x="376" y="0"/>
                  </a:moveTo>
                  <a:cubicBezTo>
                    <a:pt x="176" y="0"/>
                    <a:pt x="0" y="151"/>
                    <a:pt x="0" y="351"/>
                  </a:cubicBezTo>
                  <a:cubicBezTo>
                    <a:pt x="0" y="552"/>
                    <a:pt x="176" y="727"/>
                    <a:pt x="376" y="727"/>
                  </a:cubicBezTo>
                  <a:lnTo>
                    <a:pt x="6191" y="727"/>
                  </a:lnTo>
                  <a:cubicBezTo>
                    <a:pt x="6366" y="727"/>
                    <a:pt x="6542" y="552"/>
                    <a:pt x="6542" y="351"/>
                  </a:cubicBezTo>
                  <a:cubicBezTo>
                    <a:pt x="6542" y="151"/>
                    <a:pt x="6366" y="0"/>
                    <a:pt x="61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065;p47">
              <a:extLst>
                <a:ext uri="{FF2B5EF4-FFF2-40B4-BE49-F238E27FC236}">
                  <a16:creationId xmlns:a16="http://schemas.microsoft.com/office/drawing/2014/main" id="{E1615964-5B66-4941-A904-9677AEBB6A11}"/>
                </a:ext>
              </a:extLst>
            </p:cNvPr>
            <p:cNvSpPr/>
            <p:nvPr/>
          </p:nvSpPr>
          <p:spPr>
            <a:xfrm>
              <a:off x="1427400" y="4065875"/>
              <a:ext cx="163550" cy="17575"/>
            </a:xfrm>
            <a:custGeom>
              <a:avLst/>
              <a:gdLst/>
              <a:ahLst/>
              <a:cxnLst/>
              <a:rect l="l" t="t" r="r" b="b"/>
              <a:pathLst>
                <a:path w="6542" h="703" extrusionOk="0">
                  <a:moveTo>
                    <a:pt x="376" y="1"/>
                  </a:moveTo>
                  <a:cubicBezTo>
                    <a:pt x="176" y="1"/>
                    <a:pt x="0" y="151"/>
                    <a:pt x="0" y="352"/>
                  </a:cubicBezTo>
                  <a:cubicBezTo>
                    <a:pt x="0" y="552"/>
                    <a:pt x="176" y="703"/>
                    <a:pt x="376" y="703"/>
                  </a:cubicBezTo>
                  <a:lnTo>
                    <a:pt x="6191" y="703"/>
                  </a:lnTo>
                  <a:cubicBezTo>
                    <a:pt x="6366" y="703"/>
                    <a:pt x="6542" y="552"/>
                    <a:pt x="6542" y="352"/>
                  </a:cubicBezTo>
                  <a:cubicBezTo>
                    <a:pt x="6542" y="151"/>
                    <a:pt x="6366" y="1"/>
                    <a:pt x="61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066;p47">
              <a:extLst>
                <a:ext uri="{FF2B5EF4-FFF2-40B4-BE49-F238E27FC236}">
                  <a16:creationId xmlns:a16="http://schemas.microsoft.com/office/drawing/2014/main" id="{198DCD58-FA74-498D-A648-A80EF3AAF020}"/>
                </a:ext>
              </a:extLst>
            </p:cNvPr>
            <p:cNvSpPr/>
            <p:nvPr/>
          </p:nvSpPr>
          <p:spPr>
            <a:xfrm>
              <a:off x="1427400" y="4172400"/>
              <a:ext cx="163550" cy="17575"/>
            </a:xfrm>
            <a:custGeom>
              <a:avLst/>
              <a:gdLst/>
              <a:ahLst/>
              <a:cxnLst/>
              <a:rect l="l" t="t" r="r" b="b"/>
              <a:pathLst>
                <a:path w="6542" h="703" extrusionOk="0">
                  <a:moveTo>
                    <a:pt x="376" y="0"/>
                  </a:moveTo>
                  <a:cubicBezTo>
                    <a:pt x="176" y="0"/>
                    <a:pt x="0" y="151"/>
                    <a:pt x="0" y="351"/>
                  </a:cubicBezTo>
                  <a:cubicBezTo>
                    <a:pt x="0" y="552"/>
                    <a:pt x="176" y="702"/>
                    <a:pt x="376" y="702"/>
                  </a:cubicBezTo>
                  <a:lnTo>
                    <a:pt x="6191" y="702"/>
                  </a:lnTo>
                  <a:cubicBezTo>
                    <a:pt x="6366" y="702"/>
                    <a:pt x="6542" y="552"/>
                    <a:pt x="6542" y="351"/>
                  </a:cubicBezTo>
                  <a:cubicBezTo>
                    <a:pt x="6542" y="151"/>
                    <a:pt x="6366" y="0"/>
                    <a:pt x="61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067;p47">
              <a:extLst>
                <a:ext uri="{FF2B5EF4-FFF2-40B4-BE49-F238E27FC236}">
                  <a16:creationId xmlns:a16="http://schemas.microsoft.com/office/drawing/2014/main" id="{AE4547BA-6772-4B59-A6FE-828D335398B7}"/>
                </a:ext>
              </a:extLst>
            </p:cNvPr>
            <p:cNvSpPr/>
            <p:nvPr/>
          </p:nvSpPr>
          <p:spPr>
            <a:xfrm>
              <a:off x="1020125" y="3468750"/>
              <a:ext cx="282600" cy="22600"/>
            </a:xfrm>
            <a:custGeom>
              <a:avLst/>
              <a:gdLst/>
              <a:ahLst/>
              <a:cxnLst/>
              <a:rect l="l" t="t" r="r" b="b"/>
              <a:pathLst>
                <a:path w="11304" h="904" extrusionOk="0">
                  <a:moveTo>
                    <a:pt x="477" y="1"/>
                  </a:moveTo>
                  <a:cubicBezTo>
                    <a:pt x="226" y="1"/>
                    <a:pt x="0" y="201"/>
                    <a:pt x="0" y="452"/>
                  </a:cubicBezTo>
                  <a:cubicBezTo>
                    <a:pt x="0" y="703"/>
                    <a:pt x="226" y="903"/>
                    <a:pt x="477" y="903"/>
                  </a:cubicBezTo>
                  <a:lnTo>
                    <a:pt x="10853" y="903"/>
                  </a:lnTo>
                  <a:cubicBezTo>
                    <a:pt x="11103" y="903"/>
                    <a:pt x="11304" y="703"/>
                    <a:pt x="11304" y="452"/>
                  </a:cubicBezTo>
                  <a:cubicBezTo>
                    <a:pt x="11304" y="201"/>
                    <a:pt x="11103" y="1"/>
                    <a:pt x="108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068;p47">
              <a:extLst>
                <a:ext uri="{FF2B5EF4-FFF2-40B4-BE49-F238E27FC236}">
                  <a16:creationId xmlns:a16="http://schemas.microsoft.com/office/drawing/2014/main" id="{A27A2682-EA72-42CC-9720-0CE06EB11D04}"/>
                </a:ext>
              </a:extLst>
            </p:cNvPr>
            <p:cNvSpPr/>
            <p:nvPr/>
          </p:nvSpPr>
          <p:spPr>
            <a:xfrm>
              <a:off x="1020125" y="3696825"/>
              <a:ext cx="282600" cy="22600"/>
            </a:xfrm>
            <a:custGeom>
              <a:avLst/>
              <a:gdLst/>
              <a:ahLst/>
              <a:cxnLst/>
              <a:rect l="l" t="t" r="r" b="b"/>
              <a:pathLst>
                <a:path w="11304" h="904" extrusionOk="0">
                  <a:moveTo>
                    <a:pt x="477" y="1"/>
                  </a:moveTo>
                  <a:cubicBezTo>
                    <a:pt x="226" y="1"/>
                    <a:pt x="0" y="201"/>
                    <a:pt x="0" y="452"/>
                  </a:cubicBezTo>
                  <a:cubicBezTo>
                    <a:pt x="0" y="703"/>
                    <a:pt x="226" y="903"/>
                    <a:pt x="477" y="903"/>
                  </a:cubicBezTo>
                  <a:lnTo>
                    <a:pt x="10853" y="903"/>
                  </a:lnTo>
                  <a:cubicBezTo>
                    <a:pt x="11103" y="903"/>
                    <a:pt x="11304" y="703"/>
                    <a:pt x="11304" y="452"/>
                  </a:cubicBezTo>
                  <a:cubicBezTo>
                    <a:pt x="11304" y="201"/>
                    <a:pt x="11103" y="1"/>
                    <a:pt x="10853" y="1"/>
                  </a:cubicBezTo>
                  <a:close/>
                </a:path>
              </a:pathLst>
            </a:custGeom>
            <a:solidFill>
              <a:srgbClr val="FF68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069;p47">
              <a:extLst>
                <a:ext uri="{FF2B5EF4-FFF2-40B4-BE49-F238E27FC236}">
                  <a16:creationId xmlns:a16="http://schemas.microsoft.com/office/drawing/2014/main" id="{5F7A8CBB-B219-4B02-99B5-078D3F05BB01}"/>
                </a:ext>
              </a:extLst>
            </p:cNvPr>
            <p:cNvSpPr/>
            <p:nvPr/>
          </p:nvSpPr>
          <p:spPr>
            <a:xfrm>
              <a:off x="1020125" y="3577150"/>
              <a:ext cx="117200" cy="22600"/>
            </a:xfrm>
            <a:custGeom>
              <a:avLst/>
              <a:gdLst/>
              <a:ahLst/>
              <a:cxnLst/>
              <a:rect l="l" t="t" r="r" b="b"/>
              <a:pathLst>
                <a:path w="4688" h="904" extrusionOk="0">
                  <a:moveTo>
                    <a:pt x="477" y="1"/>
                  </a:moveTo>
                  <a:cubicBezTo>
                    <a:pt x="226" y="1"/>
                    <a:pt x="0" y="201"/>
                    <a:pt x="0" y="452"/>
                  </a:cubicBezTo>
                  <a:cubicBezTo>
                    <a:pt x="0" y="703"/>
                    <a:pt x="226" y="903"/>
                    <a:pt x="477" y="903"/>
                  </a:cubicBezTo>
                  <a:lnTo>
                    <a:pt x="4236" y="903"/>
                  </a:lnTo>
                  <a:cubicBezTo>
                    <a:pt x="4487" y="903"/>
                    <a:pt x="4687" y="703"/>
                    <a:pt x="4687" y="452"/>
                  </a:cubicBezTo>
                  <a:cubicBezTo>
                    <a:pt x="4687" y="201"/>
                    <a:pt x="4487" y="1"/>
                    <a:pt x="42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070;p47">
              <a:extLst>
                <a:ext uri="{FF2B5EF4-FFF2-40B4-BE49-F238E27FC236}">
                  <a16:creationId xmlns:a16="http://schemas.microsoft.com/office/drawing/2014/main" id="{D17F19A1-92FF-418D-8649-BAE4755D24D3}"/>
                </a:ext>
              </a:extLst>
            </p:cNvPr>
            <p:cNvSpPr/>
            <p:nvPr/>
          </p:nvSpPr>
          <p:spPr>
            <a:xfrm>
              <a:off x="1179900" y="3577150"/>
              <a:ext cx="117200" cy="22600"/>
            </a:xfrm>
            <a:custGeom>
              <a:avLst/>
              <a:gdLst/>
              <a:ahLst/>
              <a:cxnLst/>
              <a:rect l="l" t="t" r="r" b="b"/>
              <a:pathLst>
                <a:path w="4688" h="904" extrusionOk="0">
                  <a:moveTo>
                    <a:pt x="452" y="1"/>
                  </a:moveTo>
                  <a:cubicBezTo>
                    <a:pt x="201" y="1"/>
                    <a:pt x="0" y="201"/>
                    <a:pt x="0" y="452"/>
                  </a:cubicBezTo>
                  <a:cubicBezTo>
                    <a:pt x="0" y="703"/>
                    <a:pt x="201" y="903"/>
                    <a:pt x="452" y="903"/>
                  </a:cubicBezTo>
                  <a:lnTo>
                    <a:pt x="4211" y="903"/>
                  </a:lnTo>
                  <a:cubicBezTo>
                    <a:pt x="4487" y="903"/>
                    <a:pt x="4687" y="703"/>
                    <a:pt x="4687" y="452"/>
                  </a:cubicBezTo>
                  <a:cubicBezTo>
                    <a:pt x="4687" y="201"/>
                    <a:pt x="4487" y="1"/>
                    <a:pt x="4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071;p47">
              <a:extLst>
                <a:ext uri="{FF2B5EF4-FFF2-40B4-BE49-F238E27FC236}">
                  <a16:creationId xmlns:a16="http://schemas.microsoft.com/office/drawing/2014/main" id="{A46D9D9B-73B4-458F-965F-2D7ECFB766AD}"/>
                </a:ext>
              </a:extLst>
            </p:cNvPr>
            <p:cNvSpPr/>
            <p:nvPr/>
          </p:nvSpPr>
          <p:spPr>
            <a:xfrm>
              <a:off x="1242550" y="3844700"/>
              <a:ext cx="421700" cy="689875"/>
            </a:xfrm>
            <a:custGeom>
              <a:avLst/>
              <a:gdLst/>
              <a:ahLst/>
              <a:cxnLst/>
              <a:rect l="l" t="t" r="r" b="b"/>
              <a:pathLst>
                <a:path w="16868" h="27595" extrusionOk="0">
                  <a:moveTo>
                    <a:pt x="14437" y="928"/>
                  </a:moveTo>
                  <a:cubicBezTo>
                    <a:pt x="15289" y="928"/>
                    <a:pt x="15966" y="1605"/>
                    <a:pt x="15966" y="2432"/>
                  </a:cubicBezTo>
                  <a:lnTo>
                    <a:pt x="15966" y="25164"/>
                  </a:lnTo>
                  <a:cubicBezTo>
                    <a:pt x="15966" y="25991"/>
                    <a:pt x="15289" y="26693"/>
                    <a:pt x="14437" y="26693"/>
                  </a:cubicBezTo>
                  <a:lnTo>
                    <a:pt x="2432" y="26693"/>
                  </a:lnTo>
                  <a:cubicBezTo>
                    <a:pt x="1605" y="26693"/>
                    <a:pt x="928" y="25991"/>
                    <a:pt x="928" y="25164"/>
                  </a:cubicBezTo>
                  <a:lnTo>
                    <a:pt x="928" y="2432"/>
                  </a:lnTo>
                  <a:cubicBezTo>
                    <a:pt x="928" y="1605"/>
                    <a:pt x="1605" y="928"/>
                    <a:pt x="2432" y="928"/>
                  </a:cubicBezTo>
                  <a:close/>
                  <a:moveTo>
                    <a:pt x="2432" y="1"/>
                  </a:moveTo>
                  <a:cubicBezTo>
                    <a:pt x="1103" y="1"/>
                    <a:pt x="1" y="1103"/>
                    <a:pt x="1" y="2432"/>
                  </a:cubicBezTo>
                  <a:lnTo>
                    <a:pt x="1" y="25164"/>
                  </a:lnTo>
                  <a:cubicBezTo>
                    <a:pt x="1" y="26492"/>
                    <a:pt x="1103" y="27595"/>
                    <a:pt x="2432" y="27595"/>
                  </a:cubicBezTo>
                  <a:lnTo>
                    <a:pt x="14437" y="27595"/>
                  </a:lnTo>
                  <a:cubicBezTo>
                    <a:pt x="15790" y="27595"/>
                    <a:pt x="16868" y="26492"/>
                    <a:pt x="16868" y="25164"/>
                  </a:cubicBezTo>
                  <a:lnTo>
                    <a:pt x="16868" y="2432"/>
                  </a:lnTo>
                  <a:cubicBezTo>
                    <a:pt x="16868" y="1103"/>
                    <a:pt x="15790" y="1"/>
                    <a:pt x="144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072;p47">
              <a:extLst>
                <a:ext uri="{FF2B5EF4-FFF2-40B4-BE49-F238E27FC236}">
                  <a16:creationId xmlns:a16="http://schemas.microsoft.com/office/drawing/2014/main" id="{494101E7-860E-4478-876F-F55B5FEBC1FF}"/>
                </a:ext>
              </a:extLst>
            </p:cNvPr>
            <p:cNvSpPr/>
            <p:nvPr/>
          </p:nvSpPr>
          <p:spPr>
            <a:xfrm>
              <a:off x="1153575" y="2936800"/>
              <a:ext cx="581500" cy="94650"/>
            </a:xfrm>
            <a:custGeom>
              <a:avLst/>
              <a:gdLst/>
              <a:ahLst/>
              <a:cxnLst/>
              <a:rect l="l" t="t" r="r" b="b"/>
              <a:pathLst>
                <a:path w="23260" h="3786" extrusionOk="0">
                  <a:moveTo>
                    <a:pt x="1906" y="1"/>
                  </a:moveTo>
                  <a:cubicBezTo>
                    <a:pt x="853" y="1"/>
                    <a:pt x="1" y="853"/>
                    <a:pt x="1" y="1880"/>
                  </a:cubicBezTo>
                  <a:cubicBezTo>
                    <a:pt x="1" y="2933"/>
                    <a:pt x="853" y="3785"/>
                    <a:pt x="1906" y="3785"/>
                  </a:cubicBezTo>
                  <a:lnTo>
                    <a:pt x="21354" y="3785"/>
                  </a:lnTo>
                  <a:cubicBezTo>
                    <a:pt x="22407" y="3785"/>
                    <a:pt x="23259" y="2933"/>
                    <a:pt x="23259" y="1880"/>
                  </a:cubicBezTo>
                  <a:cubicBezTo>
                    <a:pt x="23259" y="853"/>
                    <a:pt x="22407" y="1"/>
                    <a:pt x="213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073;p47">
              <a:extLst>
                <a:ext uri="{FF2B5EF4-FFF2-40B4-BE49-F238E27FC236}">
                  <a16:creationId xmlns:a16="http://schemas.microsoft.com/office/drawing/2014/main" id="{1A6D4730-16B1-4D4B-85BC-9CE8E0F2CEFD}"/>
                </a:ext>
              </a:extLst>
            </p:cNvPr>
            <p:cNvSpPr/>
            <p:nvPr/>
          </p:nvSpPr>
          <p:spPr>
            <a:xfrm>
              <a:off x="1373500" y="2385425"/>
              <a:ext cx="490650" cy="91500"/>
            </a:xfrm>
            <a:custGeom>
              <a:avLst/>
              <a:gdLst/>
              <a:ahLst/>
              <a:cxnLst/>
              <a:rect l="l" t="t" r="r" b="b"/>
              <a:pathLst>
                <a:path w="19626" h="3660" extrusionOk="0">
                  <a:moveTo>
                    <a:pt x="1" y="0"/>
                  </a:moveTo>
                  <a:lnTo>
                    <a:pt x="1" y="3660"/>
                  </a:lnTo>
                  <a:lnTo>
                    <a:pt x="19625" y="3660"/>
                  </a:lnTo>
                  <a:lnTo>
                    <a:pt x="196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074;p47">
              <a:extLst>
                <a:ext uri="{FF2B5EF4-FFF2-40B4-BE49-F238E27FC236}">
                  <a16:creationId xmlns:a16="http://schemas.microsoft.com/office/drawing/2014/main" id="{72C73311-0ADC-42AC-ABFD-9029C0400AD9}"/>
                </a:ext>
              </a:extLst>
            </p:cNvPr>
            <p:cNvSpPr/>
            <p:nvPr/>
          </p:nvSpPr>
          <p:spPr>
            <a:xfrm>
              <a:off x="1938050" y="2385425"/>
              <a:ext cx="490000" cy="91500"/>
            </a:xfrm>
            <a:custGeom>
              <a:avLst/>
              <a:gdLst/>
              <a:ahLst/>
              <a:cxnLst/>
              <a:rect l="l" t="t" r="r" b="b"/>
              <a:pathLst>
                <a:path w="19600" h="3660" extrusionOk="0">
                  <a:moveTo>
                    <a:pt x="0" y="0"/>
                  </a:moveTo>
                  <a:lnTo>
                    <a:pt x="0" y="3660"/>
                  </a:lnTo>
                  <a:lnTo>
                    <a:pt x="19600" y="3660"/>
                  </a:lnTo>
                  <a:lnTo>
                    <a:pt x="19600" y="0"/>
                  </a:lnTo>
                  <a:close/>
                </a:path>
              </a:pathLst>
            </a:custGeom>
            <a:solidFill>
              <a:srgbClr val="4F6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075;p47">
              <a:extLst>
                <a:ext uri="{FF2B5EF4-FFF2-40B4-BE49-F238E27FC236}">
                  <a16:creationId xmlns:a16="http://schemas.microsoft.com/office/drawing/2014/main" id="{30BE5E3F-578E-46A1-9816-883A9EB9A129}"/>
                </a:ext>
              </a:extLst>
            </p:cNvPr>
            <p:cNvSpPr/>
            <p:nvPr/>
          </p:nvSpPr>
          <p:spPr>
            <a:xfrm>
              <a:off x="3129150" y="2385425"/>
              <a:ext cx="490625" cy="91500"/>
            </a:xfrm>
            <a:custGeom>
              <a:avLst/>
              <a:gdLst/>
              <a:ahLst/>
              <a:cxnLst/>
              <a:rect l="l" t="t" r="r" b="b"/>
              <a:pathLst>
                <a:path w="19625" h="3660" extrusionOk="0">
                  <a:moveTo>
                    <a:pt x="1" y="0"/>
                  </a:moveTo>
                  <a:lnTo>
                    <a:pt x="1" y="3660"/>
                  </a:lnTo>
                  <a:lnTo>
                    <a:pt x="19625" y="3660"/>
                  </a:lnTo>
                  <a:lnTo>
                    <a:pt x="196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076;p47">
              <a:extLst>
                <a:ext uri="{FF2B5EF4-FFF2-40B4-BE49-F238E27FC236}">
                  <a16:creationId xmlns:a16="http://schemas.microsoft.com/office/drawing/2014/main" id="{54A91BDD-2CE7-479A-8AAE-2B793C2CE495}"/>
                </a:ext>
              </a:extLst>
            </p:cNvPr>
            <p:cNvSpPr/>
            <p:nvPr/>
          </p:nvSpPr>
          <p:spPr>
            <a:xfrm>
              <a:off x="3688050" y="2385425"/>
              <a:ext cx="349650" cy="91500"/>
            </a:xfrm>
            <a:custGeom>
              <a:avLst/>
              <a:gdLst/>
              <a:ahLst/>
              <a:cxnLst/>
              <a:rect l="l" t="t" r="r" b="b"/>
              <a:pathLst>
                <a:path w="13986" h="3660" extrusionOk="0">
                  <a:moveTo>
                    <a:pt x="1" y="0"/>
                  </a:moveTo>
                  <a:lnTo>
                    <a:pt x="1" y="3660"/>
                  </a:lnTo>
                  <a:lnTo>
                    <a:pt x="13986" y="3660"/>
                  </a:lnTo>
                  <a:lnTo>
                    <a:pt x="139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077;p47">
              <a:extLst>
                <a:ext uri="{FF2B5EF4-FFF2-40B4-BE49-F238E27FC236}">
                  <a16:creationId xmlns:a16="http://schemas.microsoft.com/office/drawing/2014/main" id="{AB862DFE-E036-42B0-B5D5-6B022FB052B0}"/>
                </a:ext>
              </a:extLst>
            </p:cNvPr>
            <p:cNvSpPr/>
            <p:nvPr/>
          </p:nvSpPr>
          <p:spPr>
            <a:xfrm>
              <a:off x="2538300" y="2423650"/>
              <a:ext cx="490625" cy="90875"/>
            </a:xfrm>
            <a:custGeom>
              <a:avLst/>
              <a:gdLst/>
              <a:ahLst/>
              <a:cxnLst/>
              <a:rect l="l" t="t" r="r" b="b"/>
              <a:pathLst>
                <a:path w="19625" h="3635" extrusionOk="0">
                  <a:moveTo>
                    <a:pt x="1" y="0"/>
                  </a:moveTo>
                  <a:lnTo>
                    <a:pt x="1" y="3634"/>
                  </a:lnTo>
                  <a:lnTo>
                    <a:pt x="19625" y="3634"/>
                  </a:lnTo>
                  <a:lnTo>
                    <a:pt x="196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078;p47">
              <a:extLst>
                <a:ext uri="{FF2B5EF4-FFF2-40B4-BE49-F238E27FC236}">
                  <a16:creationId xmlns:a16="http://schemas.microsoft.com/office/drawing/2014/main" id="{72850FBC-391F-42E7-9561-EB508D8679D6}"/>
                </a:ext>
              </a:extLst>
            </p:cNvPr>
            <p:cNvSpPr/>
            <p:nvPr/>
          </p:nvSpPr>
          <p:spPr>
            <a:xfrm>
              <a:off x="2491300" y="2370375"/>
              <a:ext cx="575225" cy="121600"/>
            </a:xfrm>
            <a:custGeom>
              <a:avLst/>
              <a:gdLst/>
              <a:ahLst/>
              <a:cxnLst/>
              <a:rect l="l" t="t" r="r" b="b"/>
              <a:pathLst>
                <a:path w="23009" h="4864" extrusionOk="0">
                  <a:moveTo>
                    <a:pt x="22557" y="452"/>
                  </a:moveTo>
                  <a:lnTo>
                    <a:pt x="22557" y="4412"/>
                  </a:lnTo>
                  <a:lnTo>
                    <a:pt x="452" y="4412"/>
                  </a:lnTo>
                  <a:lnTo>
                    <a:pt x="452" y="452"/>
                  </a:lnTo>
                  <a:close/>
                  <a:moveTo>
                    <a:pt x="1" y="1"/>
                  </a:moveTo>
                  <a:lnTo>
                    <a:pt x="1" y="4863"/>
                  </a:lnTo>
                  <a:lnTo>
                    <a:pt x="23009" y="4863"/>
                  </a:lnTo>
                  <a:lnTo>
                    <a:pt x="23009" y="1"/>
                  </a:lnTo>
                  <a:close/>
                </a:path>
              </a:pathLst>
            </a:custGeom>
            <a:solidFill>
              <a:srgbClr val="4F6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079;p47">
              <a:extLst>
                <a:ext uri="{FF2B5EF4-FFF2-40B4-BE49-F238E27FC236}">
                  <a16:creationId xmlns:a16="http://schemas.microsoft.com/office/drawing/2014/main" id="{3BD6FF24-72D0-480B-B558-1875A17BDAC1}"/>
                </a:ext>
              </a:extLst>
            </p:cNvPr>
            <p:cNvSpPr/>
            <p:nvPr/>
          </p:nvSpPr>
          <p:spPr>
            <a:xfrm>
              <a:off x="3359100" y="3006975"/>
              <a:ext cx="741275" cy="872225"/>
            </a:xfrm>
            <a:custGeom>
              <a:avLst/>
              <a:gdLst/>
              <a:ahLst/>
              <a:cxnLst/>
              <a:rect l="l" t="t" r="r" b="b"/>
              <a:pathLst>
                <a:path w="29651" h="34889" extrusionOk="0">
                  <a:moveTo>
                    <a:pt x="1" y="1"/>
                  </a:moveTo>
                  <a:lnTo>
                    <a:pt x="1" y="31580"/>
                  </a:lnTo>
                  <a:cubicBezTo>
                    <a:pt x="1" y="33409"/>
                    <a:pt x="1480" y="34888"/>
                    <a:pt x="3309" y="34888"/>
                  </a:cubicBezTo>
                  <a:lnTo>
                    <a:pt x="26342" y="34888"/>
                  </a:lnTo>
                  <a:cubicBezTo>
                    <a:pt x="28171" y="34888"/>
                    <a:pt x="29650" y="33409"/>
                    <a:pt x="29650" y="31580"/>
                  </a:cubicBezTo>
                  <a:lnTo>
                    <a:pt x="296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080;p47">
              <a:extLst>
                <a:ext uri="{FF2B5EF4-FFF2-40B4-BE49-F238E27FC236}">
                  <a16:creationId xmlns:a16="http://schemas.microsoft.com/office/drawing/2014/main" id="{7068759C-C201-4710-B775-FAB15DA6D118}"/>
                </a:ext>
              </a:extLst>
            </p:cNvPr>
            <p:cNvSpPr/>
            <p:nvPr/>
          </p:nvSpPr>
          <p:spPr>
            <a:xfrm>
              <a:off x="3359100" y="2830275"/>
              <a:ext cx="741275" cy="176725"/>
            </a:xfrm>
            <a:custGeom>
              <a:avLst/>
              <a:gdLst/>
              <a:ahLst/>
              <a:cxnLst/>
              <a:rect l="l" t="t" r="r" b="b"/>
              <a:pathLst>
                <a:path w="29651" h="7069" extrusionOk="0">
                  <a:moveTo>
                    <a:pt x="3309" y="1"/>
                  </a:moveTo>
                  <a:cubicBezTo>
                    <a:pt x="1480" y="1"/>
                    <a:pt x="1" y="1480"/>
                    <a:pt x="1" y="3309"/>
                  </a:cubicBezTo>
                  <a:lnTo>
                    <a:pt x="1" y="7069"/>
                  </a:lnTo>
                  <a:lnTo>
                    <a:pt x="29650" y="7069"/>
                  </a:lnTo>
                  <a:lnTo>
                    <a:pt x="29650" y="3309"/>
                  </a:lnTo>
                  <a:cubicBezTo>
                    <a:pt x="29650" y="1480"/>
                    <a:pt x="28171" y="1"/>
                    <a:pt x="263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081;p47">
              <a:extLst>
                <a:ext uri="{FF2B5EF4-FFF2-40B4-BE49-F238E27FC236}">
                  <a16:creationId xmlns:a16="http://schemas.microsoft.com/office/drawing/2014/main" id="{24A4BE29-0D88-4A87-AB28-998DF5EC2D0B}"/>
                </a:ext>
              </a:extLst>
            </p:cNvPr>
            <p:cNvSpPr/>
            <p:nvPr/>
          </p:nvSpPr>
          <p:spPr>
            <a:xfrm>
              <a:off x="3693075" y="3958125"/>
              <a:ext cx="47000" cy="47000"/>
            </a:xfrm>
            <a:custGeom>
              <a:avLst/>
              <a:gdLst/>
              <a:ahLst/>
              <a:cxnLst/>
              <a:rect l="l" t="t" r="r" b="b"/>
              <a:pathLst>
                <a:path w="1880" h="1880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082;p47">
              <a:extLst>
                <a:ext uri="{FF2B5EF4-FFF2-40B4-BE49-F238E27FC236}">
                  <a16:creationId xmlns:a16="http://schemas.microsoft.com/office/drawing/2014/main" id="{15C57613-E053-4907-A863-C0DA67495338}"/>
                </a:ext>
              </a:extLst>
            </p:cNvPr>
            <p:cNvSpPr/>
            <p:nvPr/>
          </p:nvSpPr>
          <p:spPr>
            <a:xfrm>
              <a:off x="3853475" y="3958125"/>
              <a:ext cx="47025" cy="47000"/>
            </a:xfrm>
            <a:custGeom>
              <a:avLst/>
              <a:gdLst/>
              <a:ahLst/>
              <a:cxnLst/>
              <a:rect l="l" t="t" r="r" b="b"/>
              <a:pathLst>
                <a:path w="1881" h="1880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083;p47">
              <a:extLst>
                <a:ext uri="{FF2B5EF4-FFF2-40B4-BE49-F238E27FC236}">
                  <a16:creationId xmlns:a16="http://schemas.microsoft.com/office/drawing/2014/main" id="{87BEE9FC-4BBA-4BF7-973C-B28D361C7088}"/>
                </a:ext>
              </a:extLst>
            </p:cNvPr>
            <p:cNvSpPr/>
            <p:nvPr/>
          </p:nvSpPr>
          <p:spPr>
            <a:xfrm>
              <a:off x="4014500" y="3958125"/>
              <a:ext cx="47025" cy="47000"/>
            </a:xfrm>
            <a:custGeom>
              <a:avLst/>
              <a:gdLst/>
              <a:ahLst/>
              <a:cxnLst/>
              <a:rect l="l" t="t" r="r" b="b"/>
              <a:pathLst>
                <a:path w="1881" h="1880" extrusionOk="0">
                  <a:moveTo>
                    <a:pt x="1" y="0"/>
                  </a:moveTo>
                  <a:lnTo>
                    <a:pt x="1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084;p47">
              <a:extLst>
                <a:ext uri="{FF2B5EF4-FFF2-40B4-BE49-F238E27FC236}">
                  <a16:creationId xmlns:a16="http://schemas.microsoft.com/office/drawing/2014/main" id="{C25F913A-5ED9-4F4A-9679-C9C1CFC1A660}"/>
                </a:ext>
              </a:extLst>
            </p:cNvPr>
            <p:cNvSpPr/>
            <p:nvPr/>
          </p:nvSpPr>
          <p:spPr>
            <a:xfrm>
              <a:off x="3482550" y="3107850"/>
              <a:ext cx="273200" cy="37625"/>
            </a:xfrm>
            <a:custGeom>
              <a:avLst/>
              <a:gdLst/>
              <a:ahLst/>
              <a:cxnLst/>
              <a:rect l="l" t="t" r="r" b="b"/>
              <a:pathLst>
                <a:path w="10928" h="1505" extrusionOk="0">
                  <a:moveTo>
                    <a:pt x="0" y="1"/>
                  </a:moveTo>
                  <a:lnTo>
                    <a:pt x="0" y="1505"/>
                  </a:lnTo>
                  <a:lnTo>
                    <a:pt x="10928" y="1505"/>
                  </a:lnTo>
                  <a:lnTo>
                    <a:pt x="109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085;p47">
              <a:extLst>
                <a:ext uri="{FF2B5EF4-FFF2-40B4-BE49-F238E27FC236}">
                  <a16:creationId xmlns:a16="http://schemas.microsoft.com/office/drawing/2014/main" id="{F8ED67EE-9F41-4060-A71D-5FCFF829D3BA}"/>
                </a:ext>
              </a:extLst>
            </p:cNvPr>
            <p:cNvSpPr/>
            <p:nvPr/>
          </p:nvSpPr>
          <p:spPr>
            <a:xfrm>
              <a:off x="3482550" y="3191825"/>
              <a:ext cx="273200" cy="37600"/>
            </a:xfrm>
            <a:custGeom>
              <a:avLst/>
              <a:gdLst/>
              <a:ahLst/>
              <a:cxnLst/>
              <a:rect l="l" t="t" r="r" b="b"/>
              <a:pathLst>
                <a:path w="10928" h="1504" extrusionOk="0">
                  <a:moveTo>
                    <a:pt x="0" y="0"/>
                  </a:moveTo>
                  <a:lnTo>
                    <a:pt x="0" y="1504"/>
                  </a:lnTo>
                  <a:lnTo>
                    <a:pt x="10928" y="1504"/>
                  </a:lnTo>
                  <a:lnTo>
                    <a:pt x="109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086;p47">
              <a:extLst>
                <a:ext uri="{FF2B5EF4-FFF2-40B4-BE49-F238E27FC236}">
                  <a16:creationId xmlns:a16="http://schemas.microsoft.com/office/drawing/2014/main" id="{B7F3BFD2-0408-4BB0-9174-A80CA7FBA706}"/>
                </a:ext>
              </a:extLst>
            </p:cNvPr>
            <p:cNvSpPr/>
            <p:nvPr/>
          </p:nvSpPr>
          <p:spPr>
            <a:xfrm>
              <a:off x="3482550" y="3275775"/>
              <a:ext cx="102775" cy="37625"/>
            </a:xfrm>
            <a:custGeom>
              <a:avLst/>
              <a:gdLst/>
              <a:ahLst/>
              <a:cxnLst/>
              <a:rect l="l" t="t" r="r" b="b"/>
              <a:pathLst>
                <a:path w="4111" h="1505" extrusionOk="0">
                  <a:moveTo>
                    <a:pt x="0" y="1"/>
                  </a:moveTo>
                  <a:lnTo>
                    <a:pt x="0" y="1504"/>
                  </a:lnTo>
                  <a:lnTo>
                    <a:pt x="4111" y="1504"/>
                  </a:lnTo>
                  <a:lnTo>
                    <a:pt x="41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087;p47">
              <a:extLst>
                <a:ext uri="{FF2B5EF4-FFF2-40B4-BE49-F238E27FC236}">
                  <a16:creationId xmlns:a16="http://schemas.microsoft.com/office/drawing/2014/main" id="{BFF0FC48-3E8D-4431-AE5B-C896CB2D1E3E}"/>
                </a:ext>
              </a:extLst>
            </p:cNvPr>
            <p:cNvSpPr/>
            <p:nvPr/>
          </p:nvSpPr>
          <p:spPr>
            <a:xfrm>
              <a:off x="3482550" y="3362875"/>
              <a:ext cx="177975" cy="37625"/>
            </a:xfrm>
            <a:custGeom>
              <a:avLst/>
              <a:gdLst/>
              <a:ahLst/>
              <a:cxnLst/>
              <a:rect l="l" t="t" r="r" b="b"/>
              <a:pathLst>
                <a:path w="7119" h="1505" extrusionOk="0">
                  <a:moveTo>
                    <a:pt x="0" y="0"/>
                  </a:moveTo>
                  <a:lnTo>
                    <a:pt x="0" y="1504"/>
                  </a:lnTo>
                  <a:lnTo>
                    <a:pt x="7118" y="1504"/>
                  </a:lnTo>
                  <a:lnTo>
                    <a:pt x="7118" y="0"/>
                  </a:lnTo>
                  <a:close/>
                </a:path>
              </a:pathLst>
            </a:custGeom>
            <a:solidFill>
              <a:srgbClr val="4F6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088;p47">
              <a:extLst>
                <a:ext uri="{FF2B5EF4-FFF2-40B4-BE49-F238E27FC236}">
                  <a16:creationId xmlns:a16="http://schemas.microsoft.com/office/drawing/2014/main" id="{3D383719-737F-4C5B-8FDE-09D85E48FA89}"/>
                </a:ext>
              </a:extLst>
            </p:cNvPr>
            <p:cNvSpPr/>
            <p:nvPr/>
          </p:nvSpPr>
          <p:spPr>
            <a:xfrm>
              <a:off x="3482550" y="3446825"/>
              <a:ext cx="120325" cy="37625"/>
            </a:xfrm>
            <a:custGeom>
              <a:avLst/>
              <a:gdLst/>
              <a:ahLst/>
              <a:cxnLst/>
              <a:rect l="l" t="t" r="r" b="b"/>
              <a:pathLst>
                <a:path w="4813" h="1505" extrusionOk="0">
                  <a:moveTo>
                    <a:pt x="0" y="1"/>
                  </a:moveTo>
                  <a:lnTo>
                    <a:pt x="0" y="1505"/>
                  </a:lnTo>
                  <a:lnTo>
                    <a:pt x="4812" y="1505"/>
                  </a:lnTo>
                  <a:lnTo>
                    <a:pt x="4812" y="1"/>
                  </a:lnTo>
                  <a:close/>
                </a:path>
              </a:pathLst>
            </a:custGeom>
            <a:solidFill>
              <a:srgbClr val="4F6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089;p47">
              <a:extLst>
                <a:ext uri="{FF2B5EF4-FFF2-40B4-BE49-F238E27FC236}">
                  <a16:creationId xmlns:a16="http://schemas.microsoft.com/office/drawing/2014/main" id="{9357E5CE-9435-4042-B9D7-F7360987753E}"/>
                </a:ext>
              </a:extLst>
            </p:cNvPr>
            <p:cNvSpPr/>
            <p:nvPr/>
          </p:nvSpPr>
          <p:spPr>
            <a:xfrm>
              <a:off x="3482550" y="3530800"/>
              <a:ext cx="120325" cy="37600"/>
            </a:xfrm>
            <a:custGeom>
              <a:avLst/>
              <a:gdLst/>
              <a:ahLst/>
              <a:cxnLst/>
              <a:rect l="l" t="t" r="r" b="b"/>
              <a:pathLst>
                <a:path w="4813" h="1504" extrusionOk="0">
                  <a:moveTo>
                    <a:pt x="0" y="0"/>
                  </a:moveTo>
                  <a:lnTo>
                    <a:pt x="0" y="1504"/>
                  </a:lnTo>
                  <a:lnTo>
                    <a:pt x="4812" y="1504"/>
                  </a:lnTo>
                  <a:lnTo>
                    <a:pt x="48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090;p47">
              <a:extLst>
                <a:ext uri="{FF2B5EF4-FFF2-40B4-BE49-F238E27FC236}">
                  <a16:creationId xmlns:a16="http://schemas.microsoft.com/office/drawing/2014/main" id="{51BD14AB-BE7B-4E29-AA15-5ACC0C77F400}"/>
                </a:ext>
              </a:extLst>
            </p:cNvPr>
            <p:cNvSpPr/>
            <p:nvPr/>
          </p:nvSpPr>
          <p:spPr>
            <a:xfrm>
              <a:off x="1891675" y="3572775"/>
              <a:ext cx="1345900" cy="372825"/>
            </a:xfrm>
            <a:custGeom>
              <a:avLst/>
              <a:gdLst/>
              <a:ahLst/>
              <a:cxnLst/>
              <a:rect l="l" t="t" r="r" b="b"/>
              <a:pathLst>
                <a:path w="53836" h="14913" extrusionOk="0">
                  <a:moveTo>
                    <a:pt x="53385" y="0"/>
                  </a:moveTo>
                  <a:lnTo>
                    <a:pt x="46643" y="3760"/>
                  </a:lnTo>
                  <a:lnTo>
                    <a:pt x="35740" y="4988"/>
                  </a:lnTo>
                  <a:lnTo>
                    <a:pt x="31455" y="10176"/>
                  </a:lnTo>
                  <a:lnTo>
                    <a:pt x="23059" y="12933"/>
                  </a:lnTo>
                  <a:lnTo>
                    <a:pt x="18146" y="7569"/>
                  </a:lnTo>
                  <a:lnTo>
                    <a:pt x="12582" y="10802"/>
                  </a:lnTo>
                  <a:lnTo>
                    <a:pt x="8773" y="8371"/>
                  </a:lnTo>
                  <a:lnTo>
                    <a:pt x="1" y="14161"/>
                  </a:lnTo>
                  <a:lnTo>
                    <a:pt x="502" y="14913"/>
                  </a:lnTo>
                  <a:lnTo>
                    <a:pt x="8773" y="9449"/>
                  </a:lnTo>
                  <a:lnTo>
                    <a:pt x="12557" y="11880"/>
                  </a:lnTo>
                  <a:lnTo>
                    <a:pt x="17946" y="8722"/>
                  </a:lnTo>
                  <a:lnTo>
                    <a:pt x="22783" y="13985"/>
                  </a:lnTo>
                  <a:lnTo>
                    <a:pt x="32006" y="10978"/>
                  </a:lnTo>
                  <a:lnTo>
                    <a:pt x="36217" y="5840"/>
                  </a:lnTo>
                  <a:lnTo>
                    <a:pt x="46918" y="4637"/>
                  </a:lnTo>
                  <a:lnTo>
                    <a:pt x="53836" y="802"/>
                  </a:lnTo>
                  <a:lnTo>
                    <a:pt x="53385" y="0"/>
                  </a:lnTo>
                  <a:close/>
                </a:path>
              </a:pathLst>
            </a:custGeom>
            <a:solidFill>
              <a:srgbClr val="4F6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091;p47">
              <a:extLst>
                <a:ext uri="{FF2B5EF4-FFF2-40B4-BE49-F238E27FC236}">
                  <a16:creationId xmlns:a16="http://schemas.microsoft.com/office/drawing/2014/main" id="{6980A4C6-6E44-4FAD-A135-0E57D15C7E47}"/>
                </a:ext>
              </a:extLst>
            </p:cNvPr>
            <p:cNvSpPr/>
            <p:nvPr/>
          </p:nvSpPr>
          <p:spPr>
            <a:xfrm>
              <a:off x="1852825" y="3920525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1129" y="0"/>
                  </a:moveTo>
                  <a:cubicBezTo>
                    <a:pt x="502" y="0"/>
                    <a:pt x="1" y="527"/>
                    <a:pt x="1" y="1153"/>
                  </a:cubicBezTo>
                  <a:cubicBezTo>
                    <a:pt x="1" y="1780"/>
                    <a:pt x="502" y="2281"/>
                    <a:pt x="1129" y="2281"/>
                  </a:cubicBezTo>
                  <a:cubicBezTo>
                    <a:pt x="1755" y="2281"/>
                    <a:pt x="2282" y="1780"/>
                    <a:pt x="2282" y="1153"/>
                  </a:cubicBezTo>
                  <a:cubicBezTo>
                    <a:pt x="2282" y="527"/>
                    <a:pt x="1755" y="0"/>
                    <a:pt x="11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092;p47">
              <a:extLst>
                <a:ext uri="{FF2B5EF4-FFF2-40B4-BE49-F238E27FC236}">
                  <a16:creationId xmlns:a16="http://schemas.microsoft.com/office/drawing/2014/main" id="{3EC65B8F-6137-4933-8435-4A60DA731EEB}"/>
                </a:ext>
              </a:extLst>
            </p:cNvPr>
            <p:cNvSpPr/>
            <p:nvPr/>
          </p:nvSpPr>
          <p:spPr>
            <a:xfrm>
              <a:off x="1840925" y="3909250"/>
              <a:ext cx="80225" cy="80225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1605" y="927"/>
                  </a:moveTo>
                  <a:cubicBezTo>
                    <a:pt x="1981" y="927"/>
                    <a:pt x="2281" y="1228"/>
                    <a:pt x="2281" y="1604"/>
                  </a:cubicBezTo>
                  <a:cubicBezTo>
                    <a:pt x="2281" y="1980"/>
                    <a:pt x="1981" y="2281"/>
                    <a:pt x="1605" y="2281"/>
                  </a:cubicBezTo>
                  <a:cubicBezTo>
                    <a:pt x="1229" y="2281"/>
                    <a:pt x="928" y="1980"/>
                    <a:pt x="928" y="1604"/>
                  </a:cubicBezTo>
                  <a:cubicBezTo>
                    <a:pt x="928" y="1228"/>
                    <a:pt x="1229" y="927"/>
                    <a:pt x="1605" y="927"/>
                  </a:cubicBezTo>
                  <a:close/>
                  <a:moveTo>
                    <a:pt x="1605" y="0"/>
                  </a:moveTo>
                  <a:cubicBezTo>
                    <a:pt x="728" y="0"/>
                    <a:pt x="1" y="727"/>
                    <a:pt x="1" y="1604"/>
                  </a:cubicBezTo>
                  <a:cubicBezTo>
                    <a:pt x="1" y="2481"/>
                    <a:pt x="728" y="3208"/>
                    <a:pt x="1605" y="3208"/>
                  </a:cubicBezTo>
                  <a:cubicBezTo>
                    <a:pt x="2482" y="3208"/>
                    <a:pt x="3209" y="2481"/>
                    <a:pt x="3209" y="1604"/>
                  </a:cubicBezTo>
                  <a:cubicBezTo>
                    <a:pt x="3209" y="727"/>
                    <a:pt x="2482" y="0"/>
                    <a:pt x="16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093;p47">
              <a:extLst>
                <a:ext uri="{FF2B5EF4-FFF2-40B4-BE49-F238E27FC236}">
                  <a16:creationId xmlns:a16="http://schemas.microsoft.com/office/drawing/2014/main" id="{C73E9AFD-5599-426E-AA30-580915F2B9AE}"/>
                </a:ext>
              </a:extLst>
            </p:cNvPr>
            <p:cNvSpPr/>
            <p:nvPr/>
          </p:nvSpPr>
          <p:spPr>
            <a:xfrm>
              <a:off x="2316500" y="375197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28" y="0"/>
                  </a:moveTo>
                  <a:cubicBezTo>
                    <a:pt x="502" y="0"/>
                    <a:pt x="0" y="502"/>
                    <a:pt x="0" y="1128"/>
                  </a:cubicBezTo>
                  <a:cubicBezTo>
                    <a:pt x="0" y="1755"/>
                    <a:pt x="502" y="2281"/>
                    <a:pt x="1128" y="2281"/>
                  </a:cubicBezTo>
                  <a:cubicBezTo>
                    <a:pt x="1755" y="2281"/>
                    <a:pt x="2281" y="1755"/>
                    <a:pt x="2281" y="1128"/>
                  </a:cubicBezTo>
                  <a:cubicBezTo>
                    <a:pt x="2281" y="502"/>
                    <a:pt x="1755" y="0"/>
                    <a:pt x="1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094;p47">
              <a:extLst>
                <a:ext uri="{FF2B5EF4-FFF2-40B4-BE49-F238E27FC236}">
                  <a16:creationId xmlns:a16="http://schemas.microsoft.com/office/drawing/2014/main" id="{0B82FAB5-203D-4DA1-A253-B014FB44658D}"/>
                </a:ext>
              </a:extLst>
            </p:cNvPr>
            <p:cNvSpPr/>
            <p:nvPr/>
          </p:nvSpPr>
          <p:spPr>
            <a:xfrm>
              <a:off x="2304600" y="3740075"/>
              <a:ext cx="80225" cy="80225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1604" y="927"/>
                  </a:moveTo>
                  <a:cubicBezTo>
                    <a:pt x="1980" y="927"/>
                    <a:pt x="2281" y="1228"/>
                    <a:pt x="2281" y="1604"/>
                  </a:cubicBezTo>
                  <a:cubicBezTo>
                    <a:pt x="2281" y="1980"/>
                    <a:pt x="1980" y="2281"/>
                    <a:pt x="1604" y="2281"/>
                  </a:cubicBezTo>
                  <a:cubicBezTo>
                    <a:pt x="1228" y="2281"/>
                    <a:pt x="927" y="1980"/>
                    <a:pt x="927" y="1604"/>
                  </a:cubicBezTo>
                  <a:cubicBezTo>
                    <a:pt x="927" y="1228"/>
                    <a:pt x="1228" y="927"/>
                    <a:pt x="1604" y="927"/>
                  </a:cubicBezTo>
                  <a:close/>
                  <a:moveTo>
                    <a:pt x="1604" y="0"/>
                  </a:moveTo>
                  <a:cubicBezTo>
                    <a:pt x="727" y="0"/>
                    <a:pt x="0" y="727"/>
                    <a:pt x="0" y="1604"/>
                  </a:cubicBezTo>
                  <a:cubicBezTo>
                    <a:pt x="0" y="2481"/>
                    <a:pt x="727" y="3208"/>
                    <a:pt x="1604" y="3208"/>
                  </a:cubicBezTo>
                  <a:cubicBezTo>
                    <a:pt x="2481" y="3208"/>
                    <a:pt x="3208" y="2481"/>
                    <a:pt x="3208" y="1604"/>
                  </a:cubicBezTo>
                  <a:cubicBezTo>
                    <a:pt x="3208" y="727"/>
                    <a:pt x="2481" y="0"/>
                    <a:pt x="16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095;p47">
              <a:extLst>
                <a:ext uri="{FF2B5EF4-FFF2-40B4-BE49-F238E27FC236}">
                  <a16:creationId xmlns:a16="http://schemas.microsoft.com/office/drawing/2014/main" id="{A09A3CA7-2886-4578-AD97-313B4110F870}"/>
                </a:ext>
              </a:extLst>
            </p:cNvPr>
            <p:cNvSpPr/>
            <p:nvPr/>
          </p:nvSpPr>
          <p:spPr>
            <a:xfrm>
              <a:off x="2766375" y="368305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53" y="0"/>
                  </a:moveTo>
                  <a:cubicBezTo>
                    <a:pt x="527" y="0"/>
                    <a:pt x="0" y="527"/>
                    <a:pt x="0" y="1153"/>
                  </a:cubicBezTo>
                  <a:cubicBezTo>
                    <a:pt x="0" y="1780"/>
                    <a:pt x="527" y="2281"/>
                    <a:pt x="1153" y="2281"/>
                  </a:cubicBezTo>
                  <a:cubicBezTo>
                    <a:pt x="1780" y="2281"/>
                    <a:pt x="2281" y="1780"/>
                    <a:pt x="2281" y="1153"/>
                  </a:cubicBezTo>
                  <a:cubicBezTo>
                    <a:pt x="2281" y="527"/>
                    <a:pt x="1780" y="0"/>
                    <a:pt x="1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096;p47">
              <a:extLst>
                <a:ext uri="{FF2B5EF4-FFF2-40B4-BE49-F238E27FC236}">
                  <a16:creationId xmlns:a16="http://schemas.microsoft.com/office/drawing/2014/main" id="{861328BE-92CB-4920-AD9F-8877A18EBD32}"/>
                </a:ext>
              </a:extLst>
            </p:cNvPr>
            <p:cNvSpPr/>
            <p:nvPr/>
          </p:nvSpPr>
          <p:spPr>
            <a:xfrm>
              <a:off x="2755100" y="3671775"/>
              <a:ext cx="79600" cy="80225"/>
            </a:xfrm>
            <a:custGeom>
              <a:avLst/>
              <a:gdLst/>
              <a:ahLst/>
              <a:cxnLst/>
              <a:rect l="l" t="t" r="r" b="b"/>
              <a:pathLst>
                <a:path w="3184" h="3209" extrusionOk="0">
                  <a:moveTo>
                    <a:pt x="1604" y="928"/>
                  </a:moveTo>
                  <a:cubicBezTo>
                    <a:pt x="1980" y="928"/>
                    <a:pt x="2281" y="1228"/>
                    <a:pt x="2281" y="1604"/>
                  </a:cubicBezTo>
                  <a:cubicBezTo>
                    <a:pt x="2281" y="1980"/>
                    <a:pt x="1980" y="2281"/>
                    <a:pt x="1604" y="2281"/>
                  </a:cubicBezTo>
                  <a:cubicBezTo>
                    <a:pt x="1228" y="2281"/>
                    <a:pt x="903" y="1980"/>
                    <a:pt x="903" y="1604"/>
                  </a:cubicBezTo>
                  <a:cubicBezTo>
                    <a:pt x="903" y="1228"/>
                    <a:pt x="1228" y="928"/>
                    <a:pt x="1604" y="928"/>
                  </a:cubicBezTo>
                  <a:close/>
                  <a:moveTo>
                    <a:pt x="1604" y="0"/>
                  </a:moveTo>
                  <a:cubicBezTo>
                    <a:pt x="727" y="0"/>
                    <a:pt x="0" y="727"/>
                    <a:pt x="0" y="1604"/>
                  </a:cubicBezTo>
                  <a:cubicBezTo>
                    <a:pt x="0" y="2482"/>
                    <a:pt x="727" y="3208"/>
                    <a:pt x="1604" y="3208"/>
                  </a:cubicBezTo>
                  <a:cubicBezTo>
                    <a:pt x="2482" y="3208"/>
                    <a:pt x="3183" y="2482"/>
                    <a:pt x="3183" y="1604"/>
                  </a:cubicBezTo>
                  <a:cubicBezTo>
                    <a:pt x="3183" y="727"/>
                    <a:pt x="2482" y="0"/>
                    <a:pt x="16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097;p47">
              <a:extLst>
                <a:ext uri="{FF2B5EF4-FFF2-40B4-BE49-F238E27FC236}">
                  <a16:creationId xmlns:a16="http://schemas.microsoft.com/office/drawing/2014/main" id="{394E1301-671B-4E2C-9E48-1496FA202F54}"/>
                </a:ext>
              </a:extLst>
            </p:cNvPr>
            <p:cNvSpPr/>
            <p:nvPr/>
          </p:nvSpPr>
          <p:spPr>
            <a:xfrm>
              <a:off x="3215000" y="354645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28" y="1"/>
                  </a:moveTo>
                  <a:cubicBezTo>
                    <a:pt x="502" y="1"/>
                    <a:pt x="0" y="502"/>
                    <a:pt x="0" y="1154"/>
                  </a:cubicBezTo>
                  <a:cubicBezTo>
                    <a:pt x="0" y="1780"/>
                    <a:pt x="502" y="2281"/>
                    <a:pt x="1128" y="2281"/>
                  </a:cubicBezTo>
                  <a:cubicBezTo>
                    <a:pt x="1755" y="2281"/>
                    <a:pt x="2281" y="1780"/>
                    <a:pt x="2281" y="1154"/>
                  </a:cubicBezTo>
                  <a:cubicBezTo>
                    <a:pt x="2281" y="502"/>
                    <a:pt x="1755" y="1"/>
                    <a:pt x="1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098;p47">
              <a:extLst>
                <a:ext uri="{FF2B5EF4-FFF2-40B4-BE49-F238E27FC236}">
                  <a16:creationId xmlns:a16="http://schemas.microsoft.com/office/drawing/2014/main" id="{79FFB232-3727-4FA5-A7FB-EC52575FBB08}"/>
                </a:ext>
              </a:extLst>
            </p:cNvPr>
            <p:cNvSpPr/>
            <p:nvPr/>
          </p:nvSpPr>
          <p:spPr>
            <a:xfrm>
              <a:off x="3203725" y="3535175"/>
              <a:ext cx="79600" cy="79600"/>
            </a:xfrm>
            <a:custGeom>
              <a:avLst/>
              <a:gdLst/>
              <a:ahLst/>
              <a:cxnLst/>
              <a:rect l="l" t="t" r="r" b="b"/>
              <a:pathLst>
                <a:path w="3184" h="3184" extrusionOk="0">
                  <a:moveTo>
                    <a:pt x="1579" y="903"/>
                  </a:moveTo>
                  <a:cubicBezTo>
                    <a:pt x="1955" y="903"/>
                    <a:pt x="2281" y="1229"/>
                    <a:pt x="2281" y="1605"/>
                  </a:cubicBezTo>
                  <a:cubicBezTo>
                    <a:pt x="2281" y="1981"/>
                    <a:pt x="1955" y="2281"/>
                    <a:pt x="1579" y="2281"/>
                  </a:cubicBezTo>
                  <a:cubicBezTo>
                    <a:pt x="1203" y="2281"/>
                    <a:pt x="903" y="1981"/>
                    <a:pt x="903" y="1605"/>
                  </a:cubicBezTo>
                  <a:cubicBezTo>
                    <a:pt x="903" y="1229"/>
                    <a:pt x="1203" y="903"/>
                    <a:pt x="1579" y="903"/>
                  </a:cubicBezTo>
                  <a:close/>
                  <a:moveTo>
                    <a:pt x="1579" y="1"/>
                  </a:moveTo>
                  <a:cubicBezTo>
                    <a:pt x="702" y="1"/>
                    <a:pt x="0" y="702"/>
                    <a:pt x="0" y="1605"/>
                  </a:cubicBezTo>
                  <a:cubicBezTo>
                    <a:pt x="0" y="2482"/>
                    <a:pt x="702" y="3184"/>
                    <a:pt x="1579" y="3184"/>
                  </a:cubicBezTo>
                  <a:cubicBezTo>
                    <a:pt x="2456" y="3184"/>
                    <a:pt x="3183" y="2482"/>
                    <a:pt x="3183" y="1605"/>
                  </a:cubicBezTo>
                  <a:cubicBezTo>
                    <a:pt x="3183" y="702"/>
                    <a:pt x="2456" y="1"/>
                    <a:pt x="15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099;p47">
              <a:extLst>
                <a:ext uri="{FF2B5EF4-FFF2-40B4-BE49-F238E27FC236}">
                  <a16:creationId xmlns:a16="http://schemas.microsoft.com/office/drawing/2014/main" id="{9CEC0937-C557-48DC-ADCB-8208F3C97BB5}"/>
                </a:ext>
              </a:extLst>
            </p:cNvPr>
            <p:cNvSpPr/>
            <p:nvPr/>
          </p:nvSpPr>
          <p:spPr>
            <a:xfrm>
              <a:off x="3853475" y="2904225"/>
              <a:ext cx="37000" cy="37000"/>
            </a:xfrm>
            <a:custGeom>
              <a:avLst/>
              <a:gdLst/>
              <a:ahLst/>
              <a:cxnLst/>
              <a:rect l="l" t="t" r="r" b="b"/>
              <a:pathLst>
                <a:path w="1480" h="1480" extrusionOk="0">
                  <a:moveTo>
                    <a:pt x="727" y="0"/>
                  </a:moveTo>
                  <a:cubicBezTo>
                    <a:pt x="326" y="0"/>
                    <a:pt x="0" y="326"/>
                    <a:pt x="0" y="752"/>
                  </a:cubicBezTo>
                  <a:cubicBezTo>
                    <a:pt x="0" y="1153"/>
                    <a:pt x="326" y="1479"/>
                    <a:pt x="727" y="1479"/>
                  </a:cubicBezTo>
                  <a:cubicBezTo>
                    <a:pt x="1153" y="1479"/>
                    <a:pt x="1479" y="1153"/>
                    <a:pt x="1479" y="752"/>
                  </a:cubicBezTo>
                  <a:cubicBezTo>
                    <a:pt x="1479" y="326"/>
                    <a:pt x="1153" y="0"/>
                    <a:pt x="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100;p47">
              <a:extLst>
                <a:ext uri="{FF2B5EF4-FFF2-40B4-BE49-F238E27FC236}">
                  <a16:creationId xmlns:a16="http://schemas.microsoft.com/office/drawing/2014/main" id="{0DDF381F-D4FC-4B6C-B0F9-BF87109F6ADB}"/>
                </a:ext>
              </a:extLst>
            </p:cNvPr>
            <p:cNvSpPr/>
            <p:nvPr/>
          </p:nvSpPr>
          <p:spPr>
            <a:xfrm>
              <a:off x="3924275" y="2904225"/>
              <a:ext cx="37625" cy="37000"/>
            </a:xfrm>
            <a:custGeom>
              <a:avLst/>
              <a:gdLst/>
              <a:ahLst/>
              <a:cxnLst/>
              <a:rect l="l" t="t" r="r" b="b"/>
              <a:pathLst>
                <a:path w="1505" h="1480" extrusionOk="0">
                  <a:moveTo>
                    <a:pt x="752" y="0"/>
                  </a:moveTo>
                  <a:cubicBezTo>
                    <a:pt x="351" y="0"/>
                    <a:pt x="0" y="326"/>
                    <a:pt x="0" y="752"/>
                  </a:cubicBezTo>
                  <a:cubicBezTo>
                    <a:pt x="0" y="1153"/>
                    <a:pt x="351" y="1479"/>
                    <a:pt x="752" y="1479"/>
                  </a:cubicBezTo>
                  <a:cubicBezTo>
                    <a:pt x="1153" y="1479"/>
                    <a:pt x="1504" y="1153"/>
                    <a:pt x="1504" y="752"/>
                  </a:cubicBezTo>
                  <a:cubicBezTo>
                    <a:pt x="1504" y="326"/>
                    <a:pt x="1153" y="0"/>
                    <a:pt x="7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101;p47">
              <a:extLst>
                <a:ext uri="{FF2B5EF4-FFF2-40B4-BE49-F238E27FC236}">
                  <a16:creationId xmlns:a16="http://schemas.microsoft.com/office/drawing/2014/main" id="{621499E6-8E5F-4E19-981D-7F3410493689}"/>
                </a:ext>
              </a:extLst>
            </p:cNvPr>
            <p:cNvSpPr/>
            <p:nvPr/>
          </p:nvSpPr>
          <p:spPr>
            <a:xfrm>
              <a:off x="3995700" y="2904225"/>
              <a:ext cx="37000" cy="37000"/>
            </a:xfrm>
            <a:custGeom>
              <a:avLst/>
              <a:gdLst/>
              <a:ahLst/>
              <a:cxnLst/>
              <a:rect l="l" t="t" r="r" b="b"/>
              <a:pathLst>
                <a:path w="1480" h="1480" extrusionOk="0">
                  <a:moveTo>
                    <a:pt x="753" y="0"/>
                  </a:moveTo>
                  <a:cubicBezTo>
                    <a:pt x="326" y="0"/>
                    <a:pt x="1" y="326"/>
                    <a:pt x="1" y="752"/>
                  </a:cubicBezTo>
                  <a:cubicBezTo>
                    <a:pt x="1" y="1153"/>
                    <a:pt x="326" y="1479"/>
                    <a:pt x="753" y="1479"/>
                  </a:cubicBezTo>
                  <a:cubicBezTo>
                    <a:pt x="1154" y="1479"/>
                    <a:pt x="1479" y="1153"/>
                    <a:pt x="1479" y="752"/>
                  </a:cubicBezTo>
                  <a:cubicBezTo>
                    <a:pt x="1479" y="326"/>
                    <a:pt x="1154" y="0"/>
                    <a:pt x="7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102;p47">
              <a:extLst>
                <a:ext uri="{FF2B5EF4-FFF2-40B4-BE49-F238E27FC236}">
                  <a16:creationId xmlns:a16="http://schemas.microsoft.com/office/drawing/2014/main" id="{3A82B920-B6AC-4BFA-944E-0F2721F8C7F7}"/>
                </a:ext>
              </a:extLst>
            </p:cNvPr>
            <p:cNvSpPr/>
            <p:nvPr/>
          </p:nvSpPr>
          <p:spPr>
            <a:xfrm>
              <a:off x="1845950" y="2607850"/>
              <a:ext cx="365925" cy="365950"/>
            </a:xfrm>
            <a:custGeom>
              <a:avLst/>
              <a:gdLst/>
              <a:ahLst/>
              <a:cxnLst/>
              <a:rect l="l" t="t" r="r" b="b"/>
              <a:pathLst>
                <a:path w="14637" h="14638" extrusionOk="0">
                  <a:moveTo>
                    <a:pt x="12030" y="477"/>
                  </a:moveTo>
                  <a:cubicBezTo>
                    <a:pt x="13208" y="477"/>
                    <a:pt x="14186" y="1429"/>
                    <a:pt x="14186" y="2607"/>
                  </a:cubicBezTo>
                  <a:lnTo>
                    <a:pt x="14186" y="12056"/>
                  </a:lnTo>
                  <a:cubicBezTo>
                    <a:pt x="14186" y="13234"/>
                    <a:pt x="13208" y="14186"/>
                    <a:pt x="12030" y="14186"/>
                  </a:cubicBezTo>
                  <a:lnTo>
                    <a:pt x="2582" y="14186"/>
                  </a:lnTo>
                  <a:cubicBezTo>
                    <a:pt x="1404" y="14186"/>
                    <a:pt x="451" y="13234"/>
                    <a:pt x="451" y="12056"/>
                  </a:cubicBezTo>
                  <a:lnTo>
                    <a:pt x="451" y="2607"/>
                  </a:lnTo>
                  <a:cubicBezTo>
                    <a:pt x="451" y="1429"/>
                    <a:pt x="1404" y="477"/>
                    <a:pt x="2582" y="477"/>
                  </a:cubicBezTo>
                  <a:close/>
                  <a:moveTo>
                    <a:pt x="2582" y="1"/>
                  </a:moveTo>
                  <a:cubicBezTo>
                    <a:pt x="1153" y="1"/>
                    <a:pt x="0" y="1179"/>
                    <a:pt x="0" y="2607"/>
                  </a:cubicBezTo>
                  <a:lnTo>
                    <a:pt x="0" y="12056"/>
                  </a:lnTo>
                  <a:cubicBezTo>
                    <a:pt x="0" y="13484"/>
                    <a:pt x="1153" y="14637"/>
                    <a:pt x="2582" y="14637"/>
                  </a:cubicBezTo>
                  <a:lnTo>
                    <a:pt x="12030" y="14637"/>
                  </a:lnTo>
                  <a:cubicBezTo>
                    <a:pt x="13459" y="14637"/>
                    <a:pt x="14637" y="13484"/>
                    <a:pt x="14637" y="12056"/>
                  </a:cubicBezTo>
                  <a:lnTo>
                    <a:pt x="14637" y="2607"/>
                  </a:lnTo>
                  <a:cubicBezTo>
                    <a:pt x="14637" y="1179"/>
                    <a:pt x="13459" y="1"/>
                    <a:pt x="12030" y="1"/>
                  </a:cubicBezTo>
                  <a:close/>
                </a:path>
              </a:pathLst>
            </a:custGeom>
            <a:solidFill>
              <a:srgbClr val="7F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103;p47">
              <a:extLst>
                <a:ext uri="{FF2B5EF4-FFF2-40B4-BE49-F238E27FC236}">
                  <a16:creationId xmlns:a16="http://schemas.microsoft.com/office/drawing/2014/main" id="{D1F80AA3-1334-4138-95B4-1F812D3E6B23}"/>
                </a:ext>
              </a:extLst>
            </p:cNvPr>
            <p:cNvSpPr/>
            <p:nvPr/>
          </p:nvSpPr>
          <p:spPr>
            <a:xfrm>
              <a:off x="1906100" y="2668000"/>
              <a:ext cx="245625" cy="246275"/>
            </a:xfrm>
            <a:custGeom>
              <a:avLst/>
              <a:gdLst/>
              <a:ahLst/>
              <a:cxnLst/>
              <a:rect l="l" t="t" r="r" b="b"/>
              <a:pathLst>
                <a:path w="9825" h="9851" extrusionOk="0">
                  <a:moveTo>
                    <a:pt x="1629" y="1"/>
                  </a:moveTo>
                  <a:cubicBezTo>
                    <a:pt x="727" y="1"/>
                    <a:pt x="0" y="728"/>
                    <a:pt x="0" y="1655"/>
                  </a:cubicBezTo>
                  <a:lnTo>
                    <a:pt x="0" y="8196"/>
                  </a:lnTo>
                  <a:cubicBezTo>
                    <a:pt x="0" y="9099"/>
                    <a:pt x="727" y="9850"/>
                    <a:pt x="1629" y="9850"/>
                  </a:cubicBezTo>
                  <a:lnTo>
                    <a:pt x="8196" y="9850"/>
                  </a:lnTo>
                  <a:cubicBezTo>
                    <a:pt x="9098" y="9850"/>
                    <a:pt x="9825" y="9099"/>
                    <a:pt x="9825" y="8196"/>
                  </a:cubicBezTo>
                  <a:lnTo>
                    <a:pt x="9825" y="1655"/>
                  </a:lnTo>
                  <a:cubicBezTo>
                    <a:pt x="9825" y="728"/>
                    <a:pt x="9098" y="1"/>
                    <a:pt x="81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104;p47">
              <a:extLst>
                <a:ext uri="{FF2B5EF4-FFF2-40B4-BE49-F238E27FC236}">
                  <a16:creationId xmlns:a16="http://schemas.microsoft.com/office/drawing/2014/main" id="{24B20E31-09F4-47BB-BE85-584160EA70DD}"/>
                </a:ext>
              </a:extLst>
            </p:cNvPr>
            <p:cNvSpPr/>
            <p:nvPr/>
          </p:nvSpPr>
          <p:spPr>
            <a:xfrm>
              <a:off x="1937425" y="2699950"/>
              <a:ext cx="182350" cy="182375"/>
            </a:xfrm>
            <a:custGeom>
              <a:avLst/>
              <a:gdLst/>
              <a:ahLst/>
              <a:cxnLst/>
              <a:rect l="l" t="t" r="r" b="b"/>
              <a:pathLst>
                <a:path w="7294" h="7295" extrusionOk="0">
                  <a:moveTo>
                    <a:pt x="1228" y="1"/>
                  </a:moveTo>
                  <a:cubicBezTo>
                    <a:pt x="552" y="1"/>
                    <a:pt x="0" y="552"/>
                    <a:pt x="0" y="1204"/>
                  </a:cubicBezTo>
                  <a:lnTo>
                    <a:pt x="0" y="6066"/>
                  </a:lnTo>
                  <a:cubicBezTo>
                    <a:pt x="0" y="6743"/>
                    <a:pt x="552" y="7294"/>
                    <a:pt x="1228" y="7294"/>
                  </a:cubicBezTo>
                  <a:lnTo>
                    <a:pt x="6091" y="7294"/>
                  </a:lnTo>
                  <a:cubicBezTo>
                    <a:pt x="6742" y="7294"/>
                    <a:pt x="7294" y="6743"/>
                    <a:pt x="7294" y="6066"/>
                  </a:cubicBezTo>
                  <a:lnTo>
                    <a:pt x="7294" y="1204"/>
                  </a:lnTo>
                  <a:cubicBezTo>
                    <a:pt x="7294" y="552"/>
                    <a:pt x="6742" y="1"/>
                    <a:pt x="60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105;p47">
              <a:extLst>
                <a:ext uri="{FF2B5EF4-FFF2-40B4-BE49-F238E27FC236}">
                  <a16:creationId xmlns:a16="http://schemas.microsoft.com/office/drawing/2014/main" id="{1146E3B0-EA50-4E88-8D98-3236920F141C}"/>
                </a:ext>
              </a:extLst>
            </p:cNvPr>
            <p:cNvSpPr/>
            <p:nvPr/>
          </p:nvSpPr>
          <p:spPr>
            <a:xfrm>
              <a:off x="2419875" y="2797700"/>
              <a:ext cx="246275" cy="245650"/>
            </a:xfrm>
            <a:custGeom>
              <a:avLst/>
              <a:gdLst/>
              <a:ahLst/>
              <a:cxnLst/>
              <a:rect l="l" t="t" r="r" b="b"/>
              <a:pathLst>
                <a:path w="9851" h="9826" extrusionOk="0"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lnTo>
                    <a:pt x="1" y="8196"/>
                  </a:lnTo>
                  <a:cubicBezTo>
                    <a:pt x="1" y="9099"/>
                    <a:pt x="728" y="9825"/>
                    <a:pt x="1630" y="9825"/>
                  </a:cubicBezTo>
                  <a:lnTo>
                    <a:pt x="8196" y="9825"/>
                  </a:lnTo>
                  <a:cubicBezTo>
                    <a:pt x="9099" y="9825"/>
                    <a:pt x="9850" y="9099"/>
                    <a:pt x="9850" y="8196"/>
                  </a:cubicBezTo>
                  <a:lnTo>
                    <a:pt x="9850" y="1630"/>
                  </a:lnTo>
                  <a:cubicBezTo>
                    <a:pt x="9850" y="728"/>
                    <a:pt x="9099" y="1"/>
                    <a:pt x="81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106;p47">
              <a:extLst>
                <a:ext uri="{FF2B5EF4-FFF2-40B4-BE49-F238E27FC236}">
                  <a16:creationId xmlns:a16="http://schemas.microsoft.com/office/drawing/2014/main" id="{4A7C4F82-531D-4946-BF29-A4CCC21235BB}"/>
                </a:ext>
              </a:extLst>
            </p:cNvPr>
            <p:cNvSpPr/>
            <p:nvPr/>
          </p:nvSpPr>
          <p:spPr>
            <a:xfrm>
              <a:off x="2451825" y="2829650"/>
              <a:ext cx="182375" cy="182375"/>
            </a:xfrm>
            <a:custGeom>
              <a:avLst/>
              <a:gdLst/>
              <a:ahLst/>
              <a:cxnLst/>
              <a:rect l="l" t="t" r="r" b="b"/>
              <a:pathLst>
                <a:path w="7295" h="7295" extrusionOk="0">
                  <a:moveTo>
                    <a:pt x="1204" y="1"/>
                  </a:moveTo>
                  <a:cubicBezTo>
                    <a:pt x="552" y="1"/>
                    <a:pt x="1" y="527"/>
                    <a:pt x="1" y="1204"/>
                  </a:cubicBezTo>
                  <a:lnTo>
                    <a:pt x="1" y="6066"/>
                  </a:lnTo>
                  <a:cubicBezTo>
                    <a:pt x="1" y="6743"/>
                    <a:pt x="552" y="7294"/>
                    <a:pt x="1204" y="7294"/>
                  </a:cubicBezTo>
                  <a:lnTo>
                    <a:pt x="6066" y="7294"/>
                  </a:lnTo>
                  <a:cubicBezTo>
                    <a:pt x="6743" y="7294"/>
                    <a:pt x="7294" y="6743"/>
                    <a:pt x="7294" y="6066"/>
                  </a:cubicBezTo>
                  <a:lnTo>
                    <a:pt x="7294" y="1204"/>
                  </a:lnTo>
                  <a:cubicBezTo>
                    <a:pt x="7294" y="527"/>
                    <a:pt x="6743" y="1"/>
                    <a:pt x="60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107;p47">
              <a:extLst>
                <a:ext uri="{FF2B5EF4-FFF2-40B4-BE49-F238E27FC236}">
                  <a16:creationId xmlns:a16="http://schemas.microsoft.com/office/drawing/2014/main" id="{17E32B17-D2F5-4F03-9987-E1A6D1D6F102}"/>
                </a:ext>
              </a:extLst>
            </p:cNvPr>
            <p:cNvSpPr/>
            <p:nvPr/>
          </p:nvSpPr>
          <p:spPr>
            <a:xfrm>
              <a:off x="2145450" y="2790175"/>
              <a:ext cx="280725" cy="129100"/>
            </a:xfrm>
            <a:custGeom>
              <a:avLst/>
              <a:gdLst/>
              <a:ahLst/>
              <a:cxnLst/>
              <a:rect l="l" t="t" r="r" b="b"/>
              <a:pathLst>
                <a:path w="11229" h="5164" extrusionOk="0">
                  <a:moveTo>
                    <a:pt x="0" y="1"/>
                  </a:moveTo>
                  <a:lnTo>
                    <a:pt x="0" y="452"/>
                  </a:lnTo>
                  <a:lnTo>
                    <a:pt x="4010" y="452"/>
                  </a:lnTo>
                  <a:lnTo>
                    <a:pt x="8722" y="5164"/>
                  </a:lnTo>
                  <a:lnTo>
                    <a:pt x="11228" y="5164"/>
                  </a:lnTo>
                  <a:lnTo>
                    <a:pt x="11228" y="4713"/>
                  </a:lnTo>
                  <a:lnTo>
                    <a:pt x="8898" y="4713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108;p47">
              <a:extLst>
                <a:ext uri="{FF2B5EF4-FFF2-40B4-BE49-F238E27FC236}">
                  <a16:creationId xmlns:a16="http://schemas.microsoft.com/office/drawing/2014/main" id="{3DCA341A-56A0-4B47-97EE-7622485AEDB0}"/>
                </a:ext>
              </a:extLst>
            </p:cNvPr>
            <p:cNvSpPr/>
            <p:nvPr/>
          </p:nvSpPr>
          <p:spPr>
            <a:xfrm>
              <a:off x="1854100" y="3012000"/>
              <a:ext cx="40125" cy="33850"/>
            </a:xfrm>
            <a:custGeom>
              <a:avLst/>
              <a:gdLst/>
              <a:ahLst/>
              <a:cxnLst/>
              <a:rect l="l" t="t" r="r" b="b"/>
              <a:pathLst>
                <a:path w="1605" h="1354" extrusionOk="0">
                  <a:moveTo>
                    <a:pt x="1278" y="326"/>
                  </a:moveTo>
                  <a:lnTo>
                    <a:pt x="1278" y="1028"/>
                  </a:lnTo>
                  <a:lnTo>
                    <a:pt x="326" y="1028"/>
                  </a:lnTo>
                  <a:lnTo>
                    <a:pt x="326" y="326"/>
                  </a:lnTo>
                  <a:close/>
                  <a:moveTo>
                    <a:pt x="0" y="0"/>
                  </a:moveTo>
                  <a:lnTo>
                    <a:pt x="0" y="1354"/>
                  </a:lnTo>
                  <a:lnTo>
                    <a:pt x="1604" y="1354"/>
                  </a:lnTo>
                  <a:lnTo>
                    <a:pt x="1604" y="0"/>
                  </a:lnTo>
                  <a:close/>
                </a:path>
              </a:pathLst>
            </a:custGeom>
            <a:solidFill>
              <a:srgbClr val="7F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109;p47">
              <a:extLst>
                <a:ext uri="{FF2B5EF4-FFF2-40B4-BE49-F238E27FC236}">
                  <a16:creationId xmlns:a16="http://schemas.microsoft.com/office/drawing/2014/main" id="{FEFE096B-1826-40D7-85DE-5B328BA2103B}"/>
                </a:ext>
              </a:extLst>
            </p:cNvPr>
            <p:cNvSpPr/>
            <p:nvPr/>
          </p:nvSpPr>
          <p:spPr>
            <a:xfrm>
              <a:off x="1854100" y="3085300"/>
              <a:ext cx="40125" cy="33850"/>
            </a:xfrm>
            <a:custGeom>
              <a:avLst/>
              <a:gdLst/>
              <a:ahLst/>
              <a:cxnLst/>
              <a:rect l="l" t="t" r="r" b="b"/>
              <a:pathLst>
                <a:path w="1605" h="1354" extrusionOk="0">
                  <a:moveTo>
                    <a:pt x="1278" y="326"/>
                  </a:moveTo>
                  <a:lnTo>
                    <a:pt x="1278" y="1053"/>
                  </a:lnTo>
                  <a:lnTo>
                    <a:pt x="326" y="1053"/>
                  </a:lnTo>
                  <a:lnTo>
                    <a:pt x="326" y="326"/>
                  </a:lnTo>
                  <a:close/>
                  <a:moveTo>
                    <a:pt x="0" y="1"/>
                  </a:moveTo>
                  <a:lnTo>
                    <a:pt x="0" y="1354"/>
                  </a:lnTo>
                  <a:lnTo>
                    <a:pt x="1604" y="1354"/>
                  </a:lnTo>
                  <a:lnTo>
                    <a:pt x="1604" y="1"/>
                  </a:lnTo>
                  <a:close/>
                </a:path>
              </a:pathLst>
            </a:custGeom>
            <a:solidFill>
              <a:srgbClr val="7F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110;p47">
              <a:extLst>
                <a:ext uri="{FF2B5EF4-FFF2-40B4-BE49-F238E27FC236}">
                  <a16:creationId xmlns:a16="http://schemas.microsoft.com/office/drawing/2014/main" id="{472F079F-861F-4702-B296-9A73DCEF1F20}"/>
                </a:ext>
              </a:extLst>
            </p:cNvPr>
            <p:cNvSpPr/>
            <p:nvPr/>
          </p:nvSpPr>
          <p:spPr>
            <a:xfrm>
              <a:off x="1854100" y="3159225"/>
              <a:ext cx="40125" cy="33250"/>
            </a:xfrm>
            <a:custGeom>
              <a:avLst/>
              <a:gdLst/>
              <a:ahLst/>
              <a:cxnLst/>
              <a:rect l="l" t="t" r="r" b="b"/>
              <a:pathLst>
                <a:path w="1605" h="1330" extrusionOk="0">
                  <a:moveTo>
                    <a:pt x="1278" y="302"/>
                  </a:moveTo>
                  <a:lnTo>
                    <a:pt x="1278" y="1029"/>
                  </a:lnTo>
                  <a:lnTo>
                    <a:pt x="326" y="1029"/>
                  </a:lnTo>
                  <a:lnTo>
                    <a:pt x="326" y="302"/>
                  </a:lnTo>
                  <a:close/>
                  <a:moveTo>
                    <a:pt x="0" y="1"/>
                  </a:moveTo>
                  <a:lnTo>
                    <a:pt x="0" y="1329"/>
                  </a:lnTo>
                  <a:lnTo>
                    <a:pt x="1604" y="1329"/>
                  </a:lnTo>
                  <a:lnTo>
                    <a:pt x="1604" y="1"/>
                  </a:lnTo>
                  <a:close/>
                </a:path>
              </a:pathLst>
            </a:custGeom>
            <a:solidFill>
              <a:srgbClr val="7F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111;p47">
              <a:extLst>
                <a:ext uri="{FF2B5EF4-FFF2-40B4-BE49-F238E27FC236}">
                  <a16:creationId xmlns:a16="http://schemas.microsoft.com/office/drawing/2014/main" id="{1832822B-A571-4B23-AABD-79194183D144}"/>
                </a:ext>
              </a:extLst>
            </p:cNvPr>
            <p:cNvSpPr/>
            <p:nvPr/>
          </p:nvSpPr>
          <p:spPr>
            <a:xfrm>
              <a:off x="1913600" y="3015750"/>
              <a:ext cx="167325" cy="26350"/>
            </a:xfrm>
            <a:custGeom>
              <a:avLst/>
              <a:gdLst/>
              <a:ahLst/>
              <a:cxnLst/>
              <a:rect l="l" t="t" r="r" b="b"/>
              <a:pathLst>
                <a:path w="6693" h="1054" extrusionOk="0">
                  <a:moveTo>
                    <a:pt x="1" y="1"/>
                  </a:moveTo>
                  <a:lnTo>
                    <a:pt x="1" y="1053"/>
                  </a:lnTo>
                  <a:lnTo>
                    <a:pt x="6693" y="1053"/>
                  </a:lnTo>
                  <a:lnTo>
                    <a:pt x="66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112;p47">
              <a:extLst>
                <a:ext uri="{FF2B5EF4-FFF2-40B4-BE49-F238E27FC236}">
                  <a16:creationId xmlns:a16="http://schemas.microsoft.com/office/drawing/2014/main" id="{79C35C19-2C81-45AA-A705-EDCE068E095F}"/>
                </a:ext>
              </a:extLst>
            </p:cNvPr>
            <p:cNvSpPr/>
            <p:nvPr/>
          </p:nvSpPr>
          <p:spPr>
            <a:xfrm>
              <a:off x="1913600" y="3089675"/>
              <a:ext cx="167325" cy="25725"/>
            </a:xfrm>
            <a:custGeom>
              <a:avLst/>
              <a:gdLst/>
              <a:ahLst/>
              <a:cxnLst/>
              <a:rect l="l" t="t" r="r" b="b"/>
              <a:pathLst>
                <a:path w="6693" h="1029" extrusionOk="0">
                  <a:moveTo>
                    <a:pt x="1" y="1"/>
                  </a:moveTo>
                  <a:lnTo>
                    <a:pt x="1" y="1029"/>
                  </a:lnTo>
                  <a:lnTo>
                    <a:pt x="6693" y="1029"/>
                  </a:lnTo>
                  <a:lnTo>
                    <a:pt x="6693" y="1"/>
                  </a:lnTo>
                  <a:close/>
                </a:path>
              </a:pathLst>
            </a:custGeom>
            <a:solidFill>
              <a:srgbClr val="7F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113;p47">
              <a:extLst>
                <a:ext uri="{FF2B5EF4-FFF2-40B4-BE49-F238E27FC236}">
                  <a16:creationId xmlns:a16="http://schemas.microsoft.com/office/drawing/2014/main" id="{17B28ACD-6EE3-442D-8F70-A04FE257E714}"/>
                </a:ext>
              </a:extLst>
            </p:cNvPr>
            <p:cNvSpPr/>
            <p:nvPr/>
          </p:nvSpPr>
          <p:spPr>
            <a:xfrm>
              <a:off x="1913600" y="3163000"/>
              <a:ext cx="99650" cy="25700"/>
            </a:xfrm>
            <a:custGeom>
              <a:avLst/>
              <a:gdLst/>
              <a:ahLst/>
              <a:cxnLst/>
              <a:rect l="l" t="t" r="r" b="b"/>
              <a:pathLst>
                <a:path w="3986" h="1028" extrusionOk="0">
                  <a:moveTo>
                    <a:pt x="1" y="0"/>
                  </a:moveTo>
                  <a:lnTo>
                    <a:pt x="1" y="1028"/>
                  </a:lnTo>
                  <a:lnTo>
                    <a:pt x="3986" y="1028"/>
                  </a:lnTo>
                  <a:lnTo>
                    <a:pt x="3986" y="0"/>
                  </a:lnTo>
                  <a:close/>
                </a:path>
              </a:pathLst>
            </a:custGeom>
            <a:solidFill>
              <a:srgbClr val="4F6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114;p47">
              <a:extLst>
                <a:ext uri="{FF2B5EF4-FFF2-40B4-BE49-F238E27FC236}">
                  <a16:creationId xmlns:a16="http://schemas.microsoft.com/office/drawing/2014/main" id="{3AF1B1C2-4D22-49CC-983B-BBDB60F17F9C}"/>
                </a:ext>
              </a:extLst>
            </p:cNvPr>
            <p:cNvSpPr/>
            <p:nvPr/>
          </p:nvSpPr>
          <p:spPr>
            <a:xfrm>
              <a:off x="2274525" y="2819000"/>
              <a:ext cx="57025" cy="57050"/>
            </a:xfrm>
            <a:custGeom>
              <a:avLst/>
              <a:gdLst/>
              <a:ahLst/>
              <a:cxnLst/>
              <a:rect l="l" t="t" r="r" b="b"/>
              <a:pathLst>
                <a:path w="2281" h="2282" extrusionOk="0">
                  <a:moveTo>
                    <a:pt x="1128" y="1"/>
                  </a:moveTo>
                  <a:cubicBezTo>
                    <a:pt x="501" y="1"/>
                    <a:pt x="0" y="502"/>
                    <a:pt x="0" y="1129"/>
                  </a:cubicBezTo>
                  <a:cubicBezTo>
                    <a:pt x="0" y="1755"/>
                    <a:pt x="501" y="2282"/>
                    <a:pt x="1128" y="2282"/>
                  </a:cubicBezTo>
                  <a:cubicBezTo>
                    <a:pt x="1755" y="2282"/>
                    <a:pt x="2281" y="1755"/>
                    <a:pt x="2281" y="1129"/>
                  </a:cubicBezTo>
                  <a:cubicBezTo>
                    <a:pt x="2281" y="502"/>
                    <a:pt x="1755" y="1"/>
                    <a:pt x="1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115;p47">
              <a:extLst>
                <a:ext uri="{FF2B5EF4-FFF2-40B4-BE49-F238E27FC236}">
                  <a16:creationId xmlns:a16="http://schemas.microsoft.com/office/drawing/2014/main" id="{A5E7F7DF-D3B2-433F-B087-0F57A37BE4C5}"/>
                </a:ext>
              </a:extLst>
            </p:cNvPr>
            <p:cNvSpPr/>
            <p:nvPr/>
          </p:nvSpPr>
          <p:spPr>
            <a:xfrm>
              <a:off x="2263250" y="2807100"/>
              <a:ext cx="79575" cy="80225"/>
            </a:xfrm>
            <a:custGeom>
              <a:avLst/>
              <a:gdLst/>
              <a:ahLst/>
              <a:cxnLst/>
              <a:rect l="l" t="t" r="r" b="b"/>
              <a:pathLst>
                <a:path w="3183" h="3209" extrusionOk="0">
                  <a:moveTo>
                    <a:pt x="1579" y="928"/>
                  </a:moveTo>
                  <a:cubicBezTo>
                    <a:pt x="1955" y="928"/>
                    <a:pt x="2281" y="1229"/>
                    <a:pt x="2281" y="1605"/>
                  </a:cubicBezTo>
                  <a:cubicBezTo>
                    <a:pt x="2281" y="1981"/>
                    <a:pt x="1955" y="2281"/>
                    <a:pt x="1579" y="2281"/>
                  </a:cubicBezTo>
                  <a:cubicBezTo>
                    <a:pt x="1203" y="2281"/>
                    <a:pt x="902" y="1981"/>
                    <a:pt x="902" y="1605"/>
                  </a:cubicBezTo>
                  <a:cubicBezTo>
                    <a:pt x="902" y="1229"/>
                    <a:pt x="1203" y="928"/>
                    <a:pt x="1579" y="928"/>
                  </a:cubicBezTo>
                  <a:close/>
                  <a:moveTo>
                    <a:pt x="1579" y="1"/>
                  </a:moveTo>
                  <a:cubicBezTo>
                    <a:pt x="702" y="1"/>
                    <a:pt x="0" y="727"/>
                    <a:pt x="0" y="1605"/>
                  </a:cubicBezTo>
                  <a:cubicBezTo>
                    <a:pt x="0" y="2482"/>
                    <a:pt x="702" y="3209"/>
                    <a:pt x="1579" y="3209"/>
                  </a:cubicBezTo>
                  <a:cubicBezTo>
                    <a:pt x="2456" y="3209"/>
                    <a:pt x="3183" y="2482"/>
                    <a:pt x="3183" y="1605"/>
                  </a:cubicBezTo>
                  <a:cubicBezTo>
                    <a:pt x="3183" y="727"/>
                    <a:pt x="2456" y="1"/>
                    <a:pt x="15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116;p47">
              <a:extLst>
                <a:ext uri="{FF2B5EF4-FFF2-40B4-BE49-F238E27FC236}">
                  <a16:creationId xmlns:a16="http://schemas.microsoft.com/office/drawing/2014/main" id="{BFF92CA3-BC79-4848-85B8-ED613A3B5C42}"/>
                </a:ext>
              </a:extLst>
            </p:cNvPr>
            <p:cNvSpPr/>
            <p:nvPr/>
          </p:nvSpPr>
          <p:spPr>
            <a:xfrm>
              <a:off x="2642950" y="2927400"/>
              <a:ext cx="239375" cy="119700"/>
            </a:xfrm>
            <a:custGeom>
              <a:avLst/>
              <a:gdLst/>
              <a:ahLst/>
              <a:cxnLst/>
              <a:rect l="l" t="t" r="r" b="b"/>
              <a:pathLst>
                <a:path w="9575" h="4788" extrusionOk="0">
                  <a:moveTo>
                    <a:pt x="0" y="1"/>
                  </a:moveTo>
                  <a:lnTo>
                    <a:pt x="0" y="452"/>
                  </a:lnTo>
                  <a:lnTo>
                    <a:pt x="2807" y="452"/>
                  </a:lnTo>
                  <a:lnTo>
                    <a:pt x="7118" y="4788"/>
                  </a:lnTo>
                  <a:lnTo>
                    <a:pt x="9574" y="4788"/>
                  </a:lnTo>
                  <a:lnTo>
                    <a:pt x="9574" y="4312"/>
                  </a:lnTo>
                  <a:lnTo>
                    <a:pt x="7318" y="4312"/>
                  </a:lnTo>
                  <a:lnTo>
                    <a:pt x="29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117;p47">
              <a:extLst>
                <a:ext uri="{FF2B5EF4-FFF2-40B4-BE49-F238E27FC236}">
                  <a16:creationId xmlns:a16="http://schemas.microsoft.com/office/drawing/2014/main" id="{3FDD0FB7-31A5-4BFD-A9DB-6DA8978014B4}"/>
                </a:ext>
              </a:extLst>
            </p:cNvPr>
            <p:cNvSpPr/>
            <p:nvPr/>
          </p:nvSpPr>
          <p:spPr>
            <a:xfrm>
              <a:off x="2872275" y="2923025"/>
              <a:ext cx="245625" cy="246250"/>
            </a:xfrm>
            <a:custGeom>
              <a:avLst/>
              <a:gdLst/>
              <a:ahLst/>
              <a:cxnLst/>
              <a:rect l="l" t="t" r="r" b="b"/>
              <a:pathLst>
                <a:path w="9825" h="9850" extrusionOk="0">
                  <a:moveTo>
                    <a:pt x="1629" y="0"/>
                  </a:moveTo>
                  <a:cubicBezTo>
                    <a:pt x="727" y="0"/>
                    <a:pt x="0" y="727"/>
                    <a:pt x="0" y="1629"/>
                  </a:cubicBezTo>
                  <a:lnTo>
                    <a:pt x="0" y="8196"/>
                  </a:lnTo>
                  <a:cubicBezTo>
                    <a:pt x="0" y="9098"/>
                    <a:pt x="727" y="9850"/>
                    <a:pt x="1629" y="9850"/>
                  </a:cubicBezTo>
                  <a:lnTo>
                    <a:pt x="8196" y="9850"/>
                  </a:lnTo>
                  <a:cubicBezTo>
                    <a:pt x="9098" y="9850"/>
                    <a:pt x="9825" y="9098"/>
                    <a:pt x="9825" y="8196"/>
                  </a:cubicBezTo>
                  <a:lnTo>
                    <a:pt x="9825" y="1629"/>
                  </a:lnTo>
                  <a:cubicBezTo>
                    <a:pt x="9825" y="727"/>
                    <a:pt x="9098" y="0"/>
                    <a:pt x="81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118;p47">
              <a:extLst>
                <a:ext uri="{FF2B5EF4-FFF2-40B4-BE49-F238E27FC236}">
                  <a16:creationId xmlns:a16="http://schemas.microsoft.com/office/drawing/2014/main" id="{476B33F3-F612-492C-B702-69BF033F44D5}"/>
                </a:ext>
              </a:extLst>
            </p:cNvPr>
            <p:cNvSpPr/>
            <p:nvPr/>
          </p:nvSpPr>
          <p:spPr>
            <a:xfrm>
              <a:off x="2904225" y="2954975"/>
              <a:ext cx="181725" cy="182350"/>
            </a:xfrm>
            <a:custGeom>
              <a:avLst/>
              <a:gdLst/>
              <a:ahLst/>
              <a:cxnLst/>
              <a:rect l="l" t="t" r="r" b="b"/>
              <a:pathLst>
                <a:path w="7269" h="7294" extrusionOk="0">
                  <a:moveTo>
                    <a:pt x="1203" y="0"/>
                  </a:moveTo>
                  <a:cubicBezTo>
                    <a:pt x="527" y="0"/>
                    <a:pt x="0" y="552"/>
                    <a:pt x="0" y="1204"/>
                  </a:cubicBezTo>
                  <a:lnTo>
                    <a:pt x="0" y="6066"/>
                  </a:lnTo>
                  <a:cubicBezTo>
                    <a:pt x="0" y="6742"/>
                    <a:pt x="527" y="7294"/>
                    <a:pt x="1203" y="7294"/>
                  </a:cubicBezTo>
                  <a:lnTo>
                    <a:pt x="6065" y="7294"/>
                  </a:lnTo>
                  <a:cubicBezTo>
                    <a:pt x="6742" y="7294"/>
                    <a:pt x="7268" y="6742"/>
                    <a:pt x="7268" y="6066"/>
                  </a:cubicBezTo>
                  <a:lnTo>
                    <a:pt x="7268" y="1204"/>
                  </a:lnTo>
                  <a:cubicBezTo>
                    <a:pt x="7268" y="552"/>
                    <a:pt x="6742" y="0"/>
                    <a:pt x="6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119;p47">
              <a:extLst>
                <a:ext uri="{FF2B5EF4-FFF2-40B4-BE49-F238E27FC236}">
                  <a16:creationId xmlns:a16="http://schemas.microsoft.com/office/drawing/2014/main" id="{7329CFC6-7FBD-490E-B6D8-1FA131E17EB0}"/>
                </a:ext>
              </a:extLst>
            </p:cNvPr>
            <p:cNvSpPr/>
            <p:nvPr/>
          </p:nvSpPr>
          <p:spPr>
            <a:xfrm>
              <a:off x="2733175" y="2951225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53" y="0"/>
                  </a:moveTo>
                  <a:cubicBezTo>
                    <a:pt x="526" y="0"/>
                    <a:pt x="0" y="526"/>
                    <a:pt x="0" y="1153"/>
                  </a:cubicBezTo>
                  <a:cubicBezTo>
                    <a:pt x="0" y="1780"/>
                    <a:pt x="526" y="2281"/>
                    <a:pt x="1153" y="2281"/>
                  </a:cubicBezTo>
                  <a:cubicBezTo>
                    <a:pt x="1780" y="2281"/>
                    <a:pt x="2281" y="1780"/>
                    <a:pt x="2281" y="1153"/>
                  </a:cubicBezTo>
                  <a:cubicBezTo>
                    <a:pt x="2281" y="526"/>
                    <a:pt x="1780" y="0"/>
                    <a:pt x="1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120;p47">
              <a:extLst>
                <a:ext uri="{FF2B5EF4-FFF2-40B4-BE49-F238E27FC236}">
                  <a16:creationId xmlns:a16="http://schemas.microsoft.com/office/drawing/2014/main" id="{7B46A7D0-8EEB-487B-BDD2-A4BC917E03ED}"/>
                </a:ext>
              </a:extLst>
            </p:cNvPr>
            <p:cNvSpPr/>
            <p:nvPr/>
          </p:nvSpPr>
          <p:spPr>
            <a:xfrm>
              <a:off x="2721875" y="2939925"/>
              <a:ext cx="79600" cy="79600"/>
            </a:xfrm>
            <a:custGeom>
              <a:avLst/>
              <a:gdLst/>
              <a:ahLst/>
              <a:cxnLst/>
              <a:rect l="l" t="t" r="r" b="b"/>
              <a:pathLst>
                <a:path w="3184" h="3184" extrusionOk="0">
                  <a:moveTo>
                    <a:pt x="1605" y="903"/>
                  </a:moveTo>
                  <a:cubicBezTo>
                    <a:pt x="1981" y="903"/>
                    <a:pt x="2282" y="1229"/>
                    <a:pt x="2282" y="1605"/>
                  </a:cubicBezTo>
                  <a:cubicBezTo>
                    <a:pt x="2282" y="1981"/>
                    <a:pt x="1981" y="2282"/>
                    <a:pt x="1605" y="2282"/>
                  </a:cubicBezTo>
                  <a:cubicBezTo>
                    <a:pt x="1229" y="2282"/>
                    <a:pt x="903" y="1981"/>
                    <a:pt x="903" y="1605"/>
                  </a:cubicBezTo>
                  <a:cubicBezTo>
                    <a:pt x="903" y="1229"/>
                    <a:pt x="1229" y="903"/>
                    <a:pt x="1605" y="903"/>
                  </a:cubicBezTo>
                  <a:close/>
                  <a:moveTo>
                    <a:pt x="1605" y="1"/>
                  </a:moveTo>
                  <a:cubicBezTo>
                    <a:pt x="728" y="1"/>
                    <a:pt x="1" y="728"/>
                    <a:pt x="1" y="1605"/>
                  </a:cubicBezTo>
                  <a:cubicBezTo>
                    <a:pt x="1" y="2482"/>
                    <a:pt x="728" y="3184"/>
                    <a:pt x="1605" y="3184"/>
                  </a:cubicBezTo>
                  <a:cubicBezTo>
                    <a:pt x="2482" y="3184"/>
                    <a:pt x="3184" y="2482"/>
                    <a:pt x="3184" y="1605"/>
                  </a:cubicBezTo>
                  <a:cubicBezTo>
                    <a:pt x="3184" y="728"/>
                    <a:pt x="2482" y="1"/>
                    <a:pt x="1605" y="1"/>
                  </a:cubicBezTo>
                  <a:close/>
                </a:path>
              </a:pathLst>
            </a:custGeom>
            <a:solidFill>
              <a:srgbClr val="FF68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121;p47">
              <a:extLst>
                <a:ext uri="{FF2B5EF4-FFF2-40B4-BE49-F238E27FC236}">
                  <a16:creationId xmlns:a16="http://schemas.microsoft.com/office/drawing/2014/main" id="{B1EDEC9F-5A84-4CE2-943F-93456661BB1B}"/>
                </a:ext>
              </a:extLst>
            </p:cNvPr>
            <p:cNvSpPr/>
            <p:nvPr/>
          </p:nvSpPr>
          <p:spPr>
            <a:xfrm>
              <a:off x="2283925" y="2664875"/>
              <a:ext cx="288875" cy="60800"/>
            </a:xfrm>
            <a:custGeom>
              <a:avLst/>
              <a:gdLst/>
              <a:ahLst/>
              <a:cxnLst/>
              <a:rect l="l" t="t" r="r" b="b"/>
              <a:pathLst>
                <a:path w="11555" h="2432" extrusionOk="0">
                  <a:moveTo>
                    <a:pt x="11103" y="452"/>
                  </a:moveTo>
                  <a:lnTo>
                    <a:pt x="11103" y="1980"/>
                  </a:lnTo>
                  <a:lnTo>
                    <a:pt x="451" y="1980"/>
                  </a:lnTo>
                  <a:lnTo>
                    <a:pt x="451" y="452"/>
                  </a:lnTo>
                  <a:close/>
                  <a:moveTo>
                    <a:pt x="0" y="0"/>
                  </a:moveTo>
                  <a:lnTo>
                    <a:pt x="0" y="2432"/>
                  </a:lnTo>
                  <a:lnTo>
                    <a:pt x="11554" y="2432"/>
                  </a:lnTo>
                  <a:lnTo>
                    <a:pt x="11554" y="0"/>
                  </a:lnTo>
                  <a:close/>
                </a:path>
              </a:pathLst>
            </a:custGeom>
            <a:solidFill>
              <a:srgbClr val="7F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122;p47">
              <a:extLst>
                <a:ext uri="{FF2B5EF4-FFF2-40B4-BE49-F238E27FC236}">
                  <a16:creationId xmlns:a16="http://schemas.microsoft.com/office/drawing/2014/main" id="{30F406F3-3B6C-4A6A-BAA4-F9BC634B095B}"/>
                </a:ext>
              </a:extLst>
            </p:cNvPr>
            <p:cNvSpPr/>
            <p:nvPr/>
          </p:nvSpPr>
          <p:spPr>
            <a:xfrm>
              <a:off x="3864750" y="3206850"/>
              <a:ext cx="284500" cy="523850"/>
            </a:xfrm>
            <a:custGeom>
              <a:avLst/>
              <a:gdLst/>
              <a:ahLst/>
              <a:cxnLst/>
              <a:rect l="l" t="t" r="r" b="b"/>
              <a:pathLst>
                <a:path w="11380" h="20954" extrusionOk="0">
                  <a:moveTo>
                    <a:pt x="10953" y="427"/>
                  </a:moveTo>
                  <a:lnTo>
                    <a:pt x="10953" y="20502"/>
                  </a:lnTo>
                  <a:lnTo>
                    <a:pt x="452" y="20502"/>
                  </a:lnTo>
                  <a:lnTo>
                    <a:pt x="452" y="427"/>
                  </a:lnTo>
                  <a:close/>
                  <a:moveTo>
                    <a:pt x="1" y="1"/>
                  </a:moveTo>
                  <a:lnTo>
                    <a:pt x="1" y="20953"/>
                  </a:lnTo>
                  <a:lnTo>
                    <a:pt x="11379" y="20953"/>
                  </a:lnTo>
                  <a:lnTo>
                    <a:pt x="113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123;p47">
              <a:extLst>
                <a:ext uri="{FF2B5EF4-FFF2-40B4-BE49-F238E27FC236}">
                  <a16:creationId xmlns:a16="http://schemas.microsoft.com/office/drawing/2014/main" id="{9BF49371-E8FF-4E3F-9AB9-DEFE76B7FC3D}"/>
                </a:ext>
              </a:extLst>
            </p:cNvPr>
            <p:cNvSpPr/>
            <p:nvPr/>
          </p:nvSpPr>
          <p:spPr>
            <a:xfrm>
              <a:off x="3926775" y="3307725"/>
              <a:ext cx="125975" cy="25725"/>
            </a:xfrm>
            <a:custGeom>
              <a:avLst/>
              <a:gdLst/>
              <a:ahLst/>
              <a:cxnLst/>
              <a:rect l="l" t="t" r="r" b="b"/>
              <a:pathLst>
                <a:path w="5039" h="1029" extrusionOk="0">
                  <a:moveTo>
                    <a:pt x="1" y="1"/>
                  </a:moveTo>
                  <a:lnTo>
                    <a:pt x="1" y="1028"/>
                  </a:lnTo>
                  <a:lnTo>
                    <a:pt x="5038" y="1028"/>
                  </a:lnTo>
                  <a:lnTo>
                    <a:pt x="5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124;p47">
              <a:extLst>
                <a:ext uri="{FF2B5EF4-FFF2-40B4-BE49-F238E27FC236}">
                  <a16:creationId xmlns:a16="http://schemas.microsoft.com/office/drawing/2014/main" id="{4791CD5E-3884-4FDE-BF95-C92A043863F8}"/>
                </a:ext>
              </a:extLst>
            </p:cNvPr>
            <p:cNvSpPr/>
            <p:nvPr/>
          </p:nvSpPr>
          <p:spPr>
            <a:xfrm>
              <a:off x="3926775" y="3365375"/>
              <a:ext cx="125975" cy="25725"/>
            </a:xfrm>
            <a:custGeom>
              <a:avLst/>
              <a:gdLst/>
              <a:ahLst/>
              <a:cxnLst/>
              <a:rect l="l" t="t" r="r" b="b"/>
              <a:pathLst>
                <a:path w="5039" h="1029" extrusionOk="0">
                  <a:moveTo>
                    <a:pt x="1" y="1"/>
                  </a:moveTo>
                  <a:lnTo>
                    <a:pt x="1" y="1028"/>
                  </a:lnTo>
                  <a:lnTo>
                    <a:pt x="5038" y="1028"/>
                  </a:lnTo>
                  <a:lnTo>
                    <a:pt x="5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125;p47">
              <a:extLst>
                <a:ext uri="{FF2B5EF4-FFF2-40B4-BE49-F238E27FC236}">
                  <a16:creationId xmlns:a16="http://schemas.microsoft.com/office/drawing/2014/main" id="{6364B219-1BE9-4849-B9E2-62EB4E3A4A44}"/>
                </a:ext>
              </a:extLst>
            </p:cNvPr>
            <p:cNvSpPr/>
            <p:nvPr/>
          </p:nvSpPr>
          <p:spPr>
            <a:xfrm>
              <a:off x="3926775" y="3422400"/>
              <a:ext cx="47650" cy="26325"/>
            </a:xfrm>
            <a:custGeom>
              <a:avLst/>
              <a:gdLst/>
              <a:ahLst/>
              <a:cxnLst/>
              <a:rect l="l" t="t" r="r" b="b"/>
              <a:pathLst>
                <a:path w="1906" h="1053" extrusionOk="0">
                  <a:moveTo>
                    <a:pt x="1" y="0"/>
                  </a:moveTo>
                  <a:lnTo>
                    <a:pt x="1" y="1053"/>
                  </a:lnTo>
                  <a:lnTo>
                    <a:pt x="1905" y="1053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126;p47">
              <a:extLst>
                <a:ext uri="{FF2B5EF4-FFF2-40B4-BE49-F238E27FC236}">
                  <a16:creationId xmlns:a16="http://schemas.microsoft.com/office/drawing/2014/main" id="{2A270EC3-D971-4AB3-89FE-308CC310D752}"/>
                </a:ext>
              </a:extLst>
            </p:cNvPr>
            <p:cNvSpPr/>
            <p:nvPr/>
          </p:nvSpPr>
          <p:spPr>
            <a:xfrm>
              <a:off x="3926775" y="3481925"/>
              <a:ext cx="82100" cy="25700"/>
            </a:xfrm>
            <a:custGeom>
              <a:avLst/>
              <a:gdLst/>
              <a:ahLst/>
              <a:cxnLst/>
              <a:rect l="l" t="t" r="r" b="b"/>
              <a:pathLst>
                <a:path w="3284" h="1028" extrusionOk="0">
                  <a:moveTo>
                    <a:pt x="1" y="0"/>
                  </a:moveTo>
                  <a:lnTo>
                    <a:pt x="1" y="1028"/>
                  </a:lnTo>
                  <a:lnTo>
                    <a:pt x="3284" y="1028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127;p47">
              <a:extLst>
                <a:ext uri="{FF2B5EF4-FFF2-40B4-BE49-F238E27FC236}">
                  <a16:creationId xmlns:a16="http://schemas.microsoft.com/office/drawing/2014/main" id="{FE733AFB-BF43-4085-9401-3058E3D74CF9}"/>
                </a:ext>
              </a:extLst>
            </p:cNvPr>
            <p:cNvSpPr/>
            <p:nvPr/>
          </p:nvSpPr>
          <p:spPr>
            <a:xfrm>
              <a:off x="3926775" y="3539575"/>
              <a:ext cx="55175" cy="25700"/>
            </a:xfrm>
            <a:custGeom>
              <a:avLst/>
              <a:gdLst/>
              <a:ahLst/>
              <a:cxnLst/>
              <a:rect l="l" t="t" r="r" b="b"/>
              <a:pathLst>
                <a:path w="2207" h="1028" extrusionOk="0">
                  <a:moveTo>
                    <a:pt x="1" y="0"/>
                  </a:moveTo>
                  <a:lnTo>
                    <a:pt x="1" y="1028"/>
                  </a:lnTo>
                  <a:lnTo>
                    <a:pt x="2206" y="1028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128;p47">
              <a:extLst>
                <a:ext uri="{FF2B5EF4-FFF2-40B4-BE49-F238E27FC236}">
                  <a16:creationId xmlns:a16="http://schemas.microsoft.com/office/drawing/2014/main" id="{E4231736-38F2-44C5-BEB3-126718DFA863}"/>
                </a:ext>
              </a:extLst>
            </p:cNvPr>
            <p:cNvSpPr/>
            <p:nvPr/>
          </p:nvSpPr>
          <p:spPr>
            <a:xfrm>
              <a:off x="3926775" y="3597200"/>
              <a:ext cx="55175" cy="25725"/>
            </a:xfrm>
            <a:custGeom>
              <a:avLst/>
              <a:gdLst/>
              <a:ahLst/>
              <a:cxnLst/>
              <a:rect l="l" t="t" r="r" b="b"/>
              <a:pathLst>
                <a:path w="2207" h="1029" extrusionOk="0">
                  <a:moveTo>
                    <a:pt x="1" y="1"/>
                  </a:moveTo>
                  <a:lnTo>
                    <a:pt x="1" y="1028"/>
                  </a:lnTo>
                  <a:lnTo>
                    <a:pt x="2206" y="1028"/>
                  </a:lnTo>
                  <a:lnTo>
                    <a:pt x="22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129;p47">
              <a:extLst>
                <a:ext uri="{FF2B5EF4-FFF2-40B4-BE49-F238E27FC236}">
                  <a16:creationId xmlns:a16="http://schemas.microsoft.com/office/drawing/2014/main" id="{8D4FAA80-C962-4CD3-8C6C-9ED5F42ED5D6}"/>
                </a:ext>
              </a:extLst>
            </p:cNvPr>
            <p:cNvSpPr/>
            <p:nvPr/>
          </p:nvSpPr>
          <p:spPr>
            <a:xfrm>
              <a:off x="1354075" y="2653600"/>
              <a:ext cx="176725" cy="176700"/>
            </a:xfrm>
            <a:custGeom>
              <a:avLst/>
              <a:gdLst/>
              <a:ahLst/>
              <a:cxnLst/>
              <a:rect l="l" t="t" r="r" b="b"/>
              <a:pathLst>
                <a:path w="7069" h="7068" extrusionOk="0">
                  <a:moveTo>
                    <a:pt x="3535" y="1705"/>
                  </a:moveTo>
                  <a:cubicBezTo>
                    <a:pt x="4537" y="1705"/>
                    <a:pt x="5364" y="2532"/>
                    <a:pt x="5364" y="3534"/>
                  </a:cubicBezTo>
                  <a:cubicBezTo>
                    <a:pt x="5364" y="4562"/>
                    <a:pt x="4537" y="5389"/>
                    <a:pt x="3535" y="5389"/>
                  </a:cubicBezTo>
                  <a:cubicBezTo>
                    <a:pt x="2507" y="5389"/>
                    <a:pt x="1680" y="4562"/>
                    <a:pt x="1680" y="3534"/>
                  </a:cubicBezTo>
                  <a:cubicBezTo>
                    <a:pt x="1680" y="2532"/>
                    <a:pt x="2507" y="1705"/>
                    <a:pt x="3535" y="1705"/>
                  </a:cubicBezTo>
                  <a:close/>
                  <a:moveTo>
                    <a:pt x="3535" y="0"/>
                  </a:moveTo>
                  <a:cubicBezTo>
                    <a:pt x="1580" y="0"/>
                    <a:pt x="1" y="1579"/>
                    <a:pt x="1" y="3534"/>
                  </a:cubicBezTo>
                  <a:cubicBezTo>
                    <a:pt x="1" y="5489"/>
                    <a:pt x="1580" y="7068"/>
                    <a:pt x="3535" y="7068"/>
                  </a:cubicBezTo>
                  <a:cubicBezTo>
                    <a:pt x="5490" y="7068"/>
                    <a:pt x="7069" y="5489"/>
                    <a:pt x="7069" y="3534"/>
                  </a:cubicBezTo>
                  <a:cubicBezTo>
                    <a:pt x="7069" y="1579"/>
                    <a:pt x="5490" y="0"/>
                    <a:pt x="3535" y="0"/>
                  </a:cubicBezTo>
                  <a:close/>
                </a:path>
              </a:pathLst>
            </a:custGeom>
            <a:solidFill>
              <a:srgbClr val="7F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130;p47">
              <a:extLst>
                <a:ext uri="{FF2B5EF4-FFF2-40B4-BE49-F238E27FC236}">
                  <a16:creationId xmlns:a16="http://schemas.microsoft.com/office/drawing/2014/main" id="{734C2300-CA0F-46E3-A873-9336B3F922E2}"/>
                </a:ext>
              </a:extLst>
            </p:cNvPr>
            <p:cNvSpPr/>
            <p:nvPr/>
          </p:nvSpPr>
          <p:spPr>
            <a:xfrm>
              <a:off x="1355975" y="2653600"/>
              <a:ext cx="172325" cy="79600"/>
            </a:xfrm>
            <a:custGeom>
              <a:avLst/>
              <a:gdLst/>
              <a:ahLst/>
              <a:cxnLst/>
              <a:rect l="l" t="t" r="r" b="b"/>
              <a:pathLst>
                <a:path w="6893" h="3184" extrusionOk="0">
                  <a:moveTo>
                    <a:pt x="3459" y="0"/>
                  </a:moveTo>
                  <a:cubicBezTo>
                    <a:pt x="2055" y="0"/>
                    <a:pt x="852" y="827"/>
                    <a:pt x="276" y="1980"/>
                  </a:cubicBezTo>
                  <a:cubicBezTo>
                    <a:pt x="0" y="2557"/>
                    <a:pt x="426" y="3183"/>
                    <a:pt x="1053" y="3183"/>
                  </a:cubicBezTo>
                  <a:cubicBezTo>
                    <a:pt x="1379" y="3183"/>
                    <a:pt x="1654" y="3008"/>
                    <a:pt x="1805" y="2707"/>
                  </a:cubicBezTo>
                  <a:cubicBezTo>
                    <a:pt x="2130" y="2106"/>
                    <a:pt x="2732" y="1705"/>
                    <a:pt x="3459" y="1705"/>
                  </a:cubicBezTo>
                  <a:cubicBezTo>
                    <a:pt x="4161" y="1705"/>
                    <a:pt x="4787" y="2106"/>
                    <a:pt x="5088" y="2707"/>
                  </a:cubicBezTo>
                  <a:cubicBezTo>
                    <a:pt x="5238" y="3008"/>
                    <a:pt x="5539" y="3183"/>
                    <a:pt x="5865" y="3183"/>
                  </a:cubicBezTo>
                  <a:cubicBezTo>
                    <a:pt x="6466" y="3183"/>
                    <a:pt x="6892" y="2557"/>
                    <a:pt x="6617" y="1980"/>
                  </a:cubicBezTo>
                  <a:cubicBezTo>
                    <a:pt x="6040" y="827"/>
                    <a:pt x="4837" y="0"/>
                    <a:pt x="34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131;p47">
              <a:extLst>
                <a:ext uri="{FF2B5EF4-FFF2-40B4-BE49-F238E27FC236}">
                  <a16:creationId xmlns:a16="http://schemas.microsoft.com/office/drawing/2014/main" id="{BE5A0A26-1492-44FB-AD02-4E44B930B17A}"/>
                </a:ext>
              </a:extLst>
            </p:cNvPr>
            <p:cNvSpPr/>
            <p:nvPr/>
          </p:nvSpPr>
          <p:spPr>
            <a:xfrm>
              <a:off x="1590300" y="2653600"/>
              <a:ext cx="176725" cy="176700"/>
            </a:xfrm>
            <a:custGeom>
              <a:avLst/>
              <a:gdLst/>
              <a:ahLst/>
              <a:cxnLst/>
              <a:rect l="l" t="t" r="r" b="b"/>
              <a:pathLst>
                <a:path w="7069" h="7068" extrusionOk="0">
                  <a:moveTo>
                    <a:pt x="3534" y="1705"/>
                  </a:moveTo>
                  <a:cubicBezTo>
                    <a:pt x="4562" y="1705"/>
                    <a:pt x="5389" y="2532"/>
                    <a:pt x="5389" y="3534"/>
                  </a:cubicBezTo>
                  <a:cubicBezTo>
                    <a:pt x="5389" y="4562"/>
                    <a:pt x="4562" y="5389"/>
                    <a:pt x="3534" y="5389"/>
                  </a:cubicBezTo>
                  <a:cubicBezTo>
                    <a:pt x="2532" y="5389"/>
                    <a:pt x="1705" y="4562"/>
                    <a:pt x="1705" y="3534"/>
                  </a:cubicBezTo>
                  <a:cubicBezTo>
                    <a:pt x="1705" y="2532"/>
                    <a:pt x="2532" y="1705"/>
                    <a:pt x="3534" y="1705"/>
                  </a:cubicBezTo>
                  <a:close/>
                  <a:moveTo>
                    <a:pt x="3534" y="0"/>
                  </a:moveTo>
                  <a:cubicBezTo>
                    <a:pt x="1580" y="0"/>
                    <a:pt x="1" y="1579"/>
                    <a:pt x="1" y="3534"/>
                  </a:cubicBezTo>
                  <a:cubicBezTo>
                    <a:pt x="1" y="5489"/>
                    <a:pt x="1580" y="7068"/>
                    <a:pt x="3534" y="7068"/>
                  </a:cubicBezTo>
                  <a:cubicBezTo>
                    <a:pt x="5489" y="7068"/>
                    <a:pt x="7068" y="5489"/>
                    <a:pt x="7068" y="3534"/>
                  </a:cubicBezTo>
                  <a:cubicBezTo>
                    <a:pt x="7068" y="1579"/>
                    <a:pt x="5489" y="0"/>
                    <a:pt x="3534" y="0"/>
                  </a:cubicBezTo>
                  <a:close/>
                </a:path>
              </a:pathLst>
            </a:custGeom>
            <a:solidFill>
              <a:srgbClr val="7F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132;p47">
              <a:extLst>
                <a:ext uri="{FF2B5EF4-FFF2-40B4-BE49-F238E27FC236}">
                  <a16:creationId xmlns:a16="http://schemas.microsoft.com/office/drawing/2014/main" id="{F2712B1D-FBF5-477F-8655-502184BD1664}"/>
                </a:ext>
              </a:extLst>
            </p:cNvPr>
            <p:cNvSpPr/>
            <p:nvPr/>
          </p:nvSpPr>
          <p:spPr>
            <a:xfrm>
              <a:off x="1590300" y="2660850"/>
              <a:ext cx="79600" cy="162825"/>
            </a:xfrm>
            <a:custGeom>
              <a:avLst/>
              <a:gdLst/>
              <a:ahLst/>
              <a:cxnLst/>
              <a:rect l="l" t="t" r="r" b="b"/>
              <a:pathLst>
                <a:path w="3184" h="6513" extrusionOk="0">
                  <a:moveTo>
                    <a:pt x="2350" y="0"/>
                  </a:moveTo>
                  <a:cubicBezTo>
                    <a:pt x="2229" y="0"/>
                    <a:pt x="2104" y="27"/>
                    <a:pt x="1981" y="86"/>
                  </a:cubicBezTo>
                  <a:cubicBezTo>
                    <a:pt x="828" y="663"/>
                    <a:pt x="1" y="1866"/>
                    <a:pt x="1" y="3244"/>
                  </a:cubicBezTo>
                  <a:cubicBezTo>
                    <a:pt x="1" y="4648"/>
                    <a:pt x="828" y="5851"/>
                    <a:pt x="1981" y="6427"/>
                  </a:cubicBezTo>
                  <a:cubicBezTo>
                    <a:pt x="2103" y="6486"/>
                    <a:pt x="2228" y="6513"/>
                    <a:pt x="2348" y="6513"/>
                  </a:cubicBezTo>
                  <a:cubicBezTo>
                    <a:pt x="2795" y="6513"/>
                    <a:pt x="3184" y="6144"/>
                    <a:pt x="3184" y="5650"/>
                  </a:cubicBezTo>
                  <a:cubicBezTo>
                    <a:pt x="3184" y="5324"/>
                    <a:pt x="3008" y="5049"/>
                    <a:pt x="2707" y="4898"/>
                  </a:cubicBezTo>
                  <a:cubicBezTo>
                    <a:pt x="2106" y="4572"/>
                    <a:pt x="1705" y="3971"/>
                    <a:pt x="1705" y="3244"/>
                  </a:cubicBezTo>
                  <a:cubicBezTo>
                    <a:pt x="1705" y="2542"/>
                    <a:pt x="2106" y="1916"/>
                    <a:pt x="2707" y="1615"/>
                  </a:cubicBezTo>
                  <a:cubicBezTo>
                    <a:pt x="3008" y="1465"/>
                    <a:pt x="3184" y="1164"/>
                    <a:pt x="3184" y="838"/>
                  </a:cubicBezTo>
                  <a:cubicBezTo>
                    <a:pt x="3184" y="365"/>
                    <a:pt x="2796" y="0"/>
                    <a:pt x="2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133;p47">
              <a:extLst>
                <a:ext uri="{FF2B5EF4-FFF2-40B4-BE49-F238E27FC236}">
                  <a16:creationId xmlns:a16="http://schemas.microsoft.com/office/drawing/2014/main" id="{75A9AC40-B85D-4406-A657-A48554CB2F66}"/>
                </a:ext>
              </a:extLst>
            </p:cNvPr>
            <p:cNvSpPr/>
            <p:nvPr/>
          </p:nvSpPr>
          <p:spPr>
            <a:xfrm>
              <a:off x="3932425" y="2523900"/>
              <a:ext cx="844000" cy="246250"/>
            </a:xfrm>
            <a:custGeom>
              <a:avLst/>
              <a:gdLst/>
              <a:ahLst/>
              <a:cxnLst/>
              <a:rect l="l" t="t" r="r" b="b"/>
              <a:pathLst>
                <a:path w="33760" h="9850" extrusionOk="0">
                  <a:moveTo>
                    <a:pt x="1629" y="0"/>
                  </a:moveTo>
                  <a:cubicBezTo>
                    <a:pt x="727" y="0"/>
                    <a:pt x="0" y="752"/>
                    <a:pt x="0" y="1654"/>
                  </a:cubicBezTo>
                  <a:lnTo>
                    <a:pt x="0" y="8196"/>
                  </a:lnTo>
                  <a:cubicBezTo>
                    <a:pt x="0" y="9098"/>
                    <a:pt x="727" y="9850"/>
                    <a:pt x="1629" y="9850"/>
                  </a:cubicBezTo>
                  <a:lnTo>
                    <a:pt x="32131" y="9850"/>
                  </a:lnTo>
                  <a:cubicBezTo>
                    <a:pt x="33033" y="9850"/>
                    <a:pt x="33760" y="9098"/>
                    <a:pt x="33760" y="8196"/>
                  </a:cubicBezTo>
                  <a:lnTo>
                    <a:pt x="33760" y="1654"/>
                  </a:lnTo>
                  <a:cubicBezTo>
                    <a:pt x="33760" y="752"/>
                    <a:pt x="33033" y="0"/>
                    <a:pt x="321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134;p47">
              <a:extLst>
                <a:ext uri="{FF2B5EF4-FFF2-40B4-BE49-F238E27FC236}">
                  <a16:creationId xmlns:a16="http://schemas.microsoft.com/office/drawing/2014/main" id="{9263B986-D7B3-4CE2-8414-5899741C7FEC}"/>
                </a:ext>
              </a:extLst>
            </p:cNvPr>
            <p:cNvSpPr/>
            <p:nvPr/>
          </p:nvSpPr>
          <p:spPr>
            <a:xfrm>
              <a:off x="4010125" y="2622275"/>
              <a:ext cx="686725" cy="53900"/>
            </a:xfrm>
            <a:custGeom>
              <a:avLst/>
              <a:gdLst/>
              <a:ahLst/>
              <a:cxnLst/>
              <a:rect l="l" t="t" r="r" b="b"/>
              <a:pathLst>
                <a:path w="27469" h="2156" extrusionOk="0">
                  <a:moveTo>
                    <a:pt x="0" y="0"/>
                  </a:moveTo>
                  <a:lnTo>
                    <a:pt x="0" y="2156"/>
                  </a:lnTo>
                  <a:lnTo>
                    <a:pt x="27469" y="2156"/>
                  </a:lnTo>
                  <a:lnTo>
                    <a:pt x="27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135;p47">
              <a:extLst>
                <a:ext uri="{FF2B5EF4-FFF2-40B4-BE49-F238E27FC236}">
                  <a16:creationId xmlns:a16="http://schemas.microsoft.com/office/drawing/2014/main" id="{101D7586-AD92-4894-B73F-19B1DCA88A55}"/>
                </a:ext>
              </a:extLst>
            </p:cNvPr>
            <p:cNvSpPr/>
            <p:nvPr/>
          </p:nvSpPr>
          <p:spPr>
            <a:xfrm>
              <a:off x="4010125" y="2622275"/>
              <a:ext cx="286350" cy="53900"/>
            </a:xfrm>
            <a:custGeom>
              <a:avLst/>
              <a:gdLst/>
              <a:ahLst/>
              <a:cxnLst/>
              <a:rect l="l" t="t" r="r" b="b"/>
              <a:pathLst>
                <a:path w="11454" h="2156" extrusionOk="0">
                  <a:moveTo>
                    <a:pt x="0" y="0"/>
                  </a:moveTo>
                  <a:lnTo>
                    <a:pt x="0" y="2156"/>
                  </a:lnTo>
                  <a:lnTo>
                    <a:pt x="11454" y="2156"/>
                  </a:lnTo>
                  <a:lnTo>
                    <a:pt x="114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136;p47">
              <a:extLst>
                <a:ext uri="{FF2B5EF4-FFF2-40B4-BE49-F238E27FC236}">
                  <a16:creationId xmlns:a16="http://schemas.microsoft.com/office/drawing/2014/main" id="{04E701C7-4C95-4F6A-A37C-1186E9CC2379}"/>
                </a:ext>
              </a:extLst>
            </p:cNvPr>
            <p:cNvSpPr/>
            <p:nvPr/>
          </p:nvSpPr>
          <p:spPr>
            <a:xfrm>
              <a:off x="1869125" y="3305225"/>
              <a:ext cx="844025" cy="245650"/>
            </a:xfrm>
            <a:custGeom>
              <a:avLst/>
              <a:gdLst/>
              <a:ahLst/>
              <a:cxnLst/>
              <a:rect l="l" t="t" r="r" b="b"/>
              <a:pathLst>
                <a:path w="33761" h="9826" extrusionOk="0">
                  <a:moveTo>
                    <a:pt x="1630" y="1"/>
                  </a:moveTo>
                  <a:cubicBezTo>
                    <a:pt x="727" y="1"/>
                    <a:pt x="1" y="727"/>
                    <a:pt x="1" y="1630"/>
                  </a:cubicBezTo>
                  <a:lnTo>
                    <a:pt x="1" y="8196"/>
                  </a:lnTo>
                  <a:cubicBezTo>
                    <a:pt x="1" y="9098"/>
                    <a:pt x="727" y="9825"/>
                    <a:pt x="1630" y="9825"/>
                  </a:cubicBezTo>
                  <a:lnTo>
                    <a:pt x="32131" y="9825"/>
                  </a:lnTo>
                  <a:cubicBezTo>
                    <a:pt x="33033" y="9825"/>
                    <a:pt x="33760" y="9098"/>
                    <a:pt x="33760" y="8196"/>
                  </a:cubicBezTo>
                  <a:lnTo>
                    <a:pt x="33760" y="1630"/>
                  </a:lnTo>
                  <a:cubicBezTo>
                    <a:pt x="33760" y="727"/>
                    <a:pt x="33033" y="1"/>
                    <a:pt x="321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137;p47">
              <a:extLst>
                <a:ext uri="{FF2B5EF4-FFF2-40B4-BE49-F238E27FC236}">
                  <a16:creationId xmlns:a16="http://schemas.microsoft.com/office/drawing/2014/main" id="{EEE6D810-CCDA-400A-8F8A-B50E6AAADEBD}"/>
                </a:ext>
              </a:extLst>
            </p:cNvPr>
            <p:cNvSpPr/>
            <p:nvPr/>
          </p:nvSpPr>
          <p:spPr>
            <a:xfrm>
              <a:off x="2235050" y="1845950"/>
              <a:ext cx="47000" cy="47025"/>
            </a:xfrm>
            <a:custGeom>
              <a:avLst/>
              <a:gdLst/>
              <a:ahLst/>
              <a:cxnLst/>
              <a:rect l="l" t="t" r="r" b="b"/>
              <a:pathLst>
                <a:path w="1880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138;p47">
              <a:extLst>
                <a:ext uri="{FF2B5EF4-FFF2-40B4-BE49-F238E27FC236}">
                  <a16:creationId xmlns:a16="http://schemas.microsoft.com/office/drawing/2014/main" id="{F9479E3D-8814-413D-AE23-764F86F58005}"/>
                </a:ext>
              </a:extLst>
            </p:cNvPr>
            <p:cNvSpPr/>
            <p:nvPr/>
          </p:nvSpPr>
          <p:spPr>
            <a:xfrm>
              <a:off x="2396075" y="1845950"/>
              <a:ext cx="46375" cy="47025"/>
            </a:xfrm>
            <a:custGeom>
              <a:avLst/>
              <a:gdLst/>
              <a:ahLst/>
              <a:cxnLst/>
              <a:rect l="l" t="t" r="r" b="b"/>
              <a:pathLst>
                <a:path w="1855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55" y="1880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139;p47">
              <a:extLst>
                <a:ext uri="{FF2B5EF4-FFF2-40B4-BE49-F238E27FC236}">
                  <a16:creationId xmlns:a16="http://schemas.microsoft.com/office/drawing/2014/main" id="{A5CCC1E5-6364-45AF-B9B4-68E0C8289E99}"/>
                </a:ext>
              </a:extLst>
            </p:cNvPr>
            <p:cNvSpPr/>
            <p:nvPr/>
          </p:nvSpPr>
          <p:spPr>
            <a:xfrm>
              <a:off x="2556475" y="18459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140;p47">
              <a:extLst>
                <a:ext uri="{FF2B5EF4-FFF2-40B4-BE49-F238E27FC236}">
                  <a16:creationId xmlns:a16="http://schemas.microsoft.com/office/drawing/2014/main" id="{A5B2AB0E-0160-4B93-A20C-6B845CBF9054}"/>
                </a:ext>
              </a:extLst>
            </p:cNvPr>
            <p:cNvSpPr/>
            <p:nvPr/>
          </p:nvSpPr>
          <p:spPr>
            <a:xfrm>
              <a:off x="3871025" y="1874775"/>
              <a:ext cx="47000" cy="46375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141;p47">
              <a:extLst>
                <a:ext uri="{FF2B5EF4-FFF2-40B4-BE49-F238E27FC236}">
                  <a16:creationId xmlns:a16="http://schemas.microsoft.com/office/drawing/2014/main" id="{988F657D-DAB1-40E2-82C4-19D8AECEE721}"/>
                </a:ext>
              </a:extLst>
            </p:cNvPr>
            <p:cNvSpPr/>
            <p:nvPr/>
          </p:nvSpPr>
          <p:spPr>
            <a:xfrm>
              <a:off x="4032050" y="1874775"/>
              <a:ext cx="46375" cy="46375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142;p47">
              <a:extLst>
                <a:ext uri="{FF2B5EF4-FFF2-40B4-BE49-F238E27FC236}">
                  <a16:creationId xmlns:a16="http://schemas.microsoft.com/office/drawing/2014/main" id="{AD71A0F8-5E42-4C6A-A928-BA82C22F853F}"/>
                </a:ext>
              </a:extLst>
            </p:cNvPr>
            <p:cNvSpPr/>
            <p:nvPr/>
          </p:nvSpPr>
          <p:spPr>
            <a:xfrm>
              <a:off x="4186800" y="1868500"/>
              <a:ext cx="58300" cy="58300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143;p47">
              <a:extLst>
                <a:ext uri="{FF2B5EF4-FFF2-40B4-BE49-F238E27FC236}">
                  <a16:creationId xmlns:a16="http://schemas.microsoft.com/office/drawing/2014/main" id="{92E4D881-E74B-41E8-8264-5027C0747405}"/>
                </a:ext>
              </a:extLst>
            </p:cNvPr>
            <p:cNvSpPr/>
            <p:nvPr/>
          </p:nvSpPr>
          <p:spPr>
            <a:xfrm>
              <a:off x="2845950" y="1892300"/>
              <a:ext cx="1031350" cy="74600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144;p47">
              <a:extLst>
                <a:ext uri="{FF2B5EF4-FFF2-40B4-BE49-F238E27FC236}">
                  <a16:creationId xmlns:a16="http://schemas.microsoft.com/office/drawing/2014/main" id="{796833EB-8394-4371-B675-945A5724E344}"/>
                </a:ext>
              </a:extLst>
            </p:cNvPr>
            <p:cNvSpPr/>
            <p:nvPr/>
          </p:nvSpPr>
          <p:spPr>
            <a:xfrm>
              <a:off x="2878525" y="1781400"/>
              <a:ext cx="87750" cy="129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145;p47">
              <a:extLst>
                <a:ext uri="{FF2B5EF4-FFF2-40B4-BE49-F238E27FC236}">
                  <a16:creationId xmlns:a16="http://schemas.microsoft.com/office/drawing/2014/main" id="{5D1365B0-FCE8-49C7-9517-18D5BDC839C8}"/>
                </a:ext>
              </a:extLst>
            </p:cNvPr>
            <p:cNvSpPr/>
            <p:nvPr/>
          </p:nvSpPr>
          <p:spPr>
            <a:xfrm>
              <a:off x="2962500" y="1781400"/>
              <a:ext cx="87100" cy="129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146;p47">
              <a:extLst>
                <a:ext uri="{FF2B5EF4-FFF2-40B4-BE49-F238E27FC236}">
                  <a16:creationId xmlns:a16="http://schemas.microsoft.com/office/drawing/2014/main" id="{5C919581-968B-495C-B1D1-EB0121A305DE}"/>
                </a:ext>
              </a:extLst>
            </p:cNvPr>
            <p:cNvSpPr/>
            <p:nvPr/>
          </p:nvSpPr>
          <p:spPr>
            <a:xfrm>
              <a:off x="3045825" y="1781400"/>
              <a:ext cx="87125" cy="129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147;p47">
              <a:extLst>
                <a:ext uri="{FF2B5EF4-FFF2-40B4-BE49-F238E27FC236}">
                  <a16:creationId xmlns:a16="http://schemas.microsoft.com/office/drawing/2014/main" id="{250E3279-6D7F-4F9C-B33E-FBF71F1D471B}"/>
                </a:ext>
              </a:extLst>
            </p:cNvPr>
            <p:cNvSpPr/>
            <p:nvPr/>
          </p:nvSpPr>
          <p:spPr>
            <a:xfrm>
              <a:off x="4451850" y="2876025"/>
              <a:ext cx="87125" cy="129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6D8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148;p47">
              <a:extLst>
                <a:ext uri="{FF2B5EF4-FFF2-40B4-BE49-F238E27FC236}">
                  <a16:creationId xmlns:a16="http://schemas.microsoft.com/office/drawing/2014/main" id="{D9BD9A54-0119-4657-9E29-45BD0665D1A8}"/>
                </a:ext>
              </a:extLst>
            </p:cNvPr>
            <p:cNvSpPr/>
            <p:nvPr/>
          </p:nvSpPr>
          <p:spPr>
            <a:xfrm>
              <a:off x="4535175" y="2876025"/>
              <a:ext cx="87750" cy="129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rgbClr val="6D8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149;p47">
              <a:extLst>
                <a:ext uri="{FF2B5EF4-FFF2-40B4-BE49-F238E27FC236}">
                  <a16:creationId xmlns:a16="http://schemas.microsoft.com/office/drawing/2014/main" id="{C345A162-70D3-4532-86FB-01CE97BE72E2}"/>
                </a:ext>
              </a:extLst>
            </p:cNvPr>
            <p:cNvSpPr/>
            <p:nvPr/>
          </p:nvSpPr>
          <p:spPr>
            <a:xfrm>
              <a:off x="4619150" y="2876025"/>
              <a:ext cx="87100" cy="129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30" y="1"/>
                  </a:moveTo>
                  <a:lnTo>
                    <a:pt x="0" y="5164"/>
                  </a:lnTo>
                  <a:lnTo>
                    <a:pt x="1354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6D8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150;p47">
              <a:extLst>
                <a:ext uri="{FF2B5EF4-FFF2-40B4-BE49-F238E27FC236}">
                  <a16:creationId xmlns:a16="http://schemas.microsoft.com/office/drawing/2014/main" id="{E981FDE3-F6AB-47A1-904C-D127201A945F}"/>
                </a:ext>
              </a:extLst>
            </p:cNvPr>
            <p:cNvSpPr/>
            <p:nvPr/>
          </p:nvSpPr>
          <p:spPr>
            <a:xfrm>
              <a:off x="800200" y="1975025"/>
              <a:ext cx="75825" cy="76450"/>
            </a:xfrm>
            <a:custGeom>
              <a:avLst/>
              <a:gdLst/>
              <a:ahLst/>
              <a:cxnLst/>
              <a:rect l="l" t="t" r="r" b="b"/>
              <a:pathLst>
                <a:path w="3033" h="3058" extrusionOk="0">
                  <a:moveTo>
                    <a:pt x="0" y="0"/>
                  </a:moveTo>
                  <a:lnTo>
                    <a:pt x="0" y="3058"/>
                  </a:lnTo>
                  <a:lnTo>
                    <a:pt x="3033" y="3058"/>
                  </a:lnTo>
                  <a:lnTo>
                    <a:pt x="30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151;p47">
              <a:extLst>
                <a:ext uri="{FF2B5EF4-FFF2-40B4-BE49-F238E27FC236}">
                  <a16:creationId xmlns:a16="http://schemas.microsoft.com/office/drawing/2014/main" id="{CC681065-F308-49FA-BBF0-2510435D70D0}"/>
                </a:ext>
              </a:extLst>
            </p:cNvPr>
            <p:cNvSpPr/>
            <p:nvPr/>
          </p:nvSpPr>
          <p:spPr>
            <a:xfrm>
              <a:off x="891050" y="2066500"/>
              <a:ext cx="76475" cy="75850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0" y="0"/>
                  </a:moveTo>
                  <a:lnTo>
                    <a:pt x="0" y="3033"/>
                  </a:lnTo>
                  <a:lnTo>
                    <a:pt x="3058" y="3033"/>
                  </a:lnTo>
                  <a:lnTo>
                    <a:pt x="30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152;p47">
              <a:extLst>
                <a:ext uri="{FF2B5EF4-FFF2-40B4-BE49-F238E27FC236}">
                  <a16:creationId xmlns:a16="http://schemas.microsoft.com/office/drawing/2014/main" id="{0268B605-8996-49F3-A07C-06518FA0ADF7}"/>
                </a:ext>
              </a:extLst>
            </p:cNvPr>
            <p:cNvSpPr/>
            <p:nvPr/>
          </p:nvSpPr>
          <p:spPr>
            <a:xfrm>
              <a:off x="2802725" y="3324025"/>
              <a:ext cx="75825" cy="76475"/>
            </a:xfrm>
            <a:custGeom>
              <a:avLst/>
              <a:gdLst/>
              <a:ahLst/>
              <a:cxnLst/>
              <a:rect l="l" t="t" r="r" b="b"/>
              <a:pathLst>
                <a:path w="3033" h="3059" extrusionOk="0">
                  <a:moveTo>
                    <a:pt x="0" y="0"/>
                  </a:moveTo>
                  <a:lnTo>
                    <a:pt x="0" y="3058"/>
                  </a:lnTo>
                  <a:lnTo>
                    <a:pt x="3033" y="3058"/>
                  </a:lnTo>
                  <a:lnTo>
                    <a:pt x="3033" y="0"/>
                  </a:lnTo>
                  <a:close/>
                </a:path>
              </a:pathLst>
            </a:custGeom>
            <a:solidFill>
              <a:srgbClr val="6D8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153;p47">
              <a:extLst>
                <a:ext uri="{FF2B5EF4-FFF2-40B4-BE49-F238E27FC236}">
                  <a16:creationId xmlns:a16="http://schemas.microsoft.com/office/drawing/2014/main" id="{92AF499A-338B-4275-914C-F3E6329E441C}"/>
                </a:ext>
              </a:extLst>
            </p:cNvPr>
            <p:cNvSpPr/>
            <p:nvPr/>
          </p:nvSpPr>
          <p:spPr>
            <a:xfrm>
              <a:off x="2893575" y="3415500"/>
              <a:ext cx="76450" cy="75850"/>
            </a:xfrm>
            <a:custGeom>
              <a:avLst/>
              <a:gdLst/>
              <a:ahLst/>
              <a:cxnLst/>
              <a:rect l="l" t="t" r="r" b="b"/>
              <a:pathLst>
                <a:path w="3058" h="3034" extrusionOk="0">
                  <a:moveTo>
                    <a:pt x="0" y="1"/>
                  </a:moveTo>
                  <a:lnTo>
                    <a:pt x="0" y="3033"/>
                  </a:lnTo>
                  <a:lnTo>
                    <a:pt x="3058" y="3033"/>
                  </a:lnTo>
                  <a:lnTo>
                    <a:pt x="30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154;p47">
              <a:extLst>
                <a:ext uri="{FF2B5EF4-FFF2-40B4-BE49-F238E27FC236}">
                  <a16:creationId xmlns:a16="http://schemas.microsoft.com/office/drawing/2014/main" id="{E5694B67-471B-4F06-84DD-CD67CD4A8989}"/>
                </a:ext>
              </a:extLst>
            </p:cNvPr>
            <p:cNvSpPr/>
            <p:nvPr/>
          </p:nvSpPr>
          <p:spPr>
            <a:xfrm>
              <a:off x="4516375" y="3137925"/>
              <a:ext cx="75850" cy="75850"/>
            </a:xfrm>
            <a:custGeom>
              <a:avLst/>
              <a:gdLst/>
              <a:ahLst/>
              <a:cxnLst/>
              <a:rect l="l" t="t" r="r" b="b"/>
              <a:pathLst>
                <a:path w="3034" h="3034" extrusionOk="0">
                  <a:moveTo>
                    <a:pt x="1" y="1"/>
                  </a:moveTo>
                  <a:lnTo>
                    <a:pt x="1" y="3033"/>
                  </a:lnTo>
                  <a:lnTo>
                    <a:pt x="3033" y="3033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155;p47">
              <a:extLst>
                <a:ext uri="{FF2B5EF4-FFF2-40B4-BE49-F238E27FC236}">
                  <a16:creationId xmlns:a16="http://schemas.microsoft.com/office/drawing/2014/main" id="{EF2A4630-EEB3-437C-A259-552637D7D7AF}"/>
                </a:ext>
              </a:extLst>
            </p:cNvPr>
            <p:cNvSpPr/>
            <p:nvPr/>
          </p:nvSpPr>
          <p:spPr>
            <a:xfrm>
              <a:off x="4607850" y="3229400"/>
              <a:ext cx="75850" cy="75850"/>
            </a:xfrm>
            <a:custGeom>
              <a:avLst/>
              <a:gdLst/>
              <a:ahLst/>
              <a:cxnLst/>
              <a:rect l="l" t="t" r="r" b="b"/>
              <a:pathLst>
                <a:path w="3034" h="3034" extrusionOk="0">
                  <a:moveTo>
                    <a:pt x="1" y="1"/>
                  </a:moveTo>
                  <a:lnTo>
                    <a:pt x="1" y="3034"/>
                  </a:lnTo>
                  <a:lnTo>
                    <a:pt x="3034" y="3034"/>
                  </a:lnTo>
                  <a:lnTo>
                    <a:pt x="30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156;p47">
              <a:extLst>
                <a:ext uri="{FF2B5EF4-FFF2-40B4-BE49-F238E27FC236}">
                  <a16:creationId xmlns:a16="http://schemas.microsoft.com/office/drawing/2014/main" id="{B356BE88-CCBF-45CB-8709-F138D8DE6ECC}"/>
                </a:ext>
              </a:extLst>
            </p:cNvPr>
            <p:cNvSpPr/>
            <p:nvPr/>
          </p:nvSpPr>
          <p:spPr>
            <a:xfrm>
              <a:off x="4448075" y="2340300"/>
              <a:ext cx="99025" cy="98400"/>
            </a:xfrm>
            <a:custGeom>
              <a:avLst/>
              <a:gdLst/>
              <a:ahLst/>
              <a:cxnLst/>
              <a:rect l="l" t="t" r="r" b="b"/>
              <a:pathLst>
                <a:path w="3961" h="3936" extrusionOk="0">
                  <a:moveTo>
                    <a:pt x="1981" y="1"/>
                  </a:moveTo>
                  <a:cubicBezTo>
                    <a:pt x="878" y="1"/>
                    <a:pt x="1" y="878"/>
                    <a:pt x="1" y="1956"/>
                  </a:cubicBezTo>
                  <a:cubicBezTo>
                    <a:pt x="1" y="3059"/>
                    <a:pt x="878" y="3936"/>
                    <a:pt x="1981" y="3936"/>
                  </a:cubicBezTo>
                  <a:cubicBezTo>
                    <a:pt x="3059" y="3936"/>
                    <a:pt x="3961" y="3059"/>
                    <a:pt x="3961" y="1956"/>
                  </a:cubicBezTo>
                  <a:cubicBezTo>
                    <a:pt x="3961" y="878"/>
                    <a:pt x="3059" y="1"/>
                    <a:pt x="19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157;p47">
              <a:extLst>
                <a:ext uri="{FF2B5EF4-FFF2-40B4-BE49-F238E27FC236}">
                  <a16:creationId xmlns:a16="http://schemas.microsoft.com/office/drawing/2014/main" id="{4212D742-B81E-48F0-9053-8E9986D992F8}"/>
                </a:ext>
              </a:extLst>
            </p:cNvPr>
            <p:cNvSpPr/>
            <p:nvPr/>
          </p:nvSpPr>
          <p:spPr>
            <a:xfrm>
              <a:off x="4448075" y="2119750"/>
              <a:ext cx="99025" cy="98400"/>
            </a:xfrm>
            <a:custGeom>
              <a:avLst/>
              <a:gdLst/>
              <a:ahLst/>
              <a:cxnLst/>
              <a:rect l="l" t="t" r="r" b="b"/>
              <a:pathLst>
                <a:path w="3961" h="3936" extrusionOk="0">
                  <a:moveTo>
                    <a:pt x="1981" y="1"/>
                  </a:moveTo>
                  <a:cubicBezTo>
                    <a:pt x="878" y="1"/>
                    <a:pt x="1" y="878"/>
                    <a:pt x="1" y="1981"/>
                  </a:cubicBezTo>
                  <a:cubicBezTo>
                    <a:pt x="1" y="3058"/>
                    <a:pt x="878" y="3936"/>
                    <a:pt x="1981" y="3936"/>
                  </a:cubicBezTo>
                  <a:cubicBezTo>
                    <a:pt x="3059" y="3936"/>
                    <a:pt x="3961" y="3058"/>
                    <a:pt x="3961" y="1981"/>
                  </a:cubicBezTo>
                  <a:cubicBezTo>
                    <a:pt x="3961" y="878"/>
                    <a:pt x="3059" y="1"/>
                    <a:pt x="19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158;p47">
              <a:extLst>
                <a:ext uri="{FF2B5EF4-FFF2-40B4-BE49-F238E27FC236}">
                  <a16:creationId xmlns:a16="http://schemas.microsoft.com/office/drawing/2014/main" id="{4614F9EB-6313-4422-A878-A1E84E369ADA}"/>
                </a:ext>
              </a:extLst>
            </p:cNvPr>
            <p:cNvSpPr/>
            <p:nvPr/>
          </p:nvSpPr>
          <p:spPr>
            <a:xfrm>
              <a:off x="4451850" y="3430550"/>
              <a:ext cx="197400" cy="22575"/>
            </a:xfrm>
            <a:custGeom>
              <a:avLst/>
              <a:gdLst/>
              <a:ahLst/>
              <a:cxnLst/>
              <a:rect l="l" t="t" r="r" b="b"/>
              <a:pathLst>
                <a:path w="7896" h="903" extrusionOk="0">
                  <a:moveTo>
                    <a:pt x="451" y="0"/>
                  </a:moveTo>
                  <a:cubicBezTo>
                    <a:pt x="201" y="0"/>
                    <a:pt x="0" y="201"/>
                    <a:pt x="0" y="451"/>
                  </a:cubicBezTo>
                  <a:cubicBezTo>
                    <a:pt x="0" y="702"/>
                    <a:pt x="201" y="902"/>
                    <a:pt x="451" y="902"/>
                  </a:cubicBezTo>
                  <a:lnTo>
                    <a:pt x="7444" y="902"/>
                  </a:lnTo>
                  <a:cubicBezTo>
                    <a:pt x="7695" y="902"/>
                    <a:pt x="7895" y="702"/>
                    <a:pt x="7895" y="451"/>
                  </a:cubicBezTo>
                  <a:cubicBezTo>
                    <a:pt x="7895" y="201"/>
                    <a:pt x="7695" y="0"/>
                    <a:pt x="74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159;p47">
              <a:extLst>
                <a:ext uri="{FF2B5EF4-FFF2-40B4-BE49-F238E27FC236}">
                  <a16:creationId xmlns:a16="http://schemas.microsoft.com/office/drawing/2014/main" id="{C1DF4AB3-94B8-4B4F-B4E6-445A24AAA824}"/>
                </a:ext>
              </a:extLst>
            </p:cNvPr>
            <p:cNvSpPr/>
            <p:nvPr/>
          </p:nvSpPr>
          <p:spPr>
            <a:xfrm>
              <a:off x="4451850" y="3582800"/>
              <a:ext cx="197400" cy="22575"/>
            </a:xfrm>
            <a:custGeom>
              <a:avLst/>
              <a:gdLst/>
              <a:ahLst/>
              <a:cxnLst/>
              <a:rect l="l" t="t" r="r" b="b"/>
              <a:pathLst>
                <a:path w="7896" h="903" extrusionOk="0">
                  <a:moveTo>
                    <a:pt x="451" y="0"/>
                  </a:moveTo>
                  <a:cubicBezTo>
                    <a:pt x="201" y="0"/>
                    <a:pt x="0" y="201"/>
                    <a:pt x="0" y="452"/>
                  </a:cubicBezTo>
                  <a:cubicBezTo>
                    <a:pt x="0" y="702"/>
                    <a:pt x="201" y="903"/>
                    <a:pt x="451" y="903"/>
                  </a:cubicBezTo>
                  <a:lnTo>
                    <a:pt x="7444" y="903"/>
                  </a:lnTo>
                  <a:cubicBezTo>
                    <a:pt x="7695" y="903"/>
                    <a:pt x="7895" y="702"/>
                    <a:pt x="7895" y="452"/>
                  </a:cubicBezTo>
                  <a:cubicBezTo>
                    <a:pt x="7895" y="201"/>
                    <a:pt x="7695" y="0"/>
                    <a:pt x="74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160;p47">
              <a:extLst>
                <a:ext uri="{FF2B5EF4-FFF2-40B4-BE49-F238E27FC236}">
                  <a16:creationId xmlns:a16="http://schemas.microsoft.com/office/drawing/2014/main" id="{2B05E2D6-D44B-4535-94A0-FF62E02BA45A}"/>
                </a:ext>
              </a:extLst>
            </p:cNvPr>
            <p:cNvSpPr/>
            <p:nvPr/>
          </p:nvSpPr>
          <p:spPr>
            <a:xfrm>
              <a:off x="4451850" y="3734425"/>
              <a:ext cx="197400" cy="23200"/>
            </a:xfrm>
            <a:custGeom>
              <a:avLst/>
              <a:gdLst/>
              <a:ahLst/>
              <a:cxnLst/>
              <a:rect l="l" t="t" r="r" b="b"/>
              <a:pathLst>
                <a:path w="7896" h="928" extrusionOk="0">
                  <a:moveTo>
                    <a:pt x="451" y="1"/>
                  </a:moveTo>
                  <a:cubicBezTo>
                    <a:pt x="201" y="1"/>
                    <a:pt x="0" y="201"/>
                    <a:pt x="0" y="452"/>
                  </a:cubicBezTo>
                  <a:cubicBezTo>
                    <a:pt x="0" y="727"/>
                    <a:pt x="201" y="928"/>
                    <a:pt x="451" y="928"/>
                  </a:cubicBezTo>
                  <a:lnTo>
                    <a:pt x="7444" y="928"/>
                  </a:lnTo>
                  <a:cubicBezTo>
                    <a:pt x="7695" y="928"/>
                    <a:pt x="7895" y="727"/>
                    <a:pt x="7895" y="452"/>
                  </a:cubicBezTo>
                  <a:cubicBezTo>
                    <a:pt x="7895" y="201"/>
                    <a:pt x="7695" y="1"/>
                    <a:pt x="74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161;p47">
              <a:extLst>
                <a:ext uri="{FF2B5EF4-FFF2-40B4-BE49-F238E27FC236}">
                  <a16:creationId xmlns:a16="http://schemas.microsoft.com/office/drawing/2014/main" id="{C5B556CE-BF12-435F-8F28-AEDD032A95CD}"/>
                </a:ext>
              </a:extLst>
            </p:cNvPr>
            <p:cNvSpPr/>
            <p:nvPr/>
          </p:nvSpPr>
          <p:spPr>
            <a:xfrm>
              <a:off x="2964375" y="2627900"/>
              <a:ext cx="293250" cy="147900"/>
            </a:xfrm>
            <a:custGeom>
              <a:avLst/>
              <a:gdLst/>
              <a:ahLst/>
              <a:cxnLst/>
              <a:rect l="l" t="t" r="r" b="b"/>
              <a:pathLst>
                <a:path w="11730" h="5916" extrusionOk="0">
                  <a:moveTo>
                    <a:pt x="0" y="1"/>
                  </a:moveTo>
                  <a:lnTo>
                    <a:pt x="0" y="5916"/>
                  </a:lnTo>
                  <a:lnTo>
                    <a:pt x="11730" y="5916"/>
                  </a:lnTo>
                  <a:lnTo>
                    <a:pt x="117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162;p47">
              <a:extLst>
                <a:ext uri="{FF2B5EF4-FFF2-40B4-BE49-F238E27FC236}">
                  <a16:creationId xmlns:a16="http://schemas.microsoft.com/office/drawing/2014/main" id="{C545A08D-0362-4393-A63B-AE904CDA9219}"/>
                </a:ext>
              </a:extLst>
            </p:cNvPr>
            <p:cNvSpPr/>
            <p:nvPr/>
          </p:nvSpPr>
          <p:spPr>
            <a:xfrm>
              <a:off x="3454350" y="2627900"/>
              <a:ext cx="293250" cy="147900"/>
            </a:xfrm>
            <a:custGeom>
              <a:avLst/>
              <a:gdLst/>
              <a:ahLst/>
              <a:cxnLst/>
              <a:rect l="l" t="t" r="r" b="b"/>
              <a:pathLst>
                <a:path w="11730" h="5916" extrusionOk="0">
                  <a:moveTo>
                    <a:pt x="0" y="1"/>
                  </a:moveTo>
                  <a:lnTo>
                    <a:pt x="0" y="5916"/>
                  </a:lnTo>
                  <a:lnTo>
                    <a:pt x="11730" y="5916"/>
                  </a:lnTo>
                  <a:lnTo>
                    <a:pt x="117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163;p47">
              <a:extLst>
                <a:ext uri="{FF2B5EF4-FFF2-40B4-BE49-F238E27FC236}">
                  <a16:creationId xmlns:a16="http://schemas.microsoft.com/office/drawing/2014/main" id="{53EFA49E-6436-4768-84E9-62D6D93D7799}"/>
                </a:ext>
              </a:extLst>
            </p:cNvPr>
            <p:cNvSpPr/>
            <p:nvPr/>
          </p:nvSpPr>
          <p:spPr>
            <a:xfrm>
              <a:off x="2918625" y="2580275"/>
              <a:ext cx="393525" cy="169200"/>
            </a:xfrm>
            <a:custGeom>
              <a:avLst/>
              <a:gdLst/>
              <a:ahLst/>
              <a:cxnLst/>
              <a:rect l="l" t="t" r="r" b="b"/>
              <a:pathLst>
                <a:path w="15741" h="6768" extrusionOk="0">
                  <a:moveTo>
                    <a:pt x="15264" y="452"/>
                  </a:moveTo>
                  <a:lnTo>
                    <a:pt x="15264" y="6317"/>
                  </a:lnTo>
                  <a:lnTo>
                    <a:pt x="452" y="6317"/>
                  </a:lnTo>
                  <a:lnTo>
                    <a:pt x="452" y="452"/>
                  </a:lnTo>
                  <a:close/>
                  <a:moveTo>
                    <a:pt x="226" y="1"/>
                  </a:moveTo>
                  <a:cubicBezTo>
                    <a:pt x="101" y="1"/>
                    <a:pt x="1" y="101"/>
                    <a:pt x="1" y="227"/>
                  </a:cubicBezTo>
                  <a:lnTo>
                    <a:pt x="1" y="6542"/>
                  </a:lnTo>
                  <a:cubicBezTo>
                    <a:pt x="1" y="6668"/>
                    <a:pt x="101" y="6768"/>
                    <a:pt x="226" y="6768"/>
                  </a:cubicBezTo>
                  <a:lnTo>
                    <a:pt x="15490" y="6768"/>
                  </a:lnTo>
                  <a:cubicBezTo>
                    <a:pt x="15615" y="6768"/>
                    <a:pt x="15740" y="6668"/>
                    <a:pt x="15740" y="6542"/>
                  </a:cubicBezTo>
                  <a:lnTo>
                    <a:pt x="15740" y="227"/>
                  </a:lnTo>
                  <a:cubicBezTo>
                    <a:pt x="15740" y="101"/>
                    <a:pt x="15615" y="1"/>
                    <a:pt x="154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164;p47">
              <a:extLst>
                <a:ext uri="{FF2B5EF4-FFF2-40B4-BE49-F238E27FC236}">
                  <a16:creationId xmlns:a16="http://schemas.microsoft.com/office/drawing/2014/main" id="{95C477A9-19AF-41DD-920C-E4F45810342B}"/>
                </a:ext>
              </a:extLst>
            </p:cNvPr>
            <p:cNvSpPr/>
            <p:nvPr/>
          </p:nvSpPr>
          <p:spPr>
            <a:xfrm>
              <a:off x="2918000" y="2580425"/>
              <a:ext cx="394775" cy="169050"/>
            </a:xfrm>
            <a:custGeom>
              <a:avLst/>
              <a:gdLst/>
              <a:ahLst/>
              <a:cxnLst/>
              <a:rect l="l" t="t" r="r" b="b"/>
              <a:pathLst>
                <a:path w="15791" h="6762" extrusionOk="0">
                  <a:moveTo>
                    <a:pt x="238" y="0"/>
                  </a:moveTo>
                  <a:cubicBezTo>
                    <a:pt x="155" y="0"/>
                    <a:pt x="69" y="47"/>
                    <a:pt x="51" y="120"/>
                  </a:cubicBezTo>
                  <a:cubicBezTo>
                    <a:pt x="1" y="246"/>
                    <a:pt x="51" y="371"/>
                    <a:pt x="151" y="421"/>
                  </a:cubicBezTo>
                  <a:lnTo>
                    <a:pt x="15439" y="6762"/>
                  </a:lnTo>
                  <a:lnTo>
                    <a:pt x="15515" y="6762"/>
                  </a:lnTo>
                  <a:cubicBezTo>
                    <a:pt x="15615" y="6762"/>
                    <a:pt x="15690" y="6712"/>
                    <a:pt x="15740" y="6637"/>
                  </a:cubicBezTo>
                  <a:cubicBezTo>
                    <a:pt x="15790" y="6511"/>
                    <a:pt x="15740" y="6386"/>
                    <a:pt x="15615" y="6336"/>
                  </a:cubicBezTo>
                  <a:lnTo>
                    <a:pt x="326" y="20"/>
                  </a:lnTo>
                  <a:cubicBezTo>
                    <a:pt x="300" y="7"/>
                    <a:pt x="269" y="0"/>
                    <a:pt x="2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165;p47">
              <a:extLst>
                <a:ext uri="{FF2B5EF4-FFF2-40B4-BE49-F238E27FC236}">
                  <a16:creationId xmlns:a16="http://schemas.microsoft.com/office/drawing/2014/main" id="{20FFFF07-A6C7-43C3-893D-552E120728AE}"/>
                </a:ext>
              </a:extLst>
            </p:cNvPr>
            <p:cNvSpPr/>
            <p:nvPr/>
          </p:nvSpPr>
          <p:spPr>
            <a:xfrm>
              <a:off x="3402975" y="2580275"/>
              <a:ext cx="393500" cy="169200"/>
            </a:xfrm>
            <a:custGeom>
              <a:avLst/>
              <a:gdLst/>
              <a:ahLst/>
              <a:cxnLst/>
              <a:rect l="l" t="t" r="r" b="b"/>
              <a:pathLst>
                <a:path w="15740" h="6768" extrusionOk="0">
                  <a:moveTo>
                    <a:pt x="15289" y="452"/>
                  </a:moveTo>
                  <a:lnTo>
                    <a:pt x="15289" y="6317"/>
                  </a:lnTo>
                  <a:lnTo>
                    <a:pt x="451" y="6317"/>
                  </a:lnTo>
                  <a:lnTo>
                    <a:pt x="451" y="452"/>
                  </a:lnTo>
                  <a:close/>
                  <a:moveTo>
                    <a:pt x="226" y="1"/>
                  </a:moveTo>
                  <a:cubicBezTo>
                    <a:pt x="100" y="1"/>
                    <a:pt x="0" y="101"/>
                    <a:pt x="0" y="227"/>
                  </a:cubicBezTo>
                  <a:lnTo>
                    <a:pt x="0" y="6542"/>
                  </a:lnTo>
                  <a:cubicBezTo>
                    <a:pt x="0" y="6668"/>
                    <a:pt x="100" y="6768"/>
                    <a:pt x="226" y="6768"/>
                  </a:cubicBezTo>
                  <a:lnTo>
                    <a:pt x="15514" y="6768"/>
                  </a:lnTo>
                  <a:cubicBezTo>
                    <a:pt x="15639" y="6768"/>
                    <a:pt x="15740" y="6668"/>
                    <a:pt x="15740" y="6542"/>
                  </a:cubicBezTo>
                  <a:lnTo>
                    <a:pt x="15740" y="227"/>
                  </a:lnTo>
                  <a:cubicBezTo>
                    <a:pt x="15740" y="101"/>
                    <a:pt x="15639" y="1"/>
                    <a:pt x="155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166;p47">
              <a:extLst>
                <a:ext uri="{FF2B5EF4-FFF2-40B4-BE49-F238E27FC236}">
                  <a16:creationId xmlns:a16="http://schemas.microsoft.com/office/drawing/2014/main" id="{1954420F-6484-49DA-B98C-981D75B14BEE}"/>
                </a:ext>
              </a:extLst>
            </p:cNvPr>
            <p:cNvSpPr/>
            <p:nvPr/>
          </p:nvSpPr>
          <p:spPr>
            <a:xfrm>
              <a:off x="3402350" y="2580425"/>
              <a:ext cx="394750" cy="169050"/>
            </a:xfrm>
            <a:custGeom>
              <a:avLst/>
              <a:gdLst/>
              <a:ahLst/>
              <a:cxnLst/>
              <a:rect l="l" t="t" r="r" b="b"/>
              <a:pathLst>
                <a:path w="15790" h="6762" extrusionOk="0">
                  <a:moveTo>
                    <a:pt x="252" y="0"/>
                  </a:moveTo>
                  <a:cubicBezTo>
                    <a:pt x="164" y="0"/>
                    <a:pt x="87" y="47"/>
                    <a:pt x="50" y="120"/>
                  </a:cubicBezTo>
                  <a:cubicBezTo>
                    <a:pt x="0" y="246"/>
                    <a:pt x="50" y="371"/>
                    <a:pt x="176" y="421"/>
                  </a:cubicBezTo>
                  <a:lnTo>
                    <a:pt x="15439" y="6762"/>
                  </a:lnTo>
                  <a:lnTo>
                    <a:pt x="15539" y="6762"/>
                  </a:lnTo>
                  <a:cubicBezTo>
                    <a:pt x="15614" y="6762"/>
                    <a:pt x="15715" y="6712"/>
                    <a:pt x="15740" y="6637"/>
                  </a:cubicBezTo>
                  <a:cubicBezTo>
                    <a:pt x="15790" y="6511"/>
                    <a:pt x="15740" y="6386"/>
                    <a:pt x="15614" y="6336"/>
                  </a:cubicBezTo>
                  <a:lnTo>
                    <a:pt x="351" y="20"/>
                  </a:lnTo>
                  <a:cubicBezTo>
                    <a:pt x="317" y="7"/>
                    <a:pt x="284" y="0"/>
                    <a:pt x="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167;p47">
              <a:extLst>
                <a:ext uri="{FF2B5EF4-FFF2-40B4-BE49-F238E27FC236}">
                  <a16:creationId xmlns:a16="http://schemas.microsoft.com/office/drawing/2014/main" id="{760BB533-5F33-44E6-B602-22C05DB4FC30}"/>
                </a:ext>
              </a:extLst>
            </p:cNvPr>
            <p:cNvSpPr/>
            <p:nvPr/>
          </p:nvSpPr>
          <p:spPr>
            <a:xfrm>
              <a:off x="2939300" y="3798975"/>
              <a:ext cx="334625" cy="23200"/>
            </a:xfrm>
            <a:custGeom>
              <a:avLst/>
              <a:gdLst/>
              <a:ahLst/>
              <a:cxnLst/>
              <a:rect l="l" t="t" r="r" b="b"/>
              <a:pathLst>
                <a:path w="13385" h="928" extrusionOk="0">
                  <a:moveTo>
                    <a:pt x="452" y="0"/>
                  </a:moveTo>
                  <a:cubicBezTo>
                    <a:pt x="201" y="0"/>
                    <a:pt x="1" y="226"/>
                    <a:pt x="1" y="476"/>
                  </a:cubicBezTo>
                  <a:cubicBezTo>
                    <a:pt x="1" y="727"/>
                    <a:pt x="201" y="927"/>
                    <a:pt x="452" y="927"/>
                  </a:cubicBezTo>
                  <a:lnTo>
                    <a:pt x="12933" y="927"/>
                  </a:lnTo>
                  <a:cubicBezTo>
                    <a:pt x="13184" y="927"/>
                    <a:pt x="13384" y="727"/>
                    <a:pt x="13384" y="476"/>
                  </a:cubicBezTo>
                  <a:cubicBezTo>
                    <a:pt x="13384" y="226"/>
                    <a:pt x="13184" y="0"/>
                    <a:pt x="129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168;p47">
              <a:extLst>
                <a:ext uri="{FF2B5EF4-FFF2-40B4-BE49-F238E27FC236}">
                  <a16:creationId xmlns:a16="http://schemas.microsoft.com/office/drawing/2014/main" id="{5CB6AB6A-4E8D-4136-93A1-A3F175C71336}"/>
                </a:ext>
              </a:extLst>
            </p:cNvPr>
            <p:cNvSpPr/>
            <p:nvPr/>
          </p:nvSpPr>
          <p:spPr>
            <a:xfrm>
              <a:off x="2939300" y="3867875"/>
              <a:ext cx="334625" cy="22600"/>
            </a:xfrm>
            <a:custGeom>
              <a:avLst/>
              <a:gdLst/>
              <a:ahLst/>
              <a:cxnLst/>
              <a:rect l="l" t="t" r="r" b="b"/>
              <a:pathLst>
                <a:path w="13385" h="904" extrusionOk="0">
                  <a:moveTo>
                    <a:pt x="452" y="1"/>
                  </a:moveTo>
                  <a:cubicBezTo>
                    <a:pt x="201" y="1"/>
                    <a:pt x="1" y="201"/>
                    <a:pt x="1" y="452"/>
                  </a:cubicBezTo>
                  <a:cubicBezTo>
                    <a:pt x="1" y="703"/>
                    <a:pt x="201" y="903"/>
                    <a:pt x="452" y="903"/>
                  </a:cubicBezTo>
                  <a:lnTo>
                    <a:pt x="12933" y="903"/>
                  </a:lnTo>
                  <a:cubicBezTo>
                    <a:pt x="13184" y="903"/>
                    <a:pt x="13384" y="703"/>
                    <a:pt x="13384" y="452"/>
                  </a:cubicBezTo>
                  <a:cubicBezTo>
                    <a:pt x="13384" y="201"/>
                    <a:pt x="13184" y="1"/>
                    <a:pt x="129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169;p47">
              <a:extLst>
                <a:ext uri="{FF2B5EF4-FFF2-40B4-BE49-F238E27FC236}">
                  <a16:creationId xmlns:a16="http://schemas.microsoft.com/office/drawing/2014/main" id="{E6C8AEEF-4A9D-4725-A672-1B093E8F2DCF}"/>
                </a:ext>
              </a:extLst>
            </p:cNvPr>
            <p:cNvSpPr/>
            <p:nvPr/>
          </p:nvSpPr>
          <p:spPr>
            <a:xfrm>
              <a:off x="2939300" y="3936175"/>
              <a:ext cx="334625" cy="22600"/>
            </a:xfrm>
            <a:custGeom>
              <a:avLst/>
              <a:gdLst/>
              <a:ahLst/>
              <a:cxnLst/>
              <a:rect l="l" t="t" r="r" b="b"/>
              <a:pathLst>
                <a:path w="13385" h="904" extrusionOk="0">
                  <a:moveTo>
                    <a:pt x="452" y="1"/>
                  </a:moveTo>
                  <a:cubicBezTo>
                    <a:pt x="201" y="1"/>
                    <a:pt x="1" y="201"/>
                    <a:pt x="1" y="452"/>
                  </a:cubicBezTo>
                  <a:cubicBezTo>
                    <a:pt x="1" y="703"/>
                    <a:pt x="201" y="903"/>
                    <a:pt x="452" y="903"/>
                  </a:cubicBezTo>
                  <a:lnTo>
                    <a:pt x="12933" y="903"/>
                  </a:lnTo>
                  <a:cubicBezTo>
                    <a:pt x="13184" y="903"/>
                    <a:pt x="13384" y="703"/>
                    <a:pt x="13384" y="452"/>
                  </a:cubicBezTo>
                  <a:cubicBezTo>
                    <a:pt x="13384" y="201"/>
                    <a:pt x="13184" y="1"/>
                    <a:pt x="129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170;p47">
              <a:extLst>
                <a:ext uri="{FF2B5EF4-FFF2-40B4-BE49-F238E27FC236}">
                  <a16:creationId xmlns:a16="http://schemas.microsoft.com/office/drawing/2014/main" id="{21A7BC7D-0F6D-4FB7-97F7-9C24E66D5798}"/>
                </a:ext>
              </a:extLst>
            </p:cNvPr>
            <p:cNvSpPr/>
            <p:nvPr/>
          </p:nvSpPr>
          <p:spPr>
            <a:xfrm>
              <a:off x="1981900" y="4298975"/>
              <a:ext cx="1585250" cy="268200"/>
            </a:xfrm>
            <a:custGeom>
              <a:avLst/>
              <a:gdLst/>
              <a:ahLst/>
              <a:cxnLst/>
              <a:rect l="l" t="t" r="r" b="b"/>
              <a:pathLst>
                <a:path w="63410" h="10728" extrusionOk="0">
                  <a:moveTo>
                    <a:pt x="36994" y="902"/>
                  </a:moveTo>
                  <a:lnTo>
                    <a:pt x="39700" y="5915"/>
                  </a:lnTo>
                  <a:cubicBezTo>
                    <a:pt x="39775" y="6040"/>
                    <a:pt x="39926" y="6141"/>
                    <a:pt x="40101" y="6141"/>
                  </a:cubicBezTo>
                  <a:lnTo>
                    <a:pt x="60653" y="6141"/>
                  </a:lnTo>
                  <a:cubicBezTo>
                    <a:pt x="61655" y="6141"/>
                    <a:pt x="62482" y="6968"/>
                    <a:pt x="62482" y="7970"/>
                  </a:cubicBezTo>
                  <a:cubicBezTo>
                    <a:pt x="62482" y="8998"/>
                    <a:pt x="61655" y="9800"/>
                    <a:pt x="60653" y="9800"/>
                  </a:cubicBezTo>
                  <a:lnTo>
                    <a:pt x="2758" y="9800"/>
                  </a:lnTo>
                  <a:cubicBezTo>
                    <a:pt x="1755" y="9800"/>
                    <a:pt x="928" y="8998"/>
                    <a:pt x="928" y="7970"/>
                  </a:cubicBezTo>
                  <a:cubicBezTo>
                    <a:pt x="928" y="6968"/>
                    <a:pt x="1755" y="6141"/>
                    <a:pt x="2758" y="6141"/>
                  </a:cubicBezTo>
                  <a:lnTo>
                    <a:pt x="23309" y="6141"/>
                  </a:lnTo>
                  <a:cubicBezTo>
                    <a:pt x="23485" y="6141"/>
                    <a:pt x="23635" y="6040"/>
                    <a:pt x="23710" y="5915"/>
                  </a:cubicBezTo>
                  <a:lnTo>
                    <a:pt x="26417" y="902"/>
                  </a:lnTo>
                  <a:close/>
                  <a:moveTo>
                    <a:pt x="26141" y="0"/>
                  </a:moveTo>
                  <a:cubicBezTo>
                    <a:pt x="25966" y="0"/>
                    <a:pt x="25815" y="75"/>
                    <a:pt x="25740" y="226"/>
                  </a:cubicBezTo>
                  <a:lnTo>
                    <a:pt x="23034" y="5238"/>
                  </a:lnTo>
                  <a:lnTo>
                    <a:pt x="2758" y="5238"/>
                  </a:lnTo>
                  <a:cubicBezTo>
                    <a:pt x="1229" y="5238"/>
                    <a:pt x="1" y="6466"/>
                    <a:pt x="1" y="7970"/>
                  </a:cubicBezTo>
                  <a:cubicBezTo>
                    <a:pt x="1" y="9499"/>
                    <a:pt x="1229" y="10727"/>
                    <a:pt x="2758" y="10727"/>
                  </a:cubicBezTo>
                  <a:lnTo>
                    <a:pt x="60653" y="10727"/>
                  </a:lnTo>
                  <a:cubicBezTo>
                    <a:pt x="62182" y="10727"/>
                    <a:pt x="63410" y="9499"/>
                    <a:pt x="63410" y="7970"/>
                  </a:cubicBezTo>
                  <a:cubicBezTo>
                    <a:pt x="63410" y="6466"/>
                    <a:pt x="62182" y="5238"/>
                    <a:pt x="60653" y="5238"/>
                  </a:cubicBezTo>
                  <a:lnTo>
                    <a:pt x="40377" y="5238"/>
                  </a:lnTo>
                  <a:lnTo>
                    <a:pt x="37670" y="226"/>
                  </a:lnTo>
                  <a:cubicBezTo>
                    <a:pt x="37595" y="75"/>
                    <a:pt x="37445" y="0"/>
                    <a:pt x="372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171;p47">
              <a:extLst>
                <a:ext uri="{FF2B5EF4-FFF2-40B4-BE49-F238E27FC236}">
                  <a16:creationId xmlns:a16="http://schemas.microsoft.com/office/drawing/2014/main" id="{A75DB0B8-5ED5-4720-B169-FFBECD904339}"/>
                </a:ext>
              </a:extLst>
            </p:cNvPr>
            <p:cNvSpPr/>
            <p:nvPr/>
          </p:nvSpPr>
          <p:spPr>
            <a:xfrm>
              <a:off x="3084675" y="3904225"/>
              <a:ext cx="422950" cy="422950"/>
            </a:xfrm>
            <a:custGeom>
              <a:avLst/>
              <a:gdLst/>
              <a:ahLst/>
              <a:cxnLst/>
              <a:rect l="l" t="t" r="r" b="b"/>
              <a:pathLst>
                <a:path w="16918" h="16918" extrusionOk="0">
                  <a:moveTo>
                    <a:pt x="8446" y="1"/>
                  </a:moveTo>
                  <a:cubicBezTo>
                    <a:pt x="3785" y="1"/>
                    <a:pt x="0" y="3785"/>
                    <a:pt x="0" y="8447"/>
                  </a:cubicBezTo>
                  <a:cubicBezTo>
                    <a:pt x="0" y="13134"/>
                    <a:pt x="3785" y="16918"/>
                    <a:pt x="8446" y="16918"/>
                  </a:cubicBezTo>
                  <a:cubicBezTo>
                    <a:pt x="13133" y="16918"/>
                    <a:pt x="16918" y="13134"/>
                    <a:pt x="16918" y="8447"/>
                  </a:cubicBezTo>
                  <a:cubicBezTo>
                    <a:pt x="16918" y="3785"/>
                    <a:pt x="13133" y="1"/>
                    <a:pt x="84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172;p47">
              <a:extLst>
                <a:ext uri="{FF2B5EF4-FFF2-40B4-BE49-F238E27FC236}">
                  <a16:creationId xmlns:a16="http://schemas.microsoft.com/office/drawing/2014/main" id="{5ADFA02F-179C-458F-A159-6ADEA719F655}"/>
                </a:ext>
              </a:extLst>
            </p:cNvPr>
            <p:cNvSpPr/>
            <p:nvPr/>
          </p:nvSpPr>
          <p:spPr>
            <a:xfrm>
              <a:off x="3160475" y="4064625"/>
              <a:ext cx="120325" cy="124100"/>
            </a:xfrm>
            <a:custGeom>
              <a:avLst/>
              <a:gdLst/>
              <a:ahLst/>
              <a:cxnLst/>
              <a:rect l="l" t="t" r="r" b="b"/>
              <a:pathLst>
                <a:path w="4813" h="4964" extrusionOk="0">
                  <a:moveTo>
                    <a:pt x="4813" y="1"/>
                  </a:moveTo>
                  <a:lnTo>
                    <a:pt x="1" y="1830"/>
                  </a:lnTo>
                  <a:lnTo>
                    <a:pt x="1" y="3134"/>
                  </a:lnTo>
                  <a:lnTo>
                    <a:pt x="4813" y="4963"/>
                  </a:lnTo>
                  <a:lnTo>
                    <a:pt x="4813" y="3710"/>
                  </a:lnTo>
                  <a:lnTo>
                    <a:pt x="1455" y="2482"/>
                  </a:lnTo>
                  <a:lnTo>
                    <a:pt x="4813" y="1254"/>
                  </a:lnTo>
                  <a:lnTo>
                    <a:pt x="48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173;p47">
              <a:extLst>
                <a:ext uri="{FF2B5EF4-FFF2-40B4-BE49-F238E27FC236}">
                  <a16:creationId xmlns:a16="http://schemas.microsoft.com/office/drawing/2014/main" id="{C87150BE-0D45-45BE-A67B-814793AB89FF}"/>
                </a:ext>
              </a:extLst>
            </p:cNvPr>
            <p:cNvSpPr/>
            <p:nvPr/>
          </p:nvSpPr>
          <p:spPr>
            <a:xfrm>
              <a:off x="3308350" y="4064625"/>
              <a:ext cx="119700" cy="124100"/>
            </a:xfrm>
            <a:custGeom>
              <a:avLst/>
              <a:gdLst/>
              <a:ahLst/>
              <a:cxnLst/>
              <a:rect l="l" t="t" r="r" b="b"/>
              <a:pathLst>
                <a:path w="4788" h="4964" extrusionOk="0">
                  <a:moveTo>
                    <a:pt x="1" y="1"/>
                  </a:moveTo>
                  <a:lnTo>
                    <a:pt x="1" y="1254"/>
                  </a:lnTo>
                  <a:lnTo>
                    <a:pt x="3359" y="2482"/>
                  </a:lnTo>
                  <a:lnTo>
                    <a:pt x="1" y="3710"/>
                  </a:lnTo>
                  <a:lnTo>
                    <a:pt x="1" y="4963"/>
                  </a:lnTo>
                  <a:lnTo>
                    <a:pt x="4788" y="3134"/>
                  </a:lnTo>
                  <a:lnTo>
                    <a:pt x="4788" y="18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174;p47">
              <a:extLst>
                <a:ext uri="{FF2B5EF4-FFF2-40B4-BE49-F238E27FC236}">
                  <a16:creationId xmlns:a16="http://schemas.microsoft.com/office/drawing/2014/main" id="{043D0FD3-D138-4CB1-BF23-83CAA50EA69A}"/>
                </a:ext>
              </a:extLst>
            </p:cNvPr>
            <p:cNvSpPr/>
            <p:nvPr/>
          </p:nvSpPr>
          <p:spPr>
            <a:xfrm>
              <a:off x="4738200" y="2423025"/>
              <a:ext cx="87725" cy="77075"/>
            </a:xfrm>
            <a:custGeom>
              <a:avLst/>
              <a:gdLst/>
              <a:ahLst/>
              <a:cxnLst/>
              <a:rect l="l" t="t" r="r" b="b"/>
              <a:pathLst>
                <a:path w="3509" h="3083" extrusionOk="0">
                  <a:moveTo>
                    <a:pt x="451" y="0"/>
                  </a:moveTo>
                  <a:cubicBezTo>
                    <a:pt x="201" y="0"/>
                    <a:pt x="0" y="201"/>
                    <a:pt x="0" y="451"/>
                  </a:cubicBezTo>
                  <a:cubicBezTo>
                    <a:pt x="0" y="702"/>
                    <a:pt x="201" y="902"/>
                    <a:pt x="451" y="902"/>
                  </a:cubicBezTo>
                  <a:lnTo>
                    <a:pt x="2607" y="902"/>
                  </a:lnTo>
                  <a:lnTo>
                    <a:pt x="2607" y="2632"/>
                  </a:lnTo>
                  <a:cubicBezTo>
                    <a:pt x="2607" y="2882"/>
                    <a:pt x="2807" y="3083"/>
                    <a:pt x="3058" y="3083"/>
                  </a:cubicBezTo>
                  <a:cubicBezTo>
                    <a:pt x="3308" y="3083"/>
                    <a:pt x="3509" y="2882"/>
                    <a:pt x="3509" y="2632"/>
                  </a:cubicBezTo>
                  <a:lnTo>
                    <a:pt x="3509" y="451"/>
                  </a:lnTo>
                  <a:cubicBezTo>
                    <a:pt x="3509" y="201"/>
                    <a:pt x="3308" y="0"/>
                    <a:pt x="3058" y="0"/>
                  </a:cubicBezTo>
                  <a:close/>
                </a:path>
              </a:pathLst>
            </a:custGeom>
            <a:solidFill>
              <a:srgbClr val="6D8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175;p47">
              <a:extLst>
                <a:ext uri="{FF2B5EF4-FFF2-40B4-BE49-F238E27FC236}">
                  <a16:creationId xmlns:a16="http://schemas.microsoft.com/office/drawing/2014/main" id="{9A8297BB-F935-4979-987C-CABB19A01579}"/>
                </a:ext>
              </a:extLst>
            </p:cNvPr>
            <p:cNvSpPr/>
            <p:nvPr/>
          </p:nvSpPr>
          <p:spPr>
            <a:xfrm>
              <a:off x="4738200" y="2808975"/>
              <a:ext cx="87725" cy="77100"/>
            </a:xfrm>
            <a:custGeom>
              <a:avLst/>
              <a:gdLst/>
              <a:ahLst/>
              <a:cxnLst/>
              <a:rect l="l" t="t" r="r" b="b"/>
              <a:pathLst>
                <a:path w="3509" h="3084" extrusionOk="0">
                  <a:moveTo>
                    <a:pt x="3058" y="1"/>
                  </a:moveTo>
                  <a:cubicBezTo>
                    <a:pt x="2807" y="1"/>
                    <a:pt x="2607" y="201"/>
                    <a:pt x="2607" y="452"/>
                  </a:cubicBezTo>
                  <a:lnTo>
                    <a:pt x="2607" y="2181"/>
                  </a:lnTo>
                  <a:lnTo>
                    <a:pt x="451" y="2181"/>
                  </a:lnTo>
                  <a:cubicBezTo>
                    <a:pt x="201" y="2181"/>
                    <a:pt x="0" y="2382"/>
                    <a:pt x="0" y="2632"/>
                  </a:cubicBezTo>
                  <a:cubicBezTo>
                    <a:pt x="0" y="2883"/>
                    <a:pt x="201" y="3084"/>
                    <a:pt x="451" y="3084"/>
                  </a:cubicBezTo>
                  <a:lnTo>
                    <a:pt x="3058" y="3084"/>
                  </a:lnTo>
                  <a:cubicBezTo>
                    <a:pt x="3308" y="3084"/>
                    <a:pt x="3509" y="2883"/>
                    <a:pt x="3509" y="2632"/>
                  </a:cubicBezTo>
                  <a:lnTo>
                    <a:pt x="3509" y="452"/>
                  </a:lnTo>
                  <a:cubicBezTo>
                    <a:pt x="3509" y="201"/>
                    <a:pt x="3308" y="1"/>
                    <a:pt x="3058" y="1"/>
                  </a:cubicBezTo>
                  <a:close/>
                </a:path>
              </a:pathLst>
            </a:custGeom>
            <a:solidFill>
              <a:srgbClr val="6D8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176;p47">
              <a:extLst>
                <a:ext uri="{FF2B5EF4-FFF2-40B4-BE49-F238E27FC236}">
                  <a16:creationId xmlns:a16="http://schemas.microsoft.com/office/drawing/2014/main" id="{C4FC865C-61E1-421E-9855-8CED305A42C5}"/>
                </a:ext>
              </a:extLst>
            </p:cNvPr>
            <p:cNvSpPr/>
            <p:nvPr/>
          </p:nvSpPr>
          <p:spPr>
            <a:xfrm>
              <a:off x="3639800" y="4253850"/>
              <a:ext cx="76475" cy="75850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177;p47">
              <a:extLst>
                <a:ext uri="{FF2B5EF4-FFF2-40B4-BE49-F238E27FC236}">
                  <a16:creationId xmlns:a16="http://schemas.microsoft.com/office/drawing/2014/main" id="{3C42FABA-51C7-4249-BE6D-FB4E479AB6C6}"/>
                </a:ext>
              </a:extLst>
            </p:cNvPr>
            <p:cNvSpPr/>
            <p:nvPr/>
          </p:nvSpPr>
          <p:spPr>
            <a:xfrm>
              <a:off x="3803350" y="4253850"/>
              <a:ext cx="75825" cy="75850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1" name="Imagen 2">
            <a:extLst>
              <a:ext uri="{FF2B5EF4-FFF2-40B4-BE49-F238E27FC236}">
                <a16:creationId xmlns:a16="http://schemas.microsoft.com/office/drawing/2014/main" id="{AF271340-FC91-45FB-B5B9-3E000B11C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82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379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43;p27">
            <a:extLst>
              <a:ext uri="{FF2B5EF4-FFF2-40B4-BE49-F238E27FC236}">
                <a16:creationId xmlns:a16="http://schemas.microsoft.com/office/drawing/2014/main" id="{55F5B65C-098A-4BA9-A16C-89D34A1B49A9}"/>
              </a:ext>
            </a:extLst>
          </p:cNvPr>
          <p:cNvSpPr/>
          <p:nvPr/>
        </p:nvSpPr>
        <p:spPr>
          <a:xfrm>
            <a:off x="416336" y="999633"/>
            <a:ext cx="6197306" cy="448829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200" b="1" dirty="0">
                <a:solidFill>
                  <a:schemeClr val="accent5"/>
                </a:solidFill>
                <a:latin typeface="Bebas Neue"/>
                <a:sym typeface="Bebas Neue"/>
              </a:rPr>
              <a:t>    </a:t>
            </a:r>
            <a:r>
              <a:rPr lang="en-US" sz="2800" b="1" dirty="0" err="1">
                <a:solidFill>
                  <a:schemeClr val="accent5"/>
                </a:solidFill>
                <a:latin typeface="Bebas Neue"/>
                <a:sym typeface="Bebas Neue"/>
              </a:rPr>
              <a:t>Arquitectura</a:t>
            </a:r>
            <a:r>
              <a:rPr lang="en-US" sz="2800" b="1" dirty="0">
                <a:solidFill>
                  <a:schemeClr val="accent5"/>
                </a:solidFill>
                <a:latin typeface="Bebas Neue"/>
                <a:sym typeface="Bebas Neue"/>
              </a:rPr>
              <a:t> y </a:t>
            </a:r>
            <a:r>
              <a:rPr lang="en-US" sz="2800" b="1" dirty="0" err="1">
                <a:solidFill>
                  <a:schemeClr val="accent5"/>
                </a:solidFill>
                <a:latin typeface="Bebas Neue"/>
                <a:sym typeface="Bebas Neue"/>
              </a:rPr>
              <a:t>Diseño</a:t>
            </a:r>
            <a:endParaRPr lang="en-US" sz="2800" dirty="0">
              <a:solidFill>
                <a:schemeClr val="accent5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F13402-14C7-41C3-BF24-715E780E9A3D}"/>
              </a:ext>
            </a:extLst>
          </p:cNvPr>
          <p:cNvSpPr txBox="1"/>
          <p:nvPr/>
        </p:nvSpPr>
        <p:spPr>
          <a:xfrm>
            <a:off x="361501" y="1538197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 b="1" dirty="0"/>
              <a:t>Diagrama de Casos de Uso</a:t>
            </a:r>
            <a:endParaRPr lang="en-US" dirty="0"/>
          </a:p>
          <a:p>
            <a:endParaRPr lang="es-CO" b="1" dirty="0"/>
          </a:p>
        </p:txBody>
      </p:sp>
      <p:pic>
        <p:nvPicPr>
          <p:cNvPr id="14" name="Imagen 2">
            <a:extLst>
              <a:ext uri="{FF2B5EF4-FFF2-40B4-BE49-F238E27FC236}">
                <a16:creationId xmlns:a16="http://schemas.microsoft.com/office/drawing/2014/main" id="{E272D550-F884-4C74-9D46-85EEE1BB9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82647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681767B-325F-430E-8F4A-093251C7B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067" y="1852029"/>
            <a:ext cx="2751450" cy="307274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0C2FB3A-4A6C-4E2A-9A63-E50227B94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0575" y="1735666"/>
            <a:ext cx="3535928" cy="323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571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43;p27">
            <a:extLst>
              <a:ext uri="{FF2B5EF4-FFF2-40B4-BE49-F238E27FC236}">
                <a16:creationId xmlns:a16="http://schemas.microsoft.com/office/drawing/2014/main" id="{55F5B65C-098A-4BA9-A16C-89D34A1B49A9}"/>
              </a:ext>
            </a:extLst>
          </p:cNvPr>
          <p:cNvSpPr/>
          <p:nvPr/>
        </p:nvSpPr>
        <p:spPr>
          <a:xfrm>
            <a:off x="772175" y="1103745"/>
            <a:ext cx="6177600" cy="35550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200" b="1">
                <a:solidFill>
                  <a:schemeClr val="accent5"/>
                </a:solidFill>
                <a:latin typeface="Bebas Neue"/>
                <a:sym typeface="Bebas Neue"/>
              </a:rPr>
              <a:t>    </a:t>
            </a:r>
            <a:r>
              <a:rPr lang="en-US" sz="3200" b="1" err="1">
                <a:solidFill>
                  <a:schemeClr val="accent5"/>
                </a:solidFill>
                <a:latin typeface="Bebas Neue"/>
                <a:sym typeface="Bebas Neue"/>
              </a:rPr>
              <a:t>Arquitectura</a:t>
            </a:r>
            <a:r>
              <a:rPr lang="en-US" sz="3200" b="1">
                <a:solidFill>
                  <a:schemeClr val="accent5"/>
                </a:solidFill>
                <a:latin typeface="Bebas Neue"/>
                <a:sym typeface="Bebas Neue"/>
              </a:rPr>
              <a:t> y </a:t>
            </a:r>
            <a:r>
              <a:rPr lang="en-US" sz="3200" b="1" err="1">
                <a:solidFill>
                  <a:schemeClr val="accent5"/>
                </a:solidFill>
                <a:latin typeface="Bebas Neue"/>
                <a:sym typeface="Bebas Neue"/>
              </a:rPr>
              <a:t>Diseño</a:t>
            </a:r>
            <a:endParaRPr lang="en-US">
              <a:solidFill>
                <a:schemeClr val="accent5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F13402-14C7-41C3-BF24-715E780E9A3D}"/>
              </a:ext>
            </a:extLst>
          </p:cNvPr>
          <p:cNvSpPr txBox="1"/>
          <p:nvPr/>
        </p:nvSpPr>
        <p:spPr>
          <a:xfrm>
            <a:off x="771256" y="1548981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 b="1"/>
              <a:t>Diagrama Entidad - Relación</a:t>
            </a:r>
            <a:endParaRPr lang="en-US"/>
          </a:p>
          <a:p>
            <a:endParaRPr lang="es-CO" b="1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E9E901B-E277-49D3-9E62-90B7F7F96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826477"/>
          </a:xfrm>
          <a:prstGeom prst="rect">
            <a:avLst/>
          </a:prstGeom>
        </p:spPr>
      </p:pic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03B41C03-EDFD-48C2-92CD-E1CC91B1D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388" y="1822076"/>
            <a:ext cx="5214729" cy="323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031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Diagrama, Escala de tiempo&#10;&#10;Descripción generada automáticamente">
            <a:extLst>
              <a:ext uri="{FF2B5EF4-FFF2-40B4-BE49-F238E27FC236}">
                <a16:creationId xmlns:a16="http://schemas.microsoft.com/office/drawing/2014/main" id="{C9E4D42C-53D1-48A4-819E-AF715ACE19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3" t="12459" r="5967" b="17749"/>
          <a:stretch/>
        </p:blipFill>
        <p:spPr>
          <a:xfrm>
            <a:off x="695056" y="1548981"/>
            <a:ext cx="6226731" cy="3446601"/>
          </a:xfrm>
          <a:prstGeom prst="rect">
            <a:avLst/>
          </a:prstGeom>
        </p:spPr>
      </p:pic>
      <p:sp>
        <p:nvSpPr>
          <p:cNvPr id="4" name="Google Shape;743;p27">
            <a:extLst>
              <a:ext uri="{FF2B5EF4-FFF2-40B4-BE49-F238E27FC236}">
                <a16:creationId xmlns:a16="http://schemas.microsoft.com/office/drawing/2014/main" id="{55F5B65C-098A-4BA9-A16C-89D34A1B49A9}"/>
              </a:ext>
            </a:extLst>
          </p:cNvPr>
          <p:cNvSpPr/>
          <p:nvPr/>
        </p:nvSpPr>
        <p:spPr>
          <a:xfrm>
            <a:off x="772175" y="1103745"/>
            <a:ext cx="6177600" cy="35550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200" b="1">
                <a:solidFill>
                  <a:schemeClr val="accent5"/>
                </a:solidFill>
                <a:latin typeface="Bebas Neue"/>
                <a:sym typeface="Bebas Neue"/>
              </a:rPr>
              <a:t>    </a:t>
            </a:r>
            <a:r>
              <a:rPr lang="en-US" sz="3200" b="1" err="1">
                <a:solidFill>
                  <a:schemeClr val="accent5"/>
                </a:solidFill>
                <a:latin typeface="Bebas Neue"/>
                <a:sym typeface="Bebas Neue"/>
              </a:rPr>
              <a:t>Arquitectura</a:t>
            </a:r>
            <a:r>
              <a:rPr lang="en-US" sz="3200" b="1">
                <a:solidFill>
                  <a:schemeClr val="accent5"/>
                </a:solidFill>
                <a:latin typeface="Bebas Neue"/>
                <a:sym typeface="Bebas Neue"/>
              </a:rPr>
              <a:t> y </a:t>
            </a:r>
            <a:r>
              <a:rPr lang="en-US" sz="3200" b="1" err="1">
                <a:solidFill>
                  <a:schemeClr val="accent5"/>
                </a:solidFill>
                <a:latin typeface="Bebas Neue"/>
                <a:sym typeface="Bebas Neue"/>
              </a:rPr>
              <a:t>Diseño</a:t>
            </a:r>
            <a:endParaRPr lang="en-US">
              <a:solidFill>
                <a:schemeClr val="accent5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F13402-14C7-41C3-BF24-715E780E9A3D}"/>
              </a:ext>
            </a:extLst>
          </p:cNvPr>
          <p:cNvSpPr txBox="1"/>
          <p:nvPr/>
        </p:nvSpPr>
        <p:spPr>
          <a:xfrm>
            <a:off x="695056" y="1548981"/>
            <a:ext cx="27432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 b="1" dirty="0"/>
              <a:t>Diagrama de Clase</a:t>
            </a:r>
          </a:p>
          <a:p>
            <a:endParaRPr lang="en-US" dirty="0"/>
          </a:p>
          <a:p>
            <a:endParaRPr lang="es-CO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E9E901B-E277-49D3-9E62-90B7F7F96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82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444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43;p27">
            <a:extLst>
              <a:ext uri="{FF2B5EF4-FFF2-40B4-BE49-F238E27FC236}">
                <a16:creationId xmlns:a16="http://schemas.microsoft.com/office/drawing/2014/main" id="{55F5B65C-098A-4BA9-A16C-89D34A1B49A9}"/>
              </a:ext>
            </a:extLst>
          </p:cNvPr>
          <p:cNvSpPr/>
          <p:nvPr/>
        </p:nvSpPr>
        <p:spPr>
          <a:xfrm>
            <a:off x="772175" y="1103745"/>
            <a:ext cx="6177600" cy="35550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200" b="1" dirty="0">
                <a:solidFill>
                  <a:schemeClr val="accent5"/>
                </a:solidFill>
                <a:latin typeface="Bebas Neue"/>
                <a:sym typeface="Bebas Neue"/>
              </a:rPr>
              <a:t>    </a:t>
            </a:r>
            <a:r>
              <a:rPr lang="en-US" sz="3200" b="1" dirty="0" err="1">
                <a:solidFill>
                  <a:schemeClr val="accent5"/>
                </a:solidFill>
                <a:latin typeface="Bebas Neue"/>
                <a:sym typeface="Bebas Neue"/>
              </a:rPr>
              <a:t>Arquitectura</a:t>
            </a:r>
            <a:r>
              <a:rPr lang="en-US" sz="3200" b="1" dirty="0">
                <a:solidFill>
                  <a:schemeClr val="accent5"/>
                </a:solidFill>
                <a:latin typeface="Bebas Neue"/>
                <a:sym typeface="Bebas Neue"/>
              </a:rPr>
              <a:t> y </a:t>
            </a:r>
            <a:r>
              <a:rPr lang="en-US" sz="3200" b="1" dirty="0" err="1">
                <a:solidFill>
                  <a:schemeClr val="accent5"/>
                </a:solidFill>
                <a:latin typeface="Bebas Neue"/>
                <a:sym typeface="Bebas Neue"/>
              </a:rPr>
              <a:t>Diseño</a:t>
            </a:r>
            <a:endParaRPr lang="en-US" dirty="0">
              <a:solidFill>
                <a:schemeClr val="accent5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F13402-14C7-41C3-BF24-715E780E9A3D}"/>
              </a:ext>
            </a:extLst>
          </p:cNvPr>
          <p:cNvSpPr txBox="1"/>
          <p:nvPr/>
        </p:nvSpPr>
        <p:spPr>
          <a:xfrm>
            <a:off x="695056" y="1548981"/>
            <a:ext cx="27432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 b="1" dirty="0"/>
              <a:t>Diagrama de despliegue</a:t>
            </a:r>
          </a:p>
          <a:p>
            <a:endParaRPr lang="es-CO" b="1" dirty="0"/>
          </a:p>
          <a:p>
            <a:endParaRPr lang="en-US" dirty="0"/>
          </a:p>
          <a:p>
            <a:endParaRPr lang="es-CO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E9E901B-E277-49D3-9E62-90B7F7F96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826477"/>
          </a:xfrm>
          <a:prstGeom prst="rect">
            <a:avLst/>
          </a:prstGeom>
        </p:spPr>
      </p:pic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C97EEEEF-3181-4104-85FA-38C30621C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917" y="1883590"/>
            <a:ext cx="5093712" cy="311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171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43;p27">
            <a:extLst>
              <a:ext uri="{FF2B5EF4-FFF2-40B4-BE49-F238E27FC236}">
                <a16:creationId xmlns:a16="http://schemas.microsoft.com/office/drawing/2014/main" id="{55F5B65C-098A-4BA9-A16C-89D34A1B49A9}"/>
              </a:ext>
            </a:extLst>
          </p:cNvPr>
          <p:cNvSpPr/>
          <p:nvPr/>
        </p:nvSpPr>
        <p:spPr>
          <a:xfrm>
            <a:off x="772175" y="1103745"/>
            <a:ext cx="6177600" cy="35550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200" b="1" dirty="0">
                <a:solidFill>
                  <a:schemeClr val="accent5"/>
                </a:solidFill>
                <a:latin typeface="Bebas Neue"/>
                <a:sym typeface="Bebas Neue"/>
              </a:rPr>
              <a:t>    </a:t>
            </a:r>
            <a:r>
              <a:rPr lang="en-US" sz="3200" b="1" dirty="0" err="1">
                <a:solidFill>
                  <a:schemeClr val="accent5"/>
                </a:solidFill>
                <a:latin typeface="Bebas Neue"/>
                <a:sym typeface="Bebas Neue"/>
              </a:rPr>
              <a:t>Arquitectura</a:t>
            </a:r>
            <a:r>
              <a:rPr lang="en-US" sz="3200" b="1" dirty="0">
                <a:solidFill>
                  <a:schemeClr val="accent5"/>
                </a:solidFill>
                <a:latin typeface="Bebas Neue"/>
                <a:sym typeface="Bebas Neue"/>
              </a:rPr>
              <a:t> y </a:t>
            </a:r>
            <a:r>
              <a:rPr lang="en-US" sz="3200" b="1" dirty="0" err="1">
                <a:solidFill>
                  <a:schemeClr val="accent5"/>
                </a:solidFill>
                <a:latin typeface="Bebas Neue"/>
                <a:sym typeface="Bebas Neue"/>
              </a:rPr>
              <a:t>Diseño</a:t>
            </a:r>
            <a:endParaRPr lang="en-US" dirty="0">
              <a:solidFill>
                <a:schemeClr val="accent5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F13402-14C7-41C3-BF24-715E780E9A3D}"/>
              </a:ext>
            </a:extLst>
          </p:cNvPr>
          <p:cNvSpPr txBox="1"/>
          <p:nvPr/>
        </p:nvSpPr>
        <p:spPr>
          <a:xfrm>
            <a:off x="5578175" y="1834574"/>
            <a:ext cx="2743200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 b="1" dirty="0"/>
              <a:t>Diagrama de componentes</a:t>
            </a:r>
          </a:p>
          <a:p>
            <a:endParaRPr lang="es-CO" b="1" dirty="0"/>
          </a:p>
          <a:p>
            <a:endParaRPr lang="es-CO" b="1" dirty="0"/>
          </a:p>
          <a:p>
            <a:endParaRPr lang="en-US" dirty="0"/>
          </a:p>
          <a:p>
            <a:endParaRPr lang="es-CO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E9E901B-E277-49D3-9E62-90B7F7F96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826477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0BA23391-6C42-4EA4-AA52-A88570F5B8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48A2EE55-8792-464A-9C85-5AA8EB5407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58" t="12679" r="10063" b="2614"/>
          <a:stretch/>
        </p:blipFill>
        <p:spPr>
          <a:xfrm>
            <a:off x="772175" y="1529347"/>
            <a:ext cx="4404943" cy="354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925918"/>
      </p:ext>
    </p:extLst>
  </p:cSld>
  <p:clrMapOvr>
    <a:masterClrMapping/>
  </p:clrMapOvr>
</p:sld>
</file>

<file path=ppt/theme/theme1.xml><?xml version="1.0" encoding="utf-8"?>
<a:theme xmlns:a="http://schemas.openxmlformats.org/drawingml/2006/main" name="International Programmers Day by Slidesgo">
  <a:themeElements>
    <a:clrScheme name="Simple Light">
      <a:dk1>
        <a:srgbClr val="FFFFFF"/>
      </a:dk1>
      <a:lt1>
        <a:srgbClr val="FFFFFF"/>
      </a:lt1>
      <a:dk2>
        <a:srgbClr val="011635"/>
      </a:dk2>
      <a:lt2>
        <a:srgbClr val="F99AAA"/>
      </a:lt2>
      <a:accent1>
        <a:srgbClr val="F9CAD2"/>
      </a:accent1>
      <a:accent2>
        <a:srgbClr val="F4DC90"/>
      </a:accent2>
      <a:accent3>
        <a:srgbClr val="00CFBE"/>
      </a:accent3>
      <a:accent4>
        <a:srgbClr val="8791FF"/>
      </a:accent4>
      <a:accent5>
        <a:srgbClr val="5863E0"/>
      </a:accent5>
      <a:accent6>
        <a:srgbClr val="011635"/>
      </a:accent6>
      <a:hlink>
        <a:srgbClr val="8492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261</Words>
  <Application>Microsoft Office PowerPoint</Application>
  <PresentationFormat>Presentación en pantalla (16:9)</PresentationFormat>
  <Paragraphs>48</Paragraphs>
  <Slides>11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Courier New</vt:lpstr>
      <vt:lpstr>Calibri</vt:lpstr>
      <vt:lpstr>Quicksand</vt:lpstr>
      <vt:lpstr>-apple-system</vt:lpstr>
      <vt:lpstr>Bebas Neue</vt:lpstr>
      <vt:lpstr>International Programmers Day by Slidesgo</vt:lpstr>
      <vt:lpstr>Presentación de PowerPoint</vt:lpstr>
      <vt:lpstr>Objetivo General</vt:lpstr>
      <vt:lpstr>Descripción del producto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Hipervínculos del proyecto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PROGRAMMERS DAY</dc:title>
  <dc:creator>Paula Andrea</dc:creator>
  <cp:lastModifiedBy>Andres Mateo Calderon Ortega</cp:lastModifiedBy>
  <cp:revision>11</cp:revision>
  <dcterms:modified xsi:type="dcterms:W3CDTF">2021-04-05T12:02:11Z</dcterms:modified>
</cp:coreProperties>
</file>