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4" r:id="rId5"/>
    <p:sldId id="265" r:id="rId6"/>
    <p:sldId id="266" r:id="rId7"/>
    <p:sldId id="260" r:id="rId8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FE9898B-DA85-2711-2329-1FEDB57BA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AAC1A0A8-593D-F7D7-0CBA-083CDECFFC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63A5185-C91D-B72C-58C5-A0160024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7A7E27C-CB47-2BED-F08E-A5CBE9369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D06307F-2F67-D791-3DAF-FA2A52E61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08902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579CB4-4C3B-FBDB-7279-C939D7C4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1BDD7E74-4388-33BA-BAB4-79D799FB0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70BBB80-30DE-CF91-64AD-2CFF63A19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51DDF22-D789-6BB1-911D-113CCFE1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CEF8729-3A66-7E41-937C-20D0F793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2133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EFF076C7-6FD1-D74C-5EC2-A145B7BC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ED59A3E-DC92-40FA-42F6-AC27E1C21E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BB43F54A-6FEB-4464-AA0E-844FF077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F8BBCF3-3921-5D5B-0E1F-8C2D0A74D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7CD2823-ABCD-E3C6-990C-21ABC89D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82507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559B6E7-11B3-A6A1-31D3-37FBE11F1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3817A663-7DF0-8944-5126-EC42114D9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D671E48A-93DC-886D-0518-B75F304D2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86A529D4-A103-A3F3-AEFD-BD2D7C3C2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EEBD2809-2AE5-4630-807C-3A249632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531789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A137BBC-CE36-0344-676A-BB90EA89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BB1F4D77-1177-570C-19AC-D1DA9F614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F34BC3DE-09D7-7A68-CD33-7879E04E7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E2668D8-794C-C25B-48EC-2AD77CD38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7E1E9741-BC34-3432-926B-E50BFA16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28692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2DB0D7A-F095-62E0-ADA7-E4AD7F43A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52FC97C4-2EA7-A996-8B4D-9F67FFA95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7C14E4BE-2D4B-43A0-30EE-71DB77D35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B032E066-39E6-4EE7-43E9-7140F0CBC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49D0D0A2-636E-0C02-C8BA-BACDDCA14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77C54EB9-5CE6-0F98-51BC-535B3A546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3341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37D838-516E-BA64-7A87-3A49648B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AB2CB13-E823-A1EF-DC3A-939FE67BF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2576BDF6-622D-F836-631E-1913A27A1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51E9F90A-F52E-8820-96C8-B3341488D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5DABFFFA-7144-B3ED-16C9-C9FB454D60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2CB7A10E-13CB-BFC2-16F6-DE91586C0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B0BD8E64-4FA9-9A4D-95F4-BAF686F7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3BFF4E20-A9C0-BE0A-EFFF-A43DF705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869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AC3E9F2-E664-5CF9-B283-5A80B2223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E9DFFF21-645A-395A-4501-BDE82F473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928D134A-F792-DEC6-534F-DE718C8BE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8CB7DD3E-A0B5-E74A-0B84-EF7DDE27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45115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2CC37921-D160-E0E3-834C-F8D80953D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1931DE98-0057-5E5E-F439-2CDAE479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1D9D9D13-42B3-5CF2-AFF2-1294BEA46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6004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DF1C344-ACC3-53F3-E0D8-30F39F8BB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DE00490-EDD9-E249-AC65-1CC73A861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8FBCBBA0-60F4-EB6D-198A-BACF49899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46D1544D-5DB7-4260-9B08-34FAE23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58594210-528B-B0D0-2170-2FB0A1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6346C56B-A8ED-DABB-E9FA-B6D9393F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961546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0FE9EB-AE3B-8FFF-1C28-1CE910707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FDCD21AB-01F6-519A-FBA3-BE2FB59F3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EE86911D-1080-4864-2268-36A593684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D1B2019E-FF3F-F52D-2DB6-461F40E7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F3B94C2B-B7E5-CCBE-0E4F-85CC1A268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C2EDAA6-FC27-807C-7E8F-3B7604F7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458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B64C4F63-36ED-3864-3AA4-27BF3C4CD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DECE0021-A3AF-7456-F950-E7C4295E8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6E0AAB2E-8181-D1A1-E1AC-B73A1A2EF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4A5B8-55ED-4B74-8D9A-831111285361}" type="datetimeFigureOut">
              <a:rPr lang="sl-SI" smtClean="0"/>
              <a:t>8. 06. 2025</a:t>
            </a:fld>
            <a:endParaRPr lang="sl-SI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F23784A3-547A-F2B3-FA3B-1B5B526AF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F059D55-1472-8FBF-9B5A-A50112428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69D4E-2C79-4F54-8F51-26999A095AA4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3945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erver:3000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slov 2">
            <a:extLst>
              <a:ext uri="{FF2B5EF4-FFF2-40B4-BE49-F238E27FC236}">
                <a16:creationId xmlns:a16="http://schemas.microsoft.com/office/drawing/2014/main" id="{77CCC30D-9C09-57F3-E9B8-40697C5C52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79211" y="5751576"/>
            <a:ext cx="4916424" cy="36576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Jan Potočnik, Gal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Povsod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Jožef Satler</a:t>
            </a:r>
            <a:endParaRPr lang="sl-SI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490F3832-47AE-C457-F54E-83291F6EE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364" y="71643"/>
            <a:ext cx="5199271" cy="567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1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1802-4BB4-5A75-BA34-DB5796383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271E22A-424B-728D-105D-16BBF7125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13" y="182562"/>
            <a:ext cx="9806187" cy="1325563"/>
          </a:xfrm>
        </p:spPr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Kaj je History run?</a:t>
            </a:r>
            <a:endParaRPr lang="sl-S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CF4AD718-891A-C1F8-AAED-164FD8183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7613" cy="169068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161E940B-1E86-4204-441C-A0BE031D9E47}"/>
              </a:ext>
            </a:extLst>
          </p:cNvPr>
          <p:cNvSpPr txBox="1"/>
          <p:nvPr/>
        </p:nvSpPr>
        <p:spPr>
          <a:xfrm>
            <a:off x="3393948" y="6492875"/>
            <a:ext cx="5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HISTORY RUN –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Predstavitev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l-S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61D08FF9-2165-4BA5-8BF8-14E3D9EAF4B1}"/>
              </a:ext>
            </a:extLst>
          </p:cNvPr>
          <p:cNvSpPr txBox="1"/>
          <p:nvPr/>
        </p:nvSpPr>
        <p:spPr>
          <a:xfrm>
            <a:off x="773806" y="1690687"/>
            <a:ext cx="799872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za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aplikacijo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ki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združuje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gibanje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zdrav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način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življenja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spoznavanje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zgodovine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Kako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uporabljati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?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Prijavi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naredi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nov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uporabniški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račun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Izberi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lokacijo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ki bi jo rad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obiskal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zemljevidu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poglej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če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ustreza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prični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aktivnost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Sledi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zarisani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zaslonu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spremljaj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svojo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hitrost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pretečeno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razdaljo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prispeš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lokacija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doda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spisek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obiskanih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profilu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075AF6A3-9623-CD22-50A2-79C6CFDB26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227" y="1243584"/>
            <a:ext cx="2287829" cy="50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01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AAD2E-7881-91E9-5AFB-667996DFD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7010B6C-ABDA-8C70-7510-6F11FD24E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13" y="182562"/>
            <a:ext cx="9806187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Registracija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prijava</a:t>
            </a:r>
            <a:endParaRPr lang="sl-S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0D207C2-2F58-DC02-7A22-85AFADD8E0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7613" cy="169068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FA04F625-52D1-CDC7-E5C5-8E5754F21C94}"/>
              </a:ext>
            </a:extLst>
          </p:cNvPr>
          <p:cNvSpPr txBox="1"/>
          <p:nvPr/>
        </p:nvSpPr>
        <p:spPr>
          <a:xfrm>
            <a:off x="3393948" y="6492875"/>
            <a:ext cx="5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HISTORY RUN –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Predstavitev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l-S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B0E238B0-74B7-17A2-288A-FF9BC04EF849}"/>
              </a:ext>
            </a:extLst>
          </p:cNvPr>
          <p:cNvSpPr txBox="1"/>
          <p:nvPr/>
        </p:nvSpPr>
        <p:spPr>
          <a:xfrm>
            <a:off x="1547613" y="1596169"/>
            <a:ext cx="8830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Uporabniški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račun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lahko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ustvarimo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z register,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prijavimo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 se v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preprostem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login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pogledu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Ko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registrira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aplikacija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usmeri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slikanje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obraza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ki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uporabljen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2FA.</a:t>
            </a:r>
          </a:p>
        </p:txBody>
      </p:sp>
      <p:grpSp>
        <p:nvGrpSpPr>
          <p:cNvPr id="22" name="Skupina 21">
            <a:extLst>
              <a:ext uri="{FF2B5EF4-FFF2-40B4-BE49-F238E27FC236}">
                <a16:creationId xmlns:a16="http://schemas.microsoft.com/office/drawing/2014/main" id="{87897EE6-B099-D0E3-B20C-36A38BA2CCB2}"/>
              </a:ext>
            </a:extLst>
          </p:cNvPr>
          <p:cNvGrpSpPr/>
          <p:nvPr/>
        </p:nvGrpSpPr>
        <p:grpSpPr>
          <a:xfrm>
            <a:off x="607487" y="2464696"/>
            <a:ext cx="10977026" cy="3476367"/>
            <a:chOff x="190990" y="2511151"/>
            <a:chExt cx="10977026" cy="3476367"/>
          </a:xfrm>
        </p:grpSpPr>
        <p:pic>
          <p:nvPicPr>
            <p:cNvPr id="8" name="Slika 7">
              <a:extLst>
                <a:ext uri="{FF2B5EF4-FFF2-40B4-BE49-F238E27FC236}">
                  <a16:creationId xmlns:a16="http://schemas.microsoft.com/office/drawing/2014/main" id="{F182F083-F366-30D7-5627-7409F1531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990" y="2527543"/>
              <a:ext cx="1556989" cy="3459975"/>
            </a:xfrm>
            <a:prstGeom prst="rect">
              <a:avLst/>
            </a:prstGeom>
          </p:spPr>
        </p:pic>
        <p:pic>
          <p:nvPicPr>
            <p:cNvPr id="10" name="Slika 9">
              <a:extLst>
                <a:ext uri="{FF2B5EF4-FFF2-40B4-BE49-F238E27FC236}">
                  <a16:creationId xmlns:a16="http://schemas.microsoft.com/office/drawing/2014/main" id="{EDB28A1A-6E20-8E99-E0E6-F9288152B1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3925" y="2516586"/>
              <a:ext cx="1559006" cy="3464459"/>
            </a:xfrm>
            <a:prstGeom prst="rect">
              <a:avLst/>
            </a:prstGeom>
          </p:spPr>
        </p:pic>
        <p:pic>
          <p:nvPicPr>
            <p:cNvPr id="12" name="Slika 11">
              <a:extLst>
                <a:ext uri="{FF2B5EF4-FFF2-40B4-BE49-F238E27FC236}">
                  <a16:creationId xmlns:a16="http://schemas.microsoft.com/office/drawing/2014/main" id="{FE8FF805-BBC0-D9E5-60BC-35F1C379D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2931" y="2516586"/>
              <a:ext cx="1559006" cy="3464458"/>
            </a:xfrm>
            <a:prstGeom prst="rect">
              <a:avLst/>
            </a:prstGeom>
          </p:spPr>
        </p:pic>
        <p:pic>
          <p:nvPicPr>
            <p:cNvPr id="14" name="Slika 13">
              <a:extLst>
                <a:ext uri="{FF2B5EF4-FFF2-40B4-BE49-F238E27FC236}">
                  <a16:creationId xmlns:a16="http://schemas.microsoft.com/office/drawing/2014/main" id="{2393320F-C229-7552-36E4-E3B39B838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7979" y="2521070"/>
              <a:ext cx="1637963" cy="3459975"/>
            </a:xfrm>
            <a:prstGeom prst="rect">
              <a:avLst/>
            </a:prstGeom>
          </p:spPr>
        </p:pic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6C1C8038-B067-6537-51CA-12D049366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9920" y="2516585"/>
              <a:ext cx="1556562" cy="3459025"/>
            </a:xfrm>
            <a:prstGeom prst="rect">
              <a:avLst/>
            </a:prstGeom>
          </p:spPr>
        </p:pic>
        <p:pic>
          <p:nvPicPr>
            <p:cNvPr id="18" name="Slika 17">
              <a:extLst>
                <a:ext uri="{FF2B5EF4-FFF2-40B4-BE49-F238E27FC236}">
                  <a16:creationId xmlns:a16="http://schemas.microsoft.com/office/drawing/2014/main" id="{BD658C95-98AF-53C3-6C8E-8BF124AFD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6909" y="2511151"/>
              <a:ext cx="1556562" cy="3459027"/>
            </a:xfrm>
            <a:prstGeom prst="rect">
              <a:avLst/>
            </a:prstGeom>
          </p:spPr>
        </p:pic>
        <p:pic>
          <p:nvPicPr>
            <p:cNvPr id="20" name="Slika 19">
              <a:extLst>
                <a:ext uri="{FF2B5EF4-FFF2-40B4-BE49-F238E27FC236}">
                  <a16:creationId xmlns:a16="http://schemas.microsoft.com/office/drawing/2014/main" id="{416AD773-7ACD-12A8-5A43-5575099871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11454" y="2516586"/>
              <a:ext cx="1556562" cy="34590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007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A534-C2D5-422D-7794-4D55F7E63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DD50B58-0EA9-362F-AC15-6E024D819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13" y="182562"/>
            <a:ext cx="9806187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Izbira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aktivnosti</a:t>
            </a:r>
            <a:endParaRPr lang="sl-S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A0D2E1EB-3D38-CEAA-ACDF-E0CD0AFA7F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7613" cy="169068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8D307BE6-E3EB-1E1A-D9D1-CDAAD69E71F2}"/>
              </a:ext>
            </a:extLst>
          </p:cNvPr>
          <p:cNvSpPr txBox="1"/>
          <p:nvPr/>
        </p:nvSpPr>
        <p:spPr>
          <a:xfrm>
            <a:off x="3393948" y="6492875"/>
            <a:ext cx="5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HISTORY RUN –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Predstavitev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l-S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5DB8D57B-3F47-A0B7-9B3B-C5932E33B7AD}"/>
              </a:ext>
            </a:extLst>
          </p:cNvPr>
          <p:cNvSpPr txBox="1"/>
          <p:nvPr/>
        </p:nvSpPr>
        <p:spPr>
          <a:xfrm>
            <a:off x="1547613" y="1543749"/>
            <a:ext cx="799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registraciji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uporabnika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usmerimo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spisek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vseh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mogočih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lokacij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med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katerimi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lahko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izbira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5" name="Skupina 14">
            <a:extLst>
              <a:ext uri="{FF2B5EF4-FFF2-40B4-BE49-F238E27FC236}">
                <a16:creationId xmlns:a16="http://schemas.microsoft.com/office/drawing/2014/main" id="{AAC37598-D312-1E20-33BB-FAAF85E2BDFC}"/>
              </a:ext>
            </a:extLst>
          </p:cNvPr>
          <p:cNvGrpSpPr/>
          <p:nvPr/>
        </p:nvGrpSpPr>
        <p:grpSpPr>
          <a:xfrm>
            <a:off x="3343200" y="2351810"/>
            <a:ext cx="5505600" cy="4078224"/>
            <a:chOff x="1917798" y="2286316"/>
            <a:chExt cx="5505600" cy="4078224"/>
          </a:xfrm>
        </p:grpSpPr>
        <p:pic>
          <p:nvPicPr>
            <p:cNvPr id="10" name="Slika 9">
              <a:extLst>
                <a:ext uri="{FF2B5EF4-FFF2-40B4-BE49-F238E27FC236}">
                  <a16:creationId xmlns:a16="http://schemas.microsoft.com/office/drawing/2014/main" id="{CE0AA351-9B4C-0A89-2E7C-012C6DBCC8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2997" y="2286318"/>
              <a:ext cx="1835200" cy="4078222"/>
            </a:xfrm>
            <a:prstGeom prst="rect">
              <a:avLst/>
            </a:prstGeom>
          </p:spPr>
        </p:pic>
        <p:pic>
          <p:nvPicPr>
            <p:cNvPr id="12" name="Slika 11">
              <a:extLst>
                <a:ext uri="{FF2B5EF4-FFF2-40B4-BE49-F238E27FC236}">
                  <a16:creationId xmlns:a16="http://schemas.microsoft.com/office/drawing/2014/main" id="{BB8AF01D-E998-7EF6-BC18-B6A9F3166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7798" y="2286317"/>
              <a:ext cx="1835200" cy="4078221"/>
            </a:xfrm>
            <a:prstGeom prst="rect">
              <a:avLst/>
            </a:prstGeom>
          </p:spPr>
        </p:pic>
        <p:pic>
          <p:nvPicPr>
            <p:cNvPr id="14" name="Slika 13">
              <a:extLst>
                <a:ext uri="{FF2B5EF4-FFF2-40B4-BE49-F238E27FC236}">
                  <a16:creationId xmlns:a16="http://schemas.microsoft.com/office/drawing/2014/main" id="{B6F36BB9-95B8-6628-B9D5-F2DD03931B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8198" y="2286316"/>
              <a:ext cx="1835200" cy="40782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917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BB15B-DD35-BD80-8863-5EEF563CE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1E3AA47-2F3C-8FBA-3278-96D60D2A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13" y="182562"/>
            <a:ext cx="9806187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Pregled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aktivnosti</a:t>
            </a:r>
            <a:endParaRPr lang="sl-S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9E775D57-3487-5B4E-6C75-3DC06EBFC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7613" cy="169068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4C331FB2-1649-D979-F9F6-F00D0B22D6D3}"/>
              </a:ext>
            </a:extLst>
          </p:cNvPr>
          <p:cNvSpPr txBox="1"/>
          <p:nvPr/>
        </p:nvSpPr>
        <p:spPr>
          <a:xfrm>
            <a:off x="3393948" y="6492875"/>
            <a:ext cx="5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HISTORY RUN –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Predstavitev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l-S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E524806E-6820-6573-0425-57E5AEC294A0}"/>
              </a:ext>
            </a:extLst>
          </p:cNvPr>
          <p:cNvSpPr txBox="1"/>
          <p:nvPr/>
        </p:nvSpPr>
        <p:spPr>
          <a:xfrm>
            <a:off x="1547613" y="1543749"/>
            <a:ext cx="799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izbere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katero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aktivnost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želi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opravljati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se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zemljevidu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izriše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pot do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lokacije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razdalja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ETA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hitrost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6" name="Skupina 15">
            <a:extLst>
              <a:ext uri="{FF2B5EF4-FFF2-40B4-BE49-F238E27FC236}">
                <a16:creationId xmlns:a16="http://schemas.microsoft.com/office/drawing/2014/main" id="{C7386672-A0BF-1E76-589D-E3D0D25C56ED}"/>
              </a:ext>
            </a:extLst>
          </p:cNvPr>
          <p:cNvGrpSpPr/>
          <p:nvPr/>
        </p:nvGrpSpPr>
        <p:grpSpPr>
          <a:xfrm>
            <a:off x="3305131" y="2225271"/>
            <a:ext cx="5581737" cy="4134621"/>
            <a:chOff x="1918564" y="2243559"/>
            <a:chExt cx="5581737" cy="4134621"/>
          </a:xfrm>
        </p:grpSpPr>
        <p:pic>
          <p:nvPicPr>
            <p:cNvPr id="7" name="Slika 6">
              <a:extLst>
                <a:ext uri="{FF2B5EF4-FFF2-40B4-BE49-F238E27FC236}">
                  <a16:creationId xmlns:a16="http://schemas.microsoft.com/office/drawing/2014/main" id="{ACAAF5C7-51FF-BCD4-5E4B-158B3ED580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8564" y="2243559"/>
              <a:ext cx="1860579" cy="4134620"/>
            </a:xfrm>
            <a:prstGeom prst="rect">
              <a:avLst/>
            </a:prstGeom>
          </p:spPr>
        </p:pic>
        <p:pic>
          <p:nvPicPr>
            <p:cNvPr id="9" name="Slika 8">
              <a:extLst>
                <a:ext uri="{FF2B5EF4-FFF2-40B4-BE49-F238E27FC236}">
                  <a16:creationId xmlns:a16="http://schemas.microsoft.com/office/drawing/2014/main" id="{01098737-6041-6E3F-1CE0-7250B9A12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9143" y="2243559"/>
              <a:ext cx="1860579" cy="4134620"/>
            </a:xfrm>
            <a:prstGeom prst="rect">
              <a:avLst/>
            </a:prstGeom>
          </p:spPr>
        </p:pic>
        <p:pic>
          <p:nvPicPr>
            <p:cNvPr id="13" name="Slika 12">
              <a:extLst>
                <a:ext uri="{FF2B5EF4-FFF2-40B4-BE49-F238E27FC236}">
                  <a16:creationId xmlns:a16="http://schemas.microsoft.com/office/drawing/2014/main" id="{48ED4179-F882-F2F7-97EF-8410F2D7673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9722" y="2243560"/>
              <a:ext cx="1860579" cy="41346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121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CCC99-1F1B-90CF-F2B9-603B02091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5E077A4-41E8-8722-7D3A-922C5910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13" y="182562"/>
            <a:ext cx="9806187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Zaključek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aktivnosti</a:t>
            </a:r>
            <a:endParaRPr lang="sl-S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BCBBE9C7-E7B8-002F-9D33-C2DE745F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7613" cy="169068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56BBF88A-5731-8E9C-41E2-6482CB5F8E08}"/>
              </a:ext>
            </a:extLst>
          </p:cNvPr>
          <p:cNvSpPr txBox="1"/>
          <p:nvPr/>
        </p:nvSpPr>
        <p:spPr>
          <a:xfrm>
            <a:off x="3393948" y="6492875"/>
            <a:ext cx="5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HISTORY RUN –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Predstavitev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l-S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32D4BC4E-7AB0-25E5-0A63-BA6C721DB11B}"/>
              </a:ext>
            </a:extLst>
          </p:cNvPr>
          <p:cNvSpPr txBox="1"/>
          <p:nvPr/>
        </p:nvSpPr>
        <p:spPr>
          <a:xfrm>
            <a:off x="1538469" y="1543749"/>
            <a:ext cx="79987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Ko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konča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aktivnost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ga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usmeri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končni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zaslon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 V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podatkovni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bazi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posodobi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njegovo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aktivnost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ki pa je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vidna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v admin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panelu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FFF14D1E-A224-8A3D-F5FB-597A598C1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818" y="519966"/>
            <a:ext cx="2618131" cy="58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586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0570C-3CDC-69ED-7035-ECB4CE43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2F17E6D-F836-56B5-62B6-57095BD2F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7613" y="182562"/>
            <a:ext cx="9806187" cy="1325563"/>
          </a:xfrm>
        </p:spPr>
        <p:txBody>
          <a:bodyPr/>
          <a:lstStyle/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Spletni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vmesnik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– Admin panel</a:t>
            </a:r>
            <a:endParaRPr lang="sl-S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Označba mesta vsebine 4">
            <a:extLst>
              <a:ext uri="{FF2B5EF4-FFF2-40B4-BE49-F238E27FC236}">
                <a16:creationId xmlns:a16="http://schemas.microsoft.com/office/drawing/2014/main" id="{6C9FE147-2BE0-D0BE-FB41-4C4F862EA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547613" cy="1690688"/>
          </a:xfrm>
        </p:spPr>
      </p:pic>
      <p:sp>
        <p:nvSpPr>
          <p:cNvPr id="6" name="PoljeZBesedilom 5">
            <a:extLst>
              <a:ext uri="{FF2B5EF4-FFF2-40B4-BE49-F238E27FC236}">
                <a16:creationId xmlns:a16="http://schemas.microsoft.com/office/drawing/2014/main" id="{58885E47-9821-FEDC-5BF4-AE0543595965}"/>
              </a:ext>
            </a:extLst>
          </p:cNvPr>
          <p:cNvSpPr txBox="1"/>
          <p:nvPr/>
        </p:nvSpPr>
        <p:spPr>
          <a:xfrm>
            <a:off x="3393948" y="6492875"/>
            <a:ext cx="5404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HISTORY RUN –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Predstavitev</a:t>
            </a:r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400" dirty="0" err="1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l-S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PoljeZBesedilom 3">
            <a:extLst>
              <a:ext uri="{FF2B5EF4-FFF2-40B4-BE49-F238E27FC236}">
                <a16:creationId xmlns:a16="http://schemas.microsoft.com/office/drawing/2014/main" id="{8F8521FD-1043-83D8-BD7A-FAC392AC9435}"/>
              </a:ext>
            </a:extLst>
          </p:cNvPr>
          <p:cNvSpPr txBox="1"/>
          <p:nvPr/>
        </p:nvSpPr>
        <p:spPr>
          <a:xfrm>
            <a:off x="773806" y="1690687"/>
            <a:ext cx="79987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Spletni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hlinkClick r:id="rId3"/>
              </a:rPr>
              <a:t>vmesnik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nam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služi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kot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admin panel za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pregled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vseh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akcij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povezanih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z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aplikacijo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Zajema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5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glavnih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lastnosti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aplikacije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Prikaz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registriranih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aktivnih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uporabnikov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Prikaz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podatkov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iz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senzorjev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Prikaz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lokacij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na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zemljevidu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Prikaz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možnih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lokacij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Prikaz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aktivnosti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uporabnikov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285750" indent="-285750">
              <a:buFontTx/>
              <a:buChar char="-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Tehnologija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ki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smo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jo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uporabljaji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je Node.js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po MVC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arhitekturi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, za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dizajn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pa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smo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uporabili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tailwind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knjižico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" name="Slika 6">
            <a:extLst>
              <a:ext uri="{FF2B5EF4-FFF2-40B4-BE49-F238E27FC236}">
                <a16:creationId xmlns:a16="http://schemas.microsoft.com/office/drawing/2014/main" id="{3312AAA6-53B4-0F16-122B-10F8F0B05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664" y="2217733"/>
            <a:ext cx="6787896" cy="322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364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284</Words>
  <Application>Microsoft Office PowerPoint</Application>
  <PresentationFormat>Širokozaslonsko</PresentationFormat>
  <Paragraphs>40</Paragraphs>
  <Slides>7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Officeova tema</vt:lpstr>
      <vt:lpstr>PowerPointova predstavitev</vt:lpstr>
      <vt:lpstr>Kaj je History run?</vt:lpstr>
      <vt:lpstr>Registracija in prijava</vt:lpstr>
      <vt:lpstr>Izbira aktivnosti</vt:lpstr>
      <vt:lpstr>Pregled aktivnosti</vt:lpstr>
      <vt:lpstr>Zaključek aktivnosti</vt:lpstr>
      <vt:lpstr>Spletni vmesnik – Admin panel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Potočnik</dc:creator>
  <cp:lastModifiedBy>Jan Potočnik</cp:lastModifiedBy>
  <cp:revision>1</cp:revision>
  <dcterms:created xsi:type="dcterms:W3CDTF">2025-06-08T14:31:41Z</dcterms:created>
  <dcterms:modified xsi:type="dcterms:W3CDTF">2025-06-08T16:02:09Z</dcterms:modified>
</cp:coreProperties>
</file>