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4" r:id="rId9"/>
    <p:sldId id="263"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758B64-E490-4E5B-8E3A-619567750C49}" type="slidenum">
              <a:rPr lang="id-ID" smtClean="0"/>
              <a:pPr/>
              <a:t>‹#›</a:t>
            </a:fld>
            <a:endParaRPr lang="id-ID"/>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5" name="Footer Placeholder 4"/>
          <p:cNvSpPr>
            <a:spLocks noGrp="1"/>
          </p:cNvSpPr>
          <p:nvPr>
            <p:ph type="ftr" sz="quarter" idx="11"/>
          </p:nvPr>
        </p:nvSpPr>
        <p:spPr>
          <a:xfrm>
            <a:off x="2640597" y="6377459"/>
            <a:ext cx="3836404" cy="365125"/>
          </a:xfrm>
        </p:spPr>
        <p:txBody>
          <a:bodyPr/>
          <a:lstStyle/>
          <a:p>
            <a:endParaRPr lang="id-ID"/>
          </a:p>
        </p:txBody>
      </p:sp>
      <p:sp>
        <p:nvSpPr>
          <p:cNvPr id="6" name="Slide Number Placeholder 5"/>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758B64-E490-4E5B-8E3A-619567750C49}"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D758B64-E490-4E5B-8E3A-619567750C4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28CC81-962C-4443-814E-E135EC42F9EA}" type="datetimeFigureOut">
              <a:rPr lang="id-ID" smtClean="0"/>
              <a:pPr/>
              <a:t>07/12/2017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758B64-E490-4E5B-8E3A-619567750C49}" type="slidenum">
              <a:rPr lang="id-ID" smtClean="0"/>
              <a:pPr/>
              <a:t>‹#›</a:t>
            </a:fld>
            <a:endParaRPr lang="id-ID"/>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D28CC81-962C-4443-814E-E135EC42F9EA}" type="datetimeFigureOut">
              <a:rPr lang="id-ID" smtClean="0"/>
              <a:pPr/>
              <a:t>07/12/2017</a:t>
            </a:fld>
            <a:endParaRPr lang="id-ID"/>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p>
        </p:txBody>
      </p:sp>
      <p:sp>
        <p:nvSpPr>
          <p:cNvPr id="7" name="Slide Number Placeholder 6"/>
          <p:cNvSpPr>
            <a:spLocks noGrp="1"/>
          </p:cNvSpPr>
          <p:nvPr>
            <p:ph type="sldNum" sz="quarter" idx="12"/>
          </p:nvPr>
        </p:nvSpPr>
        <p:spPr>
          <a:xfrm>
            <a:off x="8339328" y="1170432"/>
            <a:ext cx="733864" cy="201168"/>
          </a:xfrm>
        </p:spPr>
        <p:txBody>
          <a:bodyPr/>
          <a:lstStyle/>
          <a:p>
            <a:fld id="{7D758B64-E490-4E5B-8E3A-619567750C49}"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D28CC81-962C-4443-814E-E135EC42F9EA}" type="datetimeFigureOut">
              <a:rPr lang="id-ID" smtClean="0"/>
              <a:pPr/>
              <a:t>07/12/2017</a:t>
            </a:fld>
            <a:endParaRPr lang="id-ID"/>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D758B64-E490-4E5B-8E3A-619567750C49}"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And%20i\Downloads\Tari%20Ratoh%20Jaroe%20(Ratoh%20Jaroe%20Dance)%20-%20Kosentra%20Group.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772400" cy="1470025"/>
          </a:xfrm>
        </p:spPr>
        <p:txBody>
          <a:bodyPr/>
          <a:lstStyle/>
          <a:p>
            <a:r>
              <a:rPr lang="id-ID" dirty="0" smtClean="0"/>
              <a:t>SENI BUDAYA</a:t>
            </a:r>
            <a:br>
              <a:rPr lang="id-ID" dirty="0" smtClean="0"/>
            </a:br>
            <a:r>
              <a:rPr lang="id-ID" dirty="0" smtClean="0"/>
              <a:t>KRITIK SENI TARI</a:t>
            </a:r>
            <a:endParaRPr lang="id-ID" dirty="0"/>
          </a:p>
        </p:txBody>
      </p:sp>
      <p:sp>
        <p:nvSpPr>
          <p:cNvPr id="3" name="Subtitle 2"/>
          <p:cNvSpPr>
            <a:spLocks noGrp="1"/>
          </p:cNvSpPr>
          <p:nvPr>
            <p:ph type="subTitle" idx="1"/>
          </p:nvPr>
        </p:nvSpPr>
        <p:spPr>
          <a:xfrm>
            <a:off x="1357290" y="3143248"/>
            <a:ext cx="6400800" cy="2428892"/>
          </a:xfrm>
        </p:spPr>
        <p:txBody>
          <a:bodyPr/>
          <a:lstStyle/>
          <a:p>
            <a:r>
              <a:rPr lang="id-ID" b="1" dirty="0" smtClean="0">
                <a:solidFill>
                  <a:schemeClr val="tx1"/>
                </a:solidFill>
              </a:rPr>
              <a:t>SYAHRUL DARMAWAN</a:t>
            </a:r>
            <a:br>
              <a:rPr lang="id-ID" b="1" dirty="0" smtClean="0">
                <a:solidFill>
                  <a:schemeClr val="tx1"/>
                </a:solidFill>
              </a:rPr>
            </a:br>
            <a:r>
              <a:rPr lang="id-ID" b="1" dirty="0" smtClean="0">
                <a:solidFill>
                  <a:schemeClr val="tx1"/>
                </a:solidFill>
              </a:rPr>
              <a:t>RIANDI RIZQ RAMADHAN</a:t>
            </a:r>
          </a:p>
          <a:p>
            <a:endParaRPr lang="id-ID" b="1" dirty="0">
              <a:solidFill>
                <a:schemeClr val="tx1"/>
              </a:solidFill>
            </a:endParaRPr>
          </a:p>
          <a:p>
            <a:r>
              <a:rPr lang="id-ID" b="1" dirty="0" smtClean="0">
                <a:solidFill>
                  <a:schemeClr val="tx1"/>
                </a:solidFill>
              </a:rPr>
              <a:t>XII-LISTRIK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928802"/>
            <a:ext cx="8229600" cy="2940048"/>
          </a:xfrm>
        </p:spPr>
        <p:txBody>
          <a:bodyPr/>
          <a:lstStyle/>
          <a:p>
            <a:r>
              <a:rPr lang="id-ID" dirty="0" smtClean="0"/>
              <a:t>KRITIK SENI TARI</a:t>
            </a:r>
            <a:br>
              <a:rPr lang="id-ID" dirty="0" smtClean="0"/>
            </a:br>
            <a:r>
              <a:rPr lang="id-ID" dirty="0" smtClean="0"/>
              <a:t>“TARI SAMAN”</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1.DESKRIPSI</a:t>
            </a:r>
            <a:endParaRPr lang="id-ID" dirty="0"/>
          </a:p>
        </p:txBody>
      </p:sp>
      <p:sp>
        <p:nvSpPr>
          <p:cNvPr id="3" name="Content Placeholder 2"/>
          <p:cNvSpPr>
            <a:spLocks noGrp="1"/>
          </p:cNvSpPr>
          <p:nvPr>
            <p:ph idx="1"/>
          </p:nvPr>
        </p:nvSpPr>
        <p:spPr/>
        <p:txBody>
          <a:bodyPr>
            <a:normAutofit/>
          </a:bodyPr>
          <a:lstStyle/>
          <a:p>
            <a:r>
              <a:rPr lang="id-ID" sz="2800" b="1" dirty="0"/>
              <a:t>Tari Saman</a:t>
            </a:r>
            <a:r>
              <a:rPr lang="id-ID" sz="2800" dirty="0"/>
              <a:t> adalah sebuah tarian Suku </a:t>
            </a:r>
            <a:r>
              <a:rPr lang="id-ID" sz="2800" dirty="0" smtClean="0"/>
              <a:t>Gayo</a:t>
            </a:r>
            <a:r>
              <a:rPr lang="id-ID" sz="2800" dirty="0"/>
              <a:t> yang biasa ditampilkan untuk merayakan peristiwa-peristiwa penting dalam adat. Syair dalam tarian saman mempergunakan Bahasa Gayo. Selain itu biasanya tarian ini juga ditampilkan untuk merayakan kelahiran Nabi Muhammad SAW. Dalam beberapa literatur menyebutkan tari saman di </a:t>
            </a:r>
            <a:r>
              <a:rPr lang="id-ID" sz="2800" dirty="0" smtClean="0"/>
              <a:t>Aceh didirikan </a:t>
            </a:r>
            <a:r>
              <a:rPr lang="id-ID" sz="2800" dirty="0"/>
              <a:t>dan dikembangkan oleh Syekh Saman, seorang ulama yang berasal dari Gayo di Aceh Tenggara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2.Analisis</a:t>
            </a:r>
            <a:endParaRPr lang="id-ID" dirty="0"/>
          </a:p>
        </p:txBody>
      </p:sp>
      <p:sp>
        <p:nvSpPr>
          <p:cNvPr id="3" name="Content Placeholder 2"/>
          <p:cNvSpPr>
            <a:spLocks noGrp="1"/>
          </p:cNvSpPr>
          <p:nvPr>
            <p:ph idx="1"/>
          </p:nvPr>
        </p:nvSpPr>
        <p:spPr/>
        <p:txBody>
          <a:bodyPr/>
          <a:lstStyle/>
          <a:p>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3.INTERPRESTASI</a:t>
            </a:r>
            <a:endParaRPr lang="id-ID" dirty="0"/>
          </a:p>
        </p:txBody>
      </p:sp>
      <p:sp>
        <p:nvSpPr>
          <p:cNvPr id="3" name="Content Placeholder 2"/>
          <p:cNvSpPr>
            <a:spLocks noGrp="1"/>
          </p:cNvSpPr>
          <p:nvPr>
            <p:ph idx="1"/>
          </p:nvPr>
        </p:nvSpPr>
        <p:spPr/>
        <p:txBody>
          <a:bodyPr>
            <a:normAutofit/>
          </a:bodyPr>
          <a:lstStyle/>
          <a:p>
            <a:pPr>
              <a:buNone/>
            </a:pPr>
            <a:r>
              <a:rPr lang="id-ID" sz="3600" dirty="0" smtClean="0"/>
              <a:t>Pesan yang disampaikan dari tari ini adalah:</a:t>
            </a:r>
          </a:p>
          <a:p>
            <a:r>
              <a:rPr lang="id-ID" sz="3600" dirty="0" smtClean="0"/>
              <a:t>Dari tarian ini, mencerminkan</a:t>
            </a:r>
            <a:r>
              <a:rPr lang="id-ID" sz="3600" dirty="0"/>
              <a:t> pendidikan, keagamaan, sopan santun, kepahlawanan, kekompakan dan </a:t>
            </a:r>
            <a:r>
              <a:rPr lang="id-ID" sz="3600" dirty="0" smtClean="0"/>
              <a:t>kebersamaan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4.EVALUASI ATAU PENILAIAN</a:t>
            </a:r>
            <a:endParaRPr lang="id-ID" dirty="0"/>
          </a:p>
        </p:txBody>
      </p:sp>
      <p:sp>
        <p:nvSpPr>
          <p:cNvPr id="3" name="Content Placeholder 2"/>
          <p:cNvSpPr>
            <a:spLocks noGrp="1"/>
          </p:cNvSpPr>
          <p:nvPr>
            <p:ph idx="1"/>
          </p:nvPr>
        </p:nvSpPr>
        <p:spPr/>
        <p:txBody>
          <a:bodyPr/>
          <a:lstStyle/>
          <a:p>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5.KESIMPULAN DAN SARAN</a:t>
            </a:r>
            <a:endParaRPr lang="id-ID" dirty="0"/>
          </a:p>
        </p:txBody>
      </p:sp>
      <p:sp>
        <p:nvSpPr>
          <p:cNvPr id="3" name="Content Placeholder 2"/>
          <p:cNvSpPr>
            <a:spLocks noGrp="1"/>
          </p:cNvSpPr>
          <p:nvPr>
            <p:ph idx="1"/>
          </p:nvPr>
        </p:nvSpPr>
        <p:spPr/>
        <p:txBody>
          <a:bodyPr>
            <a:normAutofit/>
          </a:bodyPr>
          <a:lstStyle/>
          <a:p>
            <a:r>
              <a:rPr lang="id-ID" sz="2800" dirty="0" smtClean="0"/>
              <a:t>Kesimpulan: </a:t>
            </a:r>
            <a:br>
              <a:rPr lang="id-ID" sz="2800" dirty="0" smtClean="0"/>
            </a:br>
            <a:r>
              <a:rPr lang="id-ID" sz="2800" dirty="0" smtClean="0"/>
              <a:t>Berdasarkan hasil pengamatan pada Tari Saman </a:t>
            </a:r>
          </a:p>
          <a:p>
            <a:r>
              <a:rPr lang="id-ID" sz="2800" dirty="0" smtClean="0"/>
              <a:t>Saran:</a:t>
            </a:r>
            <a:br>
              <a:rPr lang="id-ID" sz="2800" dirty="0" smtClean="0"/>
            </a:br>
            <a:r>
              <a:rPr lang="id-ID" sz="2800" dirty="0" smtClean="0"/>
              <a:t>Dari ulasan kritik tari ini kita dapat mempelajari tentang bagaimana kita sebagai bangsa indonesia harus lebih membudayakan kesenian bangsa kita sendiri termasuk Tari Saman</a:t>
            </a: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Tari Ratoh Jaroe (Ratoh Jaroe Dance) - Kosentra Group.mp4">
            <a:hlinkClick r:id="" action="ppaction://media"/>
          </p:cNvPr>
          <p:cNvPicPr>
            <a:picLocks noGrp="1" noRot="1" noChangeAspect="1"/>
          </p:cNvPicPr>
          <p:nvPr>
            <p:ph idx="1"/>
            <a:videoFile r:link="rId1"/>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14620"/>
            <a:ext cx="8229600" cy="1252728"/>
          </a:xfrm>
        </p:spPr>
        <p:txBody>
          <a:bodyPr>
            <a:normAutofit/>
          </a:bodyPr>
          <a:lstStyle/>
          <a:p>
            <a:pPr algn="ctr"/>
            <a:r>
              <a:rPr lang="id-ID" sz="7200" dirty="0" smtClean="0"/>
              <a:t>THANK YOU !</a:t>
            </a:r>
            <a:endParaRPr lang="id-ID" sz="7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53</TotalTime>
  <Words>36</Words>
  <Application>Microsoft Office PowerPoint</Application>
  <PresentationFormat>On-screen Show (4:3)</PresentationFormat>
  <Paragraphs>16</Paragraphs>
  <Slides>9</Slides>
  <Notes>0</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SENI BUDAYA KRITIK SENI TARI</vt:lpstr>
      <vt:lpstr>KRITIK SENI TARI “TARI SAMAN”</vt:lpstr>
      <vt:lpstr>1.DESKRIPSI</vt:lpstr>
      <vt:lpstr>2.Analisis</vt:lpstr>
      <vt:lpstr>3.INTERPRESTASI</vt:lpstr>
      <vt:lpstr>4.EVALUASI ATAU PENILAIAN</vt:lpstr>
      <vt:lpstr>5.KESIMPULAN DAN SARAN</vt:lpstr>
      <vt:lpstr>Slide 8</vt:lpstr>
      <vt:lpstr>THANK YOU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 BUDAYA KRITIK SENI TARI</dc:title>
  <dc:creator>User</dc:creator>
  <cp:lastModifiedBy>achmad afandi</cp:lastModifiedBy>
  <cp:revision>6</cp:revision>
  <dcterms:created xsi:type="dcterms:W3CDTF">2017-10-05T14:20:49Z</dcterms:created>
  <dcterms:modified xsi:type="dcterms:W3CDTF">2017-12-07T09:57:41Z</dcterms:modified>
</cp:coreProperties>
</file>