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65" r:id="rId6"/>
    <p:sldId id="260" r:id="rId7"/>
    <p:sldId id="259" r:id="rId8"/>
    <p:sldId id="269" r:id="rId9"/>
    <p:sldId id="261" r:id="rId10"/>
    <p:sldId id="270" r:id="rId11"/>
    <p:sldId id="271" r:id="rId12"/>
    <p:sldId id="272" r:id="rId13"/>
    <p:sldId id="268" r:id="rId14"/>
    <p:sldId id="267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121" d="100"/>
          <a:sy n="121" d="100"/>
        </p:scale>
        <p:origin x="-1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443CC-0477-482F-8F38-C4E25A06AFE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EBA45-849A-47A7-9B7D-A6A1B7B7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EBA45-849A-47A7-9B7D-A6A1B7B72BD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EBA45-849A-47A7-9B7D-A6A1B7B72BD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87AD-EDD1-495D-9082-4E8CCED0CC24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onth/codingdoj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 Alamos Coding Dojo Meeting #3</a:t>
            </a:r>
            <a:br>
              <a:rPr lang="en-US" dirty="0" smtClean="0"/>
            </a:br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Boonthanome Nouanesengsy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                 .\n</a:t>
            </a:r>
          </a:p>
          <a:p>
            <a:pPr>
              <a:buNone/>
            </a:pPr>
            <a:r>
              <a:rPr lang="en-US" dirty="0" smtClean="0"/>
              <a:t> 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             minesweeper(input)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Adaptor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                 .\n</a:t>
            </a:r>
          </a:p>
          <a:p>
            <a:pPr>
              <a:buNone/>
            </a:pPr>
            <a:r>
              <a:rPr lang="en-US" dirty="0" smtClean="0"/>
              <a:t> 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             minesweeper(input)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1371600"/>
            <a:ext cx="3124200" cy="53340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adaptor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Adaptor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                 .\n</a:t>
            </a:r>
          </a:p>
          <a:p>
            <a:pPr>
              <a:buNone/>
            </a:pPr>
            <a:r>
              <a:rPr lang="en-US" dirty="0" smtClean="0"/>
              <a:t> 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runMine</a:t>
            </a:r>
            <a:r>
              <a:rPr lang="en-US" dirty="0" smtClean="0"/>
              <a:t>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1371600"/>
            <a:ext cx="3124200" cy="53340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adaptor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err="1" smtClean="0"/>
              <a:t>runMine</a:t>
            </a:r>
            <a:r>
              <a:rPr lang="en-US" sz="2800" noProof="0" dirty="0" smtClean="0"/>
              <a:t>(string)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# create temporary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#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string to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# run minesweeper.py with temp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# capture </a:t>
            </a:r>
            <a:r>
              <a:rPr kumimoji="0" lang="en-US" sz="28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stdout</a:t>
            </a: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return </a:t>
            </a:r>
            <a:r>
              <a:rPr lang="en-US" sz="2800" dirty="0" err="1" smtClean="0"/>
              <a:t>stdout</a:t>
            </a:r>
            <a:endParaRPr kumimoji="0" lang="en-US" sz="28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/>
              <a:t>}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Good test cases for minesweeper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own software </a:t>
            </a:r>
            <a:r>
              <a:rPr lang="en-US" dirty="0" err="1" smtClean="0"/>
              <a:t>api</a:t>
            </a:r>
            <a:r>
              <a:rPr lang="en-US" dirty="0" smtClean="0"/>
              <a:t> adaptor</a:t>
            </a:r>
          </a:p>
          <a:p>
            <a:r>
              <a:rPr lang="en-US" dirty="0" smtClean="0"/>
              <a:t>Add tests for minesweeper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did you learn today?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/>
              <a:t>Explain </a:t>
            </a:r>
            <a:r>
              <a:rPr lang="en-US" dirty="0" err="1" smtClean="0"/>
              <a:t>kata</a:t>
            </a:r>
            <a:r>
              <a:rPr lang="en-US" dirty="0" smtClean="0"/>
              <a:t>, possible implementations</a:t>
            </a:r>
          </a:p>
          <a:p>
            <a:pPr lvl="1"/>
            <a:r>
              <a:rPr lang="en-US" dirty="0" smtClean="0"/>
              <a:t>Everyone codes the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/>
              <a:t>Some people show and talk about their implementation</a:t>
            </a:r>
          </a:p>
          <a:p>
            <a:r>
              <a:rPr lang="en-US" dirty="0" smtClean="0"/>
              <a:t>Testing Minesweeper</a:t>
            </a:r>
          </a:p>
          <a:p>
            <a:pPr lvl="1"/>
            <a:r>
              <a:rPr lang="en-US" dirty="0" smtClean="0"/>
              <a:t>Software API Adaptor</a:t>
            </a:r>
          </a:p>
          <a:p>
            <a:r>
              <a:rPr lang="en-US" dirty="0" smtClean="0"/>
              <a:t>Retrospective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3" y="2000250"/>
            <a:ext cx="23526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438400"/>
            <a:ext cx="2590800" cy="2590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2438400"/>
            <a:ext cx="2362200" cy="2590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1 0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2 2 1 0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*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1 1 1 0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05000" y="1904999"/>
            <a:ext cx="19050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953000" y="1904999"/>
            <a:ext cx="19050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5113"/>
            <a:ext cx="4040188" cy="639762"/>
          </a:xfrm>
        </p:spPr>
        <p:txBody>
          <a:bodyPr/>
          <a:lstStyle/>
          <a:p>
            <a:r>
              <a:rPr lang="en-US" dirty="0" smtClean="0"/>
              <a:t>Input File      ------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174875"/>
            <a:ext cx="4040188" cy="3951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4 4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3 5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0 0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 to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Field #1:</a:t>
            </a:r>
          </a:p>
          <a:p>
            <a:pPr>
              <a:buNone/>
            </a:pPr>
            <a:r>
              <a:rPr lang="en-US" dirty="0" smtClean="0"/>
              <a:t>* 1 0 0</a:t>
            </a:r>
          </a:p>
          <a:p>
            <a:pPr>
              <a:buNone/>
            </a:pPr>
            <a:r>
              <a:rPr lang="en-US" dirty="0" smtClean="0"/>
              <a:t>2 2 1 0</a:t>
            </a:r>
          </a:p>
          <a:p>
            <a:pPr>
              <a:buNone/>
            </a:pPr>
            <a:r>
              <a:rPr lang="en-US" dirty="0" smtClean="0"/>
              <a:t>1 * 1 0</a:t>
            </a:r>
          </a:p>
          <a:p>
            <a:pPr>
              <a:buNone/>
            </a:pPr>
            <a:r>
              <a:rPr lang="en-US" dirty="0" smtClean="0"/>
              <a:t>1 1 1 0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Field #2:</a:t>
            </a:r>
          </a:p>
          <a:p>
            <a:pPr>
              <a:buNone/>
            </a:pPr>
            <a:r>
              <a:rPr lang="en-US" dirty="0" smtClean="0"/>
              <a:t>* * 1 0 0</a:t>
            </a:r>
          </a:p>
          <a:p>
            <a:pPr>
              <a:buNone/>
            </a:pPr>
            <a:r>
              <a:rPr lang="en-US" dirty="0" smtClean="0"/>
              <a:t>3 3 2 0 0</a:t>
            </a:r>
          </a:p>
          <a:p>
            <a:pPr>
              <a:buNone/>
            </a:pPr>
            <a:r>
              <a:rPr lang="en-US" dirty="0" smtClean="0"/>
              <a:t>1 * 1 0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language / IDE you want</a:t>
            </a:r>
          </a:p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Objects and Classes</a:t>
            </a:r>
          </a:p>
          <a:p>
            <a:pPr lvl="1"/>
            <a:r>
              <a:rPr lang="en-US" dirty="0" smtClean="0"/>
              <a:t>Functional style</a:t>
            </a:r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Tests (How to fit in tests?)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Extensibility (e.g. modify field)</a:t>
            </a:r>
          </a:p>
          <a:p>
            <a:r>
              <a:rPr lang="en-US" dirty="0" smtClean="0">
                <a:hlinkClick r:id="rId2"/>
              </a:rPr>
              <a:t>https://github.com/boonth/codingdojo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Show and explain your code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???</a:t>
            </a:r>
          </a:p>
          <a:p>
            <a:r>
              <a:rPr lang="en-US" dirty="0" smtClean="0"/>
              <a:t>Output: ???</a:t>
            </a:r>
          </a:p>
          <a:p>
            <a:endParaRPr lang="en-US" dirty="0" smtClean="0"/>
          </a:p>
          <a:p>
            <a:r>
              <a:rPr lang="en-US" dirty="0" smtClean="0"/>
              <a:t>How do we test this?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476</Words>
  <Application>Microsoft Macintosh PowerPoint</Application>
  <PresentationFormat>On-screen Show (4:3)</PresentationFormat>
  <Paragraphs>137</Paragraphs>
  <Slides>15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Los Alamos Coding Dojo Meeting #3 Minesweeper Kata</vt:lpstr>
      <vt:lpstr>Plan</vt:lpstr>
      <vt:lpstr>Minesweeper Kata</vt:lpstr>
      <vt:lpstr>Minesweeper Kata (2)</vt:lpstr>
      <vt:lpstr>Minesweeper Kata (3)</vt:lpstr>
      <vt:lpstr>Possible Directions</vt:lpstr>
      <vt:lpstr>Let’s Code!</vt:lpstr>
      <vt:lpstr>Show and Tell</vt:lpstr>
      <vt:lpstr>Testing</vt:lpstr>
      <vt:lpstr>Software API Adaptor</vt:lpstr>
      <vt:lpstr>Software API Adaptor (2)</vt:lpstr>
      <vt:lpstr>Software API Adaptor (2)</vt:lpstr>
      <vt:lpstr>Test Cases</vt:lpstr>
      <vt:lpstr>Implement Tests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Boonthanome Nouanesengsy</dc:creator>
  <cp:lastModifiedBy>boonth</cp:lastModifiedBy>
  <cp:revision>38</cp:revision>
  <dcterms:created xsi:type="dcterms:W3CDTF">2014-06-18T03:30:28Z</dcterms:created>
  <dcterms:modified xsi:type="dcterms:W3CDTF">2014-06-19T15:09:14Z</dcterms:modified>
</cp:coreProperties>
</file>