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0" r:id="rId7"/>
    <p:sldId id="259" r:id="rId8"/>
    <p:sldId id="269" r:id="rId9"/>
    <p:sldId id="261" r:id="rId10"/>
    <p:sldId id="270" r:id="rId11"/>
    <p:sldId id="271" r:id="rId12"/>
    <p:sldId id="272" r:id="rId13"/>
    <p:sldId id="268" r:id="rId14"/>
    <p:sldId id="267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443CC-0477-482F-8F38-C4E25A06AFE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EBA45-849A-47A7-9B7D-A6A1B7B72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EBA45-849A-47A7-9B7D-A6A1B7B72BD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EBA45-849A-47A7-9B7D-A6A1B7B72BD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87AD-EDD1-495D-9082-4E8CCED0CC2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BEB1-C8FB-4B01-9141-150DF1114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nth/codingdoj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 Alamos Coding Dojo Meeting #3</a:t>
            </a:r>
            <a:br>
              <a:rPr lang="en-US" dirty="0" smtClean="0"/>
            </a:br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Boonthanome Nouanesengsy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.\n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minesweeper(input)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</a:t>
            </a:r>
            <a:r>
              <a:rPr lang="en-US" dirty="0" smtClean="0"/>
              <a:t>Adaptor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.\n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minesweeper(input)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1371600"/>
            <a:ext cx="3124200" cy="53340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adaptor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API </a:t>
            </a:r>
            <a:r>
              <a:rPr lang="en-US" dirty="0" smtClean="0"/>
              <a:t>Adaptor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2209800" cy="2209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minesweeper.py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Input: file on disk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371600"/>
            <a:ext cx="3505200" cy="3733800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Ideal Test Setup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test_minesweeper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input = “1 1\n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.\n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0 0”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expected_output</a:t>
            </a:r>
            <a:r>
              <a:rPr lang="en-US" dirty="0" smtClean="0"/>
              <a:t> = “*”</a:t>
            </a:r>
          </a:p>
          <a:p>
            <a:pPr>
              <a:buNone/>
            </a:pPr>
            <a:r>
              <a:rPr lang="en-US" dirty="0" smtClean="0"/>
              <a:t>  output =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runMine</a:t>
            </a:r>
            <a:r>
              <a:rPr lang="en-US" dirty="0" smtClean="0"/>
              <a:t>(input)</a:t>
            </a:r>
          </a:p>
          <a:p>
            <a:pPr>
              <a:buNone/>
            </a:pPr>
            <a:r>
              <a:rPr lang="en-US" dirty="0" smtClean="0"/>
              <a:t>  output == </a:t>
            </a:r>
            <a:r>
              <a:rPr lang="en-US" dirty="0" err="1" smtClean="0"/>
              <a:t>expected_output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1371600"/>
            <a:ext cx="3124200" cy="53340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/>
              <a:t>adaptor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err="1" smtClean="0"/>
              <a:t>runMine</a:t>
            </a:r>
            <a:r>
              <a:rPr lang="en-US" sz="2800" noProof="0" dirty="0" smtClean="0"/>
              <a:t>(string)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 # create temporary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string to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 # run minesweeper.py with temp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 capture </a:t>
            </a:r>
            <a:r>
              <a:rPr kumimoji="0" lang="en-US" sz="28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stdout</a:t>
            </a: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 return </a:t>
            </a:r>
            <a:r>
              <a:rPr lang="en-US" sz="2800" dirty="0" err="1" smtClean="0"/>
              <a:t>stdout</a:t>
            </a:r>
            <a:endParaRPr kumimoji="0" lang="en-US" sz="28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/>
              <a:t>}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Good test cases for minesweeper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own software </a:t>
            </a:r>
            <a:r>
              <a:rPr lang="en-US" dirty="0" err="1" smtClean="0"/>
              <a:t>api</a:t>
            </a:r>
            <a:r>
              <a:rPr lang="en-US" dirty="0" smtClean="0"/>
              <a:t> adaptor</a:t>
            </a:r>
          </a:p>
          <a:p>
            <a:r>
              <a:rPr lang="en-US" dirty="0" smtClean="0"/>
              <a:t>Add tests </a:t>
            </a:r>
            <a:r>
              <a:rPr lang="en-US" dirty="0" smtClean="0"/>
              <a:t>for </a:t>
            </a:r>
            <a:r>
              <a:rPr lang="en-US" dirty="0" smtClean="0"/>
              <a:t>minesweeper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did you learn today?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/>
              <a:t>Explain </a:t>
            </a:r>
            <a:r>
              <a:rPr lang="en-US" dirty="0" err="1" smtClean="0"/>
              <a:t>kata</a:t>
            </a:r>
            <a:r>
              <a:rPr lang="en-US" dirty="0" smtClean="0"/>
              <a:t>, possible implementations</a:t>
            </a:r>
          </a:p>
          <a:p>
            <a:pPr lvl="1"/>
            <a:r>
              <a:rPr lang="en-US" dirty="0" smtClean="0"/>
              <a:t>Everyone codes the </a:t>
            </a:r>
            <a:r>
              <a:rPr lang="en-US" dirty="0" err="1" smtClean="0"/>
              <a:t>kata</a:t>
            </a:r>
            <a:endParaRPr lang="en-US" dirty="0" smtClean="0"/>
          </a:p>
          <a:p>
            <a:pPr lvl="1"/>
            <a:r>
              <a:rPr lang="en-US" dirty="0" smtClean="0"/>
              <a:t>Some people show and talk </a:t>
            </a:r>
            <a:r>
              <a:rPr lang="en-US" dirty="0" smtClean="0"/>
              <a:t>about their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Testing Minesweeper</a:t>
            </a:r>
          </a:p>
          <a:p>
            <a:pPr lvl="1"/>
            <a:r>
              <a:rPr lang="en-US" dirty="0" smtClean="0"/>
              <a:t>Software API Adaptor</a:t>
            </a:r>
          </a:p>
          <a:p>
            <a:r>
              <a:rPr lang="en-US" dirty="0" smtClean="0"/>
              <a:t>Retrospective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3" y="2000250"/>
            <a:ext cx="23526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600200"/>
            <a:ext cx="2590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1 0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2 2 1 0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* 1 0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1 1 1 0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</a:t>
            </a:r>
            <a:r>
              <a:rPr lang="en-US" dirty="0" err="1" smtClean="0"/>
              <a:t>Kata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5113"/>
            <a:ext cx="4040188" cy="639762"/>
          </a:xfrm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File      ------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174875"/>
            <a:ext cx="4040188" cy="3951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4 4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3 5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.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*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0 0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 to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Field #1:</a:t>
            </a:r>
          </a:p>
          <a:p>
            <a:pPr>
              <a:buNone/>
            </a:pPr>
            <a:r>
              <a:rPr lang="en-US" dirty="0" smtClean="0"/>
              <a:t>* 1 0 0</a:t>
            </a:r>
          </a:p>
          <a:p>
            <a:pPr>
              <a:buNone/>
            </a:pPr>
            <a:r>
              <a:rPr lang="en-US" dirty="0" smtClean="0"/>
              <a:t>2 2 1 0</a:t>
            </a:r>
          </a:p>
          <a:p>
            <a:pPr>
              <a:buNone/>
            </a:pPr>
            <a:r>
              <a:rPr lang="en-US" dirty="0" smtClean="0"/>
              <a:t>1 * 1 0</a:t>
            </a:r>
          </a:p>
          <a:p>
            <a:pPr>
              <a:buNone/>
            </a:pPr>
            <a:r>
              <a:rPr lang="en-US" dirty="0" smtClean="0"/>
              <a:t>1 1 1 0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Field #2:</a:t>
            </a:r>
          </a:p>
          <a:p>
            <a:pPr>
              <a:buNone/>
            </a:pPr>
            <a:r>
              <a:rPr lang="en-US" dirty="0" smtClean="0"/>
              <a:t>* * 1 0 0</a:t>
            </a:r>
          </a:p>
          <a:p>
            <a:pPr>
              <a:buNone/>
            </a:pPr>
            <a:r>
              <a:rPr lang="en-US" dirty="0" smtClean="0"/>
              <a:t>3 3 2 0 0</a:t>
            </a:r>
          </a:p>
          <a:p>
            <a:pPr>
              <a:buNone/>
            </a:pPr>
            <a:r>
              <a:rPr lang="en-US" dirty="0" smtClean="0"/>
              <a:t>1 * 1 0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language / IDE you want</a:t>
            </a:r>
          </a:p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Objects and Classes</a:t>
            </a:r>
          </a:p>
          <a:p>
            <a:pPr lvl="1"/>
            <a:r>
              <a:rPr lang="en-US" dirty="0" smtClean="0"/>
              <a:t>Functional style</a:t>
            </a:r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Tests (How to fit in tests?)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Extensibility (e.g. modify field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github.com/boonth/codingdojo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Show and explain your code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???</a:t>
            </a:r>
          </a:p>
          <a:p>
            <a:r>
              <a:rPr lang="en-US" dirty="0" smtClean="0"/>
              <a:t>Output: ???</a:t>
            </a:r>
          </a:p>
          <a:p>
            <a:endParaRPr lang="en-US" dirty="0" smtClean="0"/>
          </a:p>
          <a:p>
            <a:r>
              <a:rPr lang="en-US" dirty="0" smtClean="0"/>
              <a:t>How do we test this?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426</Words>
  <Application>Microsoft Office PowerPoint</Application>
  <PresentationFormat>On-screen Show (4:3)</PresentationFormat>
  <Paragraphs>135</Paragraphs>
  <Slides>15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Los Alamos Coding Dojo Meeting #3 Minesweeper Kata</vt:lpstr>
      <vt:lpstr>Plan</vt:lpstr>
      <vt:lpstr>Minesweeper Kata</vt:lpstr>
      <vt:lpstr>Minesweeper Kata (2)</vt:lpstr>
      <vt:lpstr>Minesweeper Kata (3)</vt:lpstr>
      <vt:lpstr>Possible Directions</vt:lpstr>
      <vt:lpstr>Let’s Code!</vt:lpstr>
      <vt:lpstr>Show and Tell</vt:lpstr>
      <vt:lpstr>Testing</vt:lpstr>
      <vt:lpstr>Software API Adaptor</vt:lpstr>
      <vt:lpstr>Software API Adaptor (2)</vt:lpstr>
      <vt:lpstr>Software API Adaptor (2)</vt:lpstr>
      <vt:lpstr>Test Cases</vt:lpstr>
      <vt:lpstr>Implement Tests</vt:lpstr>
      <vt:lpstr>Retrospective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Boonthanome Nouanesengsy</dc:creator>
  <cp:lastModifiedBy>Boonthanome Nouanesengsy</cp:lastModifiedBy>
  <cp:revision>37</cp:revision>
  <dcterms:created xsi:type="dcterms:W3CDTF">2014-06-18T03:30:28Z</dcterms:created>
  <dcterms:modified xsi:type="dcterms:W3CDTF">2014-06-19T04:31:43Z</dcterms:modified>
</cp:coreProperties>
</file>