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59" r:id="rId8"/>
    <p:sldId id="261" r:id="rId9"/>
    <p:sldId id="266" r:id="rId10"/>
    <p:sldId id="268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87AD-EDD1-495D-9082-4E8CCED0CC24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Los </a:t>
            </a:r>
            <a:r>
              <a:rPr lang="en-US" dirty="0" smtClean="0"/>
              <a:t>Alamos </a:t>
            </a:r>
            <a:r>
              <a:rPr lang="en-US" dirty="0" smtClean="0"/>
              <a:t>Coding Dojo Meeting </a:t>
            </a:r>
            <a:r>
              <a:rPr lang="en-US" dirty="0" smtClean="0"/>
              <a:t>#3</a:t>
            </a:r>
            <a:br>
              <a:rPr lang="en-US" dirty="0" smtClean="0"/>
            </a:br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Boonthanome Nouanesengsy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own software </a:t>
            </a:r>
            <a:r>
              <a:rPr lang="en-US" dirty="0" err="1" smtClean="0"/>
              <a:t>api</a:t>
            </a:r>
            <a:r>
              <a:rPr lang="en-US" dirty="0" smtClean="0"/>
              <a:t> adaptor</a:t>
            </a:r>
          </a:p>
          <a:p>
            <a:r>
              <a:rPr lang="en-US" dirty="0" smtClean="0"/>
              <a:t>Add tests to your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did you learn today?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Did testing help?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</a:t>
            </a:r>
            <a:r>
              <a:rPr lang="en-US" dirty="0" err="1" smtClean="0"/>
              <a:t>ata</a:t>
            </a:r>
            <a:endParaRPr lang="en-US" dirty="0" smtClean="0"/>
          </a:p>
          <a:p>
            <a:pPr lvl="1"/>
            <a:r>
              <a:rPr lang="en-US" dirty="0" smtClean="0"/>
              <a:t>Talk about </a:t>
            </a:r>
            <a:r>
              <a:rPr lang="en-US" dirty="0" err="1" smtClean="0"/>
              <a:t>kata</a:t>
            </a:r>
            <a:r>
              <a:rPr lang="en-US" dirty="0" smtClean="0"/>
              <a:t>, possible implementations</a:t>
            </a:r>
          </a:p>
          <a:p>
            <a:pPr lvl="1"/>
            <a:r>
              <a:rPr lang="en-US" dirty="0" smtClean="0"/>
              <a:t>Everyone codes the </a:t>
            </a:r>
            <a:r>
              <a:rPr lang="en-US" dirty="0" err="1" smtClean="0"/>
              <a:t>kata</a:t>
            </a:r>
            <a:endParaRPr lang="en-US" dirty="0" smtClean="0"/>
          </a:p>
          <a:p>
            <a:pPr lvl="1"/>
            <a:r>
              <a:rPr lang="en-US" dirty="0" smtClean="0"/>
              <a:t>Some people show and talk their implementation</a:t>
            </a:r>
          </a:p>
          <a:p>
            <a:r>
              <a:rPr lang="en-US" dirty="0" smtClean="0"/>
              <a:t>Testing Minesweeper</a:t>
            </a:r>
          </a:p>
          <a:p>
            <a:pPr lvl="1"/>
            <a:r>
              <a:rPr lang="en-US" dirty="0" smtClean="0"/>
              <a:t>Software API Adaptor</a:t>
            </a:r>
          </a:p>
          <a:p>
            <a:r>
              <a:rPr lang="en-US" dirty="0" smtClean="0"/>
              <a:t>Possible other </a:t>
            </a:r>
            <a:r>
              <a:rPr lang="en-US" dirty="0" err="1" smtClean="0"/>
              <a:t>kata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Retrospective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663" y="2000250"/>
            <a:ext cx="23526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600200"/>
            <a:ext cx="2590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*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1 0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2 2 1 0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1 * 1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1 1 1 0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35113"/>
            <a:ext cx="4040188" cy="639762"/>
          </a:xfrm>
        </p:spPr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174875"/>
            <a:ext cx="4040188" cy="39512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4 4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*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3 5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0 0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 to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Field #1:</a:t>
            </a:r>
          </a:p>
          <a:p>
            <a:pPr>
              <a:buNone/>
            </a:pPr>
            <a:r>
              <a:rPr lang="en-US" dirty="0" smtClean="0"/>
              <a:t>* 1 0 0</a:t>
            </a:r>
          </a:p>
          <a:p>
            <a:pPr>
              <a:buNone/>
            </a:pPr>
            <a:r>
              <a:rPr lang="en-US" dirty="0" smtClean="0"/>
              <a:t>2 2 1 0</a:t>
            </a:r>
          </a:p>
          <a:p>
            <a:pPr>
              <a:buNone/>
            </a:pPr>
            <a:r>
              <a:rPr lang="en-US" dirty="0" smtClean="0"/>
              <a:t>1 * 1 0</a:t>
            </a:r>
          </a:p>
          <a:p>
            <a:pPr>
              <a:buNone/>
            </a:pPr>
            <a:r>
              <a:rPr lang="en-US" dirty="0" smtClean="0"/>
              <a:t>1 1 1 0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Field #2:</a:t>
            </a:r>
          </a:p>
          <a:p>
            <a:pPr>
              <a:buNone/>
            </a:pPr>
            <a:r>
              <a:rPr lang="en-US" dirty="0" smtClean="0"/>
              <a:t>* * 1 0 0</a:t>
            </a:r>
          </a:p>
          <a:p>
            <a:pPr>
              <a:buNone/>
            </a:pPr>
            <a:r>
              <a:rPr lang="en-US" dirty="0" smtClean="0"/>
              <a:t>3 3 2 0 0</a:t>
            </a:r>
          </a:p>
          <a:p>
            <a:pPr>
              <a:buNone/>
            </a:pPr>
            <a:r>
              <a:rPr lang="en-US" dirty="0" smtClean="0"/>
              <a:t>1 * 1 0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language / IDE you want</a:t>
            </a:r>
          </a:p>
          <a:p>
            <a:r>
              <a:rPr lang="en-US" dirty="0" smtClean="0"/>
              <a:t>Things to consider:</a:t>
            </a:r>
          </a:p>
          <a:p>
            <a:pPr lvl="1"/>
            <a:r>
              <a:rPr lang="en-US" dirty="0" smtClean="0"/>
              <a:t>Objects and Classes</a:t>
            </a:r>
            <a:endParaRPr lang="en-US" dirty="0" smtClean="0"/>
          </a:p>
          <a:p>
            <a:pPr lvl="1"/>
            <a:r>
              <a:rPr lang="en-US" dirty="0" smtClean="0"/>
              <a:t>Functional style</a:t>
            </a:r>
          </a:p>
          <a:p>
            <a:pPr lvl="1"/>
            <a:r>
              <a:rPr lang="en-US" dirty="0" smtClean="0"/>
              <a:t>TDD</a:t>
            </a:r>
          </a:p>
          <a:p>
            <a:pPr lvl="1"/>
            <a:r>
              <a:rPr lang="en-US" dirty="0" smtClean="0"/>
              <a:t>Tests (How to fit in tests?)</a:t>
            </a:r>
          </a:p>
          <a:p>
            <a:pPr lvl="1"/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Extensibility (e.g. modify field)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???</a:t>
            </a:r>
          </a:p>
          <a:p>
            <a:r>
              <a:rPr lang="en-US" dirty="0" smtClean="0"/>
              <a:t>Output: ???</a:t>
            </a:r>
          </a:p>
          <a:p>
            <a:endParaRPr lang="en-US" dirty="0" smtClean="0"/>
          </a:p>
          <a:p>
            <a:r>
              <a:rPr lang="en-US" dirty="0" smtClean="0"/>
              <a:t>How do we test this?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API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244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Los Alamos Coding Dojo Meeting #3 Minesweeper Kata</vt:lpstr>
      <vt:lpstr>Plan</vt:lpstr>
      <vt:lpstr>Minesweeper Kata</vt:lpstr>
      <vt:lpstr>Minesweeper Kata (2)</vt:lpstr>
      <vt:lpstr>Minesweeper Kata (3)</vt:lpstr>
      <vt:lpstr>Possible Directions</vt:lpstr>
      <vt:lpstr>Let’s Code!</vt:lpstr>
      <vt:lpstr>Testing</vt:lpstr>
      <vt:lpstr>Software API Adaptor</vt:lpstr>
      <vt:lpstr>Test Cases</vt:lpstr>
      <vt:lpstr>Implement Tests</vt:lpstr>
      <vt:lpstr>Retrospective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Boonthanome Nouanesengsy</dc:creator>
  <cp:lastModifiedBy>Boonthanome Nouanesengsy</cp:lastModifiedBy>
  <cp:revision>25</cp:revision>
  <dcterms:created xsi:type="dcterms:W3CDTF">2014-06-18T03:30:28Z</dcterms:created>
  <dcterms:modified xsi:type="dcterms:W3CDTF">2014-06-18T05:48:04Z</dcterms:modified>
</cp:coreProperties>
</file>