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824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25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02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2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5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8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96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167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96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3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1068-BB97-414C-886E-B00D37A294CD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EF54-583E-9C48-8966-DCD2C8CF8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86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Dojo #10</a:t>
            </a:r>
            <a:br>
              <a:rPr lang="en-US" dirty="0" smtClean="0"/>
            </a:br>
            <a:r>
              <a:rPr lang="en-US" dirty="0" err="1" smtClean="0"/>
              <a:t>Yatzy</a:t>
            </a:r>
            <a:r>
              <a:rPr lang="en-US" dirty="0" smtClean="0"/>
              <a:t> Kata with </a:t>
            </a:r>
            <a:r>
              <a:rPr lang="en-US" dirty="0" err="1" smtClean="0"/>
              <a:t>Randori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32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Randori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computer to work on the kata</a:t>
            </a:r>
          </a:p>
          <a:p>
            <a:r>
              <a:rPr lang="en-US" dirty="0" smtClean="0"/>
              <a:t>A pair works on the kata</a:t>
            </a:r>
          </a:p>
          <a:p>
            <a:pPr lvl="1"/>
            <a:r>
              <a:rPr lang="en-US" dirty="0" smtClean="0"/>
              <a:t>Driver – has the keyboard, types whatever the Navigator says</a:t>
            </a:r>
          </a:p>
          <a:p>
            <a:pPr lvl="1"/>
            <a:r>
              <a:rPr lang="en-US" dirty="0" smtClean="0"/>
              <a:t>Navigator – tells Driver what to </a:t>
            </a:r>
            <a:r>
              <a:rPr lang="en-US" dirty="0" smtClean="0"/>
              <a:t>do, tells audience what </a:t>
            </a:r>
            <a:r>
              <a:rPr lang="en-US" smtClean="0"/>
              <a:t>is going on</a:t>
            </a:r>
            <a:endParaRPr lang="en-US" dirty="0" smtClean="0"/>
          </a:p>
          <a:p>
            <a:r>
              <a:rPr lang="en-US" dirty="0" smtClean="0"/>
              <a:t>Switch every 5-7 minutes</a:t>
            </a:r>
          </a:p>
          <a:p>
            <a:pPr lvl="1"/>
            <a:r>
              <a:rPr lang="en-US" dirty="0" smtClean="0"/>
              <a:t>Driver becomes Navigator</a:t>
            </a:r>
          </a:p>
          <a:p>
            <a:pPr lvl="1"/>
            <a:r>
              <a:rPr lang="en-US" dirty="0" smtClean="0"/>
              <a:t>Some from audience becomes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65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Randori</a:t>
            </a:r>
            <a:r>
              <a:rPr lang="en-US" dirty="0" smtClean="0"/>
              <a:t> Rules (2)</a:t>
            </a:r>
            <a:endParaRPr lang="en-US" dirty="0"/>
          </a:p>
        </p:txBody>
      </p:sp>
      <p:pic>
        <p:nvPicPr>
          <p:cNvPr id="7" name="Picture 6" descr="randori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8100" y="1469532"/>
            <a:ext cx="6524090" cy="47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812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Randori</a:t>
            </a:r>
            <a:r>
              <a:rPr lang="en-US" dirty="0" smtClean="0"/>
              <a:t> Rules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know what to type, ask for help</a:t>
            </a:r>
          </a:p>
          <a:p>
            <a:r>
              <a:rPr lang="en-US" dirty="0" smtClean="0"/>
              <a:t>If asked for help, respond kindly </a:t>
            </a:r>
          </a:p>
          <a:p>
            <a:r>
              <a:rPr lang="en-US" dirty="0" smtClean="0"/>
              <a:t>If you see an opportunity for learning or improvement, choose an appropriate time to speak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234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Yatzy</a:t>
            </a:r>
            <a:r>
              <a:rPr lang="en-US" dirty="0" smtClean="0"/>
              <a:t>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programming language to use?</a:t>
            </a:r>
          </a:p>
          <a:p>
            <a:endParaRPr lang="en-US" dirty="0"/>
          </a:p>
          <a:p>
            <a:r>
              <a:rPr lang="en-US" dirty="0" smtClean="0"/>
              <a:t>Kata Overview</a:t>
            </a:r>
          </a:p>
          <a:p>
            <a:endParaRPr lang="en-US" dirty="0"/>
          </a:p>
          <a:p>
            <a:r>
              <a:rPr lang="en-US" dirty="0" smtClean="0"/>
              <a:t>Strategy to Implement Kata</a:t>
            </a:r>
          </a:p>
          <a:p>
            <a:endParaRPr lang="en-US" dirty="0" smtClean="0"/>
          </a:p>
          <a:p>
            <a:r>
              <a:rPr lang="en-US" dirty="0" smtClean="0"/>
              <a:t>Testing?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537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Coding Dojo #10 Yatzy Kata with Randori</vt:lpstr>
      <vt:lpstr>Randori Rules</vt:lpstr>
      <vt:lpstr>Randori Rules (2)</vt:lpstr>
      <vt:lpstr>Randori Rules (3)</vt:lpstr>
      <vt:lpstr>Yatzy Kata</vt:lpstr>
    </vt:vector>
  </TitlesOfParts>
  <Company>LANL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#10</dc:title>
  <dc:creator>boonth</dc:creator>
  <cp:lastModifiedBy>Boonthanome Nouanesengsy</cp:lastModifiedBy>
  <cp:revision>11</cp:revision>
  <dcterms:created xsi:type="dcterms:W3CDTF">2015-01-14T21:00:41Z</dcterms:created>
  <dcterms:modified xsi:type="dcterms:W3CDTF">2015-01-16T01:19:03Z</dcterms:modified>
</cp:coreProperties>
</file>