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64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54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5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1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3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1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28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13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8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3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4444-6622-4878-AE58-063E4088AA94}" type="datetimeFigureOut">
              <a:rPr lang="es-CO" smtClean="0"/>
              <a:t>16/03/2018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7E9A-1C6C-424E-9D88-F625C18C90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0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56219" y="182880"/>
            <a:ext cx="81758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&lt;Home&gt;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7994" y="2305723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069486" y="2305723"/>
            <a:ext cx="100763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&lt;Input-Text&gt;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552701" y="2305723"/>
            <a:ext cx="1212027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&lt;Singin-button&gt;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220550" y="2305723"/>
            <a:ext cx="118871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&lt;Search-Icon&gt;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908160" y="2305723"/>
            <a:ext cx="125685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&lt;Login-button&gt;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7102711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624459" y="2305723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&lt;Product-panel&gt;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6516435" y="2305723"/>
            <a:ext cx="915305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&lt;Carrusel&gt;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9847704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7862920" y="3259568"/>
            <a:ext cx="145320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923445" y="4213413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&lt;Product-price&gt;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6308011" y="4213413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9605658" y="4213413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&lt;Product-info&gt;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502024" y="1518622"/>
            <a:ext cx="2312885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9" idx="0"/>
            <a:endCxn id="17" idx="2"/>
          </p:cNvCxnSpPr>
          <p:nvPr/>
        </p:nvCxnSpPr>
        <p:spPr>
          <a:xfrm flipV="1">
            <a:off x="1573302" y="1518622"/>
            <a:ext cx="1241607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1" idx="0"/>
            <a:endCxn id="17" idx="2"/>
          </p:cNvCxnSpPr>
          <p:nvPr/>
        </p:nvCxnSpPr>
        <p:spPr>
          <a:xfrm flipH="1" flipV="1">
            <a:off x="2814909" y="1518622"/>
            <a:ext cx="1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0" idx="0"/>
            <a:endCxn id="17" idx="2"/>
          </p:cNvCxnSpPr>
          <p:nvPr/>
        </p:nvCxnSpPr>
        <p:spPr>
          <a:xfrm flipH="1" flipV="1">
            <a:off x="2814909" y="1518622"/>
            <a:ext cx="1343806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2" idx="0"/>
            <a:endCxn id="17" idx="2"/>
          </p:cNvCxnSpPr>
          <p:nvPr/>
        </p:nvCxnSpPr>
        <p:spPr>
          <a:xfrm flipH="1" flipV="1">
            <a:off x="2814909" y="1518622"/>
            <a:ext cx="2721676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" idx="2"/>
            <a:endCxn id="23" idx="0"/>
          </p:cNvCxnSpPr>
          <p:nvPr/>
        </p:nvCxnSpPr>
        <p:spPr>
          <a:xfrm>
            <a:off x="6165010" y="516368"/>
            <a:ext cx="136173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" idx="2"/>
            <a:endCxn id="27" idx="0"/>
          </p:cNvCxnSpPr>
          <p:nvPr/>
        </p:nvCxnSpPr>
        <p:spPr>
          <a:xfrm>
            <a:off x="6165010" y="516368"/>
            <a:ext cx="4106724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3" idx="2"/>
            <a:endCxn id="26" idx="0"/>
          </p:cNvCxnSpPr>
          <p:nvPr/>
        </p:nvCxnSpPr>
        <p:spPr>
          <a:xfrm flipH="1">
            <a:off x="6974088" y="1518622"/>
            <a:ext cx="552653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23" idx="2"/>
            <a:endCxn id="25" idx="0"/>
          </p:cNvCxnSpPr>
          <p:nvPr/>
        </p:nvCxnSpPr>
        <p:spPr>
          <a:xfrm>
            <a:off x="7526741" y="1518622"/>
            <a:ext cx="763794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25" idx="2"/>
            <a:endCxn id="29" idx="0"/>
          </p:cNvCxnSpPr>
          <p:nvPr/>
        </p:nvCxnSpPr>
        <p:spPr>
          <a:xfrm>
            <a:off x="8290535" y="2639211"/>
            <a:ext cx="298986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29" idx="2"/>
            <a:endCxn id="31" idx="0"/>
          </p:cNvCxnSpPr>
          <p:nvPr/>
        </p:nvCxnSpPr>
        <p:spPr>
          <a:xfrm flipH="1">
            <a:off x="6974087" y="3593056"/>
            <a:ext cx="1615434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29" idx="2"/>
            <a:endCxn id="30" idx="0"/>
          </p:cNvCxnSpPr>
          <p:nvPr/>
        </p:nvCxnSpPr>
        <p:spPr>
          <a:xfrm>
            <a:off x="8589521" y="3593056"/>
            <a:ext cx="0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29" idx="2"/>
            <a:endCxn id="32" idx="0"/>
          </p:cNvCxnSpPr>
          <p:nvPr/>
        </p:nvCxnSpPr>
        <p:spPr>
          <a:xfrm>
            <a:off x="8589521" y="3593056"/>
            <a:ext cx="1682213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985554" y="5408023"/>
            <a:ext cx="232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56219" y="182880"/>
            <a:ext cx="81758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Login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17611" y="2305723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277686" y="2309310"/>
            <a:ext cx="100763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&lt;Input-Text&gt;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403190" y="2305723"/>
            <a:ext cx="118871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&lt;Search-Icon&gt;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4776376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3868255" y="2305723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&lt;User-label&gt;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7454110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5579153" y="2305723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Pasword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5536585" y="3259568"/>
            <a:ext cx="145320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Pasword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3868255" y="309282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&lt;User-Input&gt;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641641" y="1518622"/>
            <a:ext cx="2173268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9" idx="0"/>
            <a:endCxn id="17" idx="2"/>
          </p:cNvCxnSpPr>
          <p:nvPr/>
        </p:nvCxnSpPr>
        <p:spPr>
          <a:xfrm flipV="1">
            <a:off x="1781502" y="1518622"/>
            <a:ext cx="1033407" cy="79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1" idx="0"/>
            <a:endCxn id="17" idx="2"/>
          </p:cNvCxnSpPr>
          <p:nvPr/>
        </p:nvCxnSpPr>
        <p:spPr>
          <a:xfrm flipH="1" flipV="1">
            <a:off x="2814909" y="1518622"/>
            <a:ext cx="182641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" idx="2"/>
            <a:endCxn id="27" idx="0"/>
          </p:cNvCxnSpPr>
          <p:nvPr/>
        </p:nvCxnSpPr>
        <p:spPr>
          <a:xfrm>
            <a:off x="6165010" y="516368"/>
            <a:ext cx="1713130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23" idx="2"/>
            <a:endCxn id="25" idx="0"/>
          </p:cNvCxnSpPr>
          <p:nvPr/>
        </p:nvCxnSpPr>
        <p:spPr>
          <a:xfrm flipH="1">
            <a:off x="4534331" y="1518622"/>
            <a:ext cx="666075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23" idx="2"/>
            <a:endCxn id="28" idx="0"/>
          </p:cNvCxnSpPr>
          <p:nvPr/>
        </p:nvCxnSpPr>
        <p:spPr>
          <a:xfrm>
            <a:off x="5200406" y="1518622"/>
            <a:ext cx="1044823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25" idx="2"/>
            <a:endCxn id="31" idx="0"/>
          </p:cNvCxnSpPr>
          <p:nvPr/>
        </p:nvCxnSpPr>
        <p:spPr>
          <a:xfrm>
            <a:off x="4534331" y="2639211"/>
            <a:ext cx="0" cy="453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29" idx="0"/>
            <a:endCxn id="28" idx="2"/>
          </p:cNvCxnSpPr>
          <p:nvPr/>
        </p:nvCxnSpPr>
        <p:spPr>
          <a:xfrm flipH="1" flipV="1">
            <a:off x="6245229" y="2639211"/>
            <a:ext cx="17957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23" idx="0"/>
            <a:endCxn id="4" idx="2"/>
          </p:cNvCxnSpPr>
          <p:nvPr/>
        </p:nvCxnSpPr>
        <p:spPr>
          <a:xfrm flipV="1">
            <a:off x="5200406" y="516368"/>
            <a:ext cx="964604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85554" y="5408023"/>
            <a:ext cx="28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www.comproagro.com/login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56219" y="182880"/>
            <a:ext cx="81758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Signup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134323" y="1946686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223772" y="1946686"/>
            <a:ext cx="100763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&lt;Input-Text&gt;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472793" y="1954306"/>
            <a:ext cx="118871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&lt;Search-Icon&gt;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4282303" y="1969546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395437" y="309282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&lt;Name-label&gt;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7454110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395436" y="413721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&lt;Name-Input&gt;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558353" y="1518622"/>
            <a:ext cx="2256556" cy="42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9" idx="0"/>
            <a:endCxn id="17" idx="2"/>
          </p:cNvCxnSpPr>
          <p:nvPr/>
        </p:nvCxnSpPr>
        <p:spPr>
          <a:xfrm flipV="1">
            <a:off x="1727588" y="1518622"/>
            <a:ext cx="1087321" cy="42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1" idx="0"/>
            <a:endCxn id="17" idx="2"/>
          </p:cNvCxnSpPr>
          <p:nvPr/>
        </p:nvCxnSpPr>
        <p:spPr>
          <a:xfrm flipH="1" flipV="1">
            <a:off x="2814909" y="1518622"/>
            <a:ext cx="252244" cy="43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" idx="2"/>
            <a:endCxn id="27" idx="0"/>
          </p:cNvCxnSpPr>
          <p:nvPr/>
        </p:nvCxnSpPr>
        <p:spPr>
          <a:xfrm>
            <a:off x="6165010" y="516368"/>
            <a:ext cx="1713130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25" idx="2"/>
            <a:endCxn id="31" idx="0"/>
          </p:cNvCxnSpPr>
          <p:nvPr/>
        </p:nvCxnSpPr>
        <p:spPr>
          <a:xfrm flipH="1">
            <a:off x="1061512" y="3426312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23" idx="2"/>
            <a:endCxn id="25" idx="0"/>
          </p:cNvCxnSpPr>
          <p:nvPr/>
        </p:nvCxnSpPr>
        <p:spPr>
          <a:xfrm flipH="1">
            <a:off x="1061513" y="2303034"/>
            <a:ext cx="3644820" cy="78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23" idx="0"/>
            <a:endCxn id="4" idx="2"/>
          </p:cNvCxnSpPr>
          <p:nvPr/>
        </p:nvCxnSpPr>
        <p:spPr>
          <a:xfrm flipV="1">
            <a:off x="4706333" y="516368"/>
            <a:ext cx="1458677" cy="1453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1884807" y="308206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>
                <a:solidFill>
                  <a:sysClr val="windowText" lastClr="000000"/>
                </a:solidFill>
              </a:rPr>
              <a:t>L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astname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1884806" y="4126457"/>
            <a:ext cx="1354133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Lastname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Conector recto 43"/>
          <p:cNvCxnSpPr>
            <a:stCxn id="41" idx="2"/>
            <a:endCxn id="43" idx="0"/>
          </p:cNvCxnSpPr>
          <p:nvPr/>
        </p:nvCxnSpPr>
        <p:spPr>
          <a:xfrm>
            <a:off x="2550883" y="3415555"/>
            <a:ext cx="10990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3396159" y="308206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&lt;Id-label&gt;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3396158" y="412645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&lt;Id-Input&gt;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Conector recto 46"/>
          <p:cNvCxnSpPr>
            <a:stCxn id="45" idx="2"/>
            <a:endCxn id="46" idx="0"/>
          </p:cNvCxnSpPr>
          <p:nvPr/>
        </p:nvCxnSpPr>
        <p:spPr>
          <a:xfrm flipH="1">
            <a:off x="4062234" y="3415555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4832859" y="309282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Typeid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4832858" y="413721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Typid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Conector recto 49"/>
          <p:cNvCxnSpPr>
            <a:stCxn id="48" idx="2"/>
            <a:endCxn id="49" idx="0"/>
          </p:cNvCxnSpPr>
          <p:nvPr/>
        </p:nvCxnSpPr>
        <p:spPr>
          <a:xfrm flipH="1">
            <a:off x="5498934" y="3426312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6297309" y="308206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&lt;mail-label&gt;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6297308" y="412645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&lt;mail-Input&gt;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Conector recto 53"/>
          <p:cNvCxnSpPr>
            <a:stCxn id="52" idx="2"/>
            <a:endCxn id="53" idx="0"/>
          </p:cNvCxnSpPr>
          <p:nvPr/>
        </p:nvCxnSpPr>
        <p:spPr>
          <a:xfrm flipH="1">
            <a:off x="6963384" y="3415555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7766148" y="308206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cel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7766147" y="4126457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cel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Conector recto 56"/>
          <p:cNvCxnSpPr>
            <a:stCxn id="55" idx="2"/>
            <a:endCxn id="56" idx="0"/>
          </p:cNvCxnSpPr>
          <p:nvPr/>
        </p:nvCxnSpPr>
        <p:spPr>
          <a:xfrm flipH="1">
            <a:off x="8432223" y="3415555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 redondeado 61"/>
          <p:cNvSpPr/>
          <p:nvPr/>
        </p:nvSpPr>
        <p:spPr>
          <a:xfrm>
            <a:off x="9196117" y="309282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&lt;user-label&gt;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9196116" y="413721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&lt;user-Input&gt;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Conector recto 63"/>
          <p:cNvCxnSpPr>
            <a:stCxn id="62" idx="2"/>
            <a:endCxn id="63" idx="0"/>
          </p:cNvCxnSpPr>
          <p:nvPr/>
        </p:nvCxnSpPr>
        <p:spPr>
          <a:xfrm flipH="1">
            <a:off x="9862192" y="3426312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ángulo redondeado 64"/>
          <p:cNvSpPr/>
          <p:nvPr/>
        </p:nvSpPr>
        <p:spPr>
          <a:xfrm>
            <a:off x="10660566" y="309282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&lt;password-label&gt;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10660565" y="4137214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&lt;Password-Input&gt;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Conector recto 66"/>
          <p:cNvCxnSpPr>
            <a:stCxn id="65" idx="2"/>
            <a:endCxn id="66" idx="0"/>
          </p:cNvCxnSpPr>
          <p:nvPr/>
        </p:nvCxnSpPr>
        <p:spPr>
          <a:xfrm flipH="1">
            <a:off x="11326641" y="3426312"/>
            <a:ext cx="1" cy="71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23" idx="2"/>
            <a:endCxn id="41" idx="0"/>
          </p:cNvCxnSpPr>
          <p:nvPr/>
        </p:nvCxnSpPr>
        <p:spPr>
          <a:xfrm flipH="1">
            <a:off x="2550883" y="2303034"/>
            <a:ext cx="2155450" cy="779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23" idx="2"/>
            <a:endCxn id="45" idx="0"/>
          </p:cNvCxnSpPr>
          <p:nvPr/>
        </p:nvCxnSpPr>
        <p:spPr>
          <a:xfrm flipH="1">
            <a:off x="4062235" y="2303034"/>
            <a:ext cx="644098" cy="779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23" idx="2"/>
            <a:endCxn id="48" idx="0"/>
          </p:cNvCxnSpPr>
          <p:nvPr/>
        </p:nvCxnSpPr>
        <p:spPr>
          <a:xfrm>
            <a:off x="4706333" y="2303034"/>
            <a:ext cx="792602" cy="78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3" idx="2"/>
            <a:endCxn id="52" idx="0"/>
          </p:cNvCxnSpPr>
          <p:nvPr/>
        </p:nvCxnSpPr>
        <p:spPr>
          <a:xfrm>
            <a:off x="4706333" y="2303034"/>
            <a:ext cx="2257052" cy="779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3" idx="2"/>
            <a:endCxn id="55" idx="0"/>
          </p:cNvCxnSpPr>
          <p:nvPr/>
        </p:nvCxnSpPr>
        <p:spPr>
          <a:xfrm>
            <a:off x="4706333" y="2303034"/>
            <a:ext cx="3725891" cy="779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23" idx="2"/>
            <a:endCxn id="62" idx="0"/>
          </p:cNvCxnSpPr>
          <p:nvPr/>
        </p:nvCxnSpPr>
        <p:spPr>
          <a:xfrm>
            <a:off x="4706333" y="2303034"/>
            <a:ext cx="5155860" cy="78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23" idx="2"/>
            <a:endCxn id="65" idx="0"/>
          </p:cNvCxnSpPr>
          <p:nvPr/>
        </p:nvCxnSpPr>
        <p:spPr>
          <a:xfrm>
            <a:off x="4706333" y="2303034"/>
            <a:ext cx="6620309" cy="78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23" idx="2"/>
            <a:endCxn id="92" idx="1"/>
          </p:cNvCxnSpPr>
          <p:nvPr/>
        </p:nvCxnSpPr>
        <p:spPr>
          <a:xfrm>
            <a:off x="4706333" y="2303034"/>
            <a:ext cx="5821934" cy="394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 redondeado 91"/>
          <p:cNvSpPr/>
          <p:nvPr/>
        </p:nvSpPr>
        <p:spPr>
          <a:xfrm>
            <a:off x="10528267" y="2531185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singup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-button&gt;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985554" y="5408023"/>
            <a:ext cx="302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www.comproagro.com/singup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1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620188" y="182880"/>
            <a:ext cx="1089643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Buy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-Home&gt;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7994" y="2305723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006282" y="2305723"/>
            <a:ext cx="100763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&lt;Input-Text&gt;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355926" y="2305723"/>
            <a:ext cx="14773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message-button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090285" y="2305723"/>
            <a:ext cx="118871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&lt;Search-Icon&gt;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928257" y="2305723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notification-button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9847704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9070083" y="3259568"/>
            <a:ext cx="157010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Yourproducts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502024" y="1518622"/>
            <a:ext cx="2312885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9" idx="0"/>
            <a:endCxn id="17" idx="2"/>
          </p:cNvCxnSpPr>
          <p:nvPr/>
        </p:nvCxnSpPr>
        <p:spPr>
          <a:xfrm flipV="1">
            <a:off x="1510098" y="1518622"/>
            <a:ext cx="1304811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1" idx="0"/>
            <a:endCxn id="17" idx="2"/>
          </p:cNvCxnSpPr>
          <p:nvPr/>
        </p:nvCxnSpPr>
        <p:spPr>
          <a:xfrm flipV="1">
            <a:off x="2684645" y="1518622"/>
            <a:ext cx="130264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0" idx="0"/>
            <a:endCxn id="17" idx="2"/>
          </p:cNvCxnSpPr>
          <p:nvPr/>
        </p:nvCxnSpPr>
        <p:spPr>
          <a:xfrm flipH="1" flipV="1">
            <a:off x="2814909" y="1518622"/>
            <a:ext cx="1279683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2" idx="0"/>
            <a:endCxn id="17" idx="2"/>
          </p:cNvCxnSpPr>
          <p:nvPr/>
        </p:nvCxnSpPr>
        <p:spPr>
          <a:xfrm flipH="1" flipV="1">
            <a:off x="2814909" y="1518622"/>
            <a:ext cx="2896364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7" idx="2"/>
            <a:endCxn id="40" idx="0"/>
          </p:cNvCxnSpPr>
          <p:nvPr/>
        </p:nvCxnSpPr>
        <p:spPr>
          <a:xfrm>
            <a:off x="2814909" y="1518622"/>
            <a:ext cx="4541908" cy="78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" idx="2"/>
            <a:endCxn id="27" idx="0"/>
          </p:cNvCxnSpPr>
          <p:nvPr/>
        </p:nvCxnSpPr>
        <p:spPr>
          <a:xfrm>
            <a:off x="6165010" y="516368"/>
            <a:ext cx="4106724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6573801" y="2299297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profile-button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ector recto 12"/>
          <p:cNvCxnSpPr>
            <a:stCxn id="53" idx="2"/>
            <a:endCxn id="28" idx="0"/>
          </p:cNvCxnSpPr>
          <p:nvPr/>
        </p:nvCxnSpPr>
        <p:spPr>
          <a:xfrm>
            <a:off x="8820662" y="2632785"/>
            <a:ext cx="1034476" cy="62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7551622" y="3259568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&lt;order-label&gt;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ector recto 48"/>
          <p:cNvCxnSpPr>
            <a:stCxn id="53" idx="2"/>
            <a:endCxn id="47" idx="0"/>
          </p:cNvCxnSpPr>
          <p:nvPr/>
        </p:nvCxnSpPr>
        <p:spPr>
          <a:xfrm flipH="1">
            <a:off x="8217698" y="2632785"/>
            <a:ext cx="602964" cy="62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8324439" y="2299297"/>
            <a:ext cx="992446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recto 54"/>
          <p:cNvCxnSpPr>
            <a:stCxn id="4" idx="2"/>
            <a:endCxn id="53" idx="0"/>
          </p:cNvCxnSpPr>
          <p:nvPr/>
        </p:nvCxnSpPr>
        <p:spPr>
          <a:xfrm>
            <a:off x="6165010" y="516368"/>
            <a:ext cx="2655652" cy="1782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985554" y="5408023"/>
            <a:ext cx="32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www.comproagro.com/user/buy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5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560081" y="176454"/>
            <a:ext cx="1192597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Sell</a:t>
            </a:r>
            <a:r>
              <a:rPr lang="es-CO" sz="1200" dirty="0" smtClean="0">
                <a:solidFill>
                  <a:sysClr val="windowText" lastClr="000000"/>
                </a:solidFill>
              </a:rPr>
              <a:t>-Home&gt;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7994" y="2305723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006282" y="2305723"/>
            <a:ext cx="100763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&lt;Input-Text&gt;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355926" y="2305723"/>
            <a:ext cx="14773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message-button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090285" y="2305723"/>
            <a:ext cx="118871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&lt;Search-Icon&gt;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928257" y="2305723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notification-button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9847704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6156380" y="3259568"/>
            <a:ext cx="1570109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Yourproducts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502024" y="1518622"/>
            <a:ext cx="2312885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9" idx="0"/>
            <a:endCxn id="17" idx="2"/>
          </p:cNvCxnSpPr>
          <p:nvPr/>
        </p:nvCxnSpPr>
        <p:spPr>
          <a:xfrm flipV="1">
            <a:off x="1510098" y="1518622"/>
            <a:ext cx="1304811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1" idx="0"/>
            <a:endCxn id="17" idx="2"/>
          </p:cNvCxnSpPr>
          <p:nvPr/>
        </p:nvCxnSpPr>
        <p:spPr>
          <a:xfrm flipV="1">
            <a:off x="2684645" y="1518622"/>
            <a:ext cx="130264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0" idx="0"/>
            <a:endCxn id="17" idx="2"/>
          </p:cNvCxnSpPr>
          <p:nvPr/>
        </p:nvCxnSpPr>
        <p:spPr>
          <a:xfrm flipH="1" flipV="1">
            <a:off x="2814909" y="1518622"/>
            <a:ext cx="1279683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2" idx="0"/>
            <a:endCxn id="17" idx="2"/>
          </p:cNvCxnSpPr>
          <p:nvPr/>
        </p:nvCxnSpPr>
        <p:spPr>
          <a:xfrm flipH="1" flipV="1">
            <a:off x="2814909" y="1518622"/>
            <a:ext cx="2896364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7" idx="2"/>
            <a:endCxn id="40" idx="0"/>
          </p:cNvCxnSpPr>
          <p:nvPr/>
        </p:nvCxnSpPr>
        <p:spPr>
          <a:xfrm>
            <a:off x="2814909" y="1518622"/>
            <a:ext cx="4541908" cy="78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" idx="2"/>
            <a:endCxn id="27" idx="0"/>
          </p:cNvCxnSpPr>
          <p:nvPr/>
        </p:nvCxnSpPr>
        <p:spPr>
          <a:xfrm>
            <a:off x="6165010" y="516368"/>
            <a:ext cx="4106724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6573801" y="2299297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profile-button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ector recto 12"/>
          <p:cNvCxnSpPr>
            <a:stCxn id="29" idx="2"/>
            <a:endCxn id="28" idx="0"/>
          </p:cNvCxnSpPr>
          <p:nvPr/>
        </p:nvCxnSpPr>
        <p:spPr>
          <a:xfrm flipH="1">
            <a:off x="6941435" y="2632785"/>
            <a:ext cx="1879227" cy="62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7984734" y="3259568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&lt;order-label&gt;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ector recto 48"/>
          <p:cNvCxnSpPr>
            <a:stCxn id="29" idx="2"/>
            <a:endCxn id="47" idx="0"/>
          </p:cNvCxnSpPr>
          <p:nvPr/>
        </p:nvCxnSpPr>
        <p:spPr>
          <a:xfrm flipH="1">
            <a:off x="8650810" y="2632785"/>
            <a:ext cx="169852" cy="62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9486738" y="3259568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&lt;allies-label&gt;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Conector recto 5"/>
          <p:cNvCxnSpPr>
            <a:stCxn id="29" idx="2"/>
            <a:endCxn id="25" idx="0"/>
          </p:cNvCxnSpPr>
          <p:nvPr/>
        </p:nvCxnSpPr>
        <p:spPr>
          <a:xfrm>
            <a:off x="8820662" y="2632785"/>
            <a:ext cx="1332152" cy="62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8324439" y="2299297"/>
            <a:ext cx="992446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Conector recto 29"/>
          <p:cNvCxnSpPr>
            <a:endCxn id="29" idx="0"/>
          </p:cNvCxnSpPr>
          <p:nvPr/>
        </p:nvCxnSpPr>
        <p:spPr>
          <a:xfrm>
            <a:off x="6165010" y="516368"/>
            <a:ext cx="2655652" cy="1782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985554" y="5408023"/>
            <a:ext cx="321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www.comproagro.com/user/sell</a:t>
            </a:r>
          </a:p>
        </p:txBody>
      </p:sp>
    </p:spTree>
    <p:extLst>
      <p:ext uri="{BB962C8B-B14F-4D97-AF65-F5344CB8AC3E}">
        <p14:creationId xmlns:p14="http://schemas.microsoft.com/office/powerpoint/2010/main" val="59488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448864" y="182880"/>
            <a:ext cx="143229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Products-search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7994" y="2305723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1217064" y="2305723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&lt;Home-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9847704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502024" y="1518622"/>
            <a:ext cx="2312885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2" idx="0"/>
            <a:endCxn id="17" idx="2"/>
          </p:cNvCxnSpPr>
          <p:nvPr/>
        </p:nvCxnSpPr>
        <p:spPr>
          <a:xfrm flipV="1">
            <a:off x="2000080" y="1518622"/>
            <a:ext cx="814829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7" idx="2"/>
            <a:endCxn id="40" idx="0"/>
          </p:cNvCxnSpPr>
          <p:nvPr/>
        </p:nvCxnSpPr>
        <p:spPr>
          <a:xfrm>
            <a:off x="2814909" y="1518622"/>
            <a:ext cx="1074026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" idx="2"/>
            <a:endCxn id="27" idx="0"/>
          </p:cNvCxnSpPr>
          <p:nvPr/>
        </p:nvCxnSpPr>
        <p:spPr>
          <a:xfrm>
            <a:off x="6165010" y="516368"/>
            <a:ext cx="4106724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3105919" y="2305723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logout-button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077578" y="2308548"/>
            <a:ext cx="992446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Conector recto 29"/>
          <p:cNvCxnSpPr>
            <a:endCxn id="29" idx="0"/>
          </p:cNvCxnSpPr>
          <p:nvPr/>
        </p:nvCxnSpPr>
        <p:spPr>
          <a:xfrm>
            <a:off x="6165010" y="516368"/>
            <a:ext cx="408791" cy="179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5847200" y="3170555"/>
            <a:ext cx="145320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&lt;Product-label&gt;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5907725" y="4124400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&lt;Product-price&gt;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292291" y="4124400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7589938" y="4124400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&lt;Product-info&gt;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Conector recto 56"/>
          <p:cNvCxnSpPr>
            <a:stCxn id="52" idx="2"/>
            <a:endCxn id="55" idx="0"/>
          </p:cNvCxnSpPr>
          <p:nvPr/>
        </p:nvCxnSpPr>
        <p:spPr>
          <a:xfrm flipH="1">
            <a:off x="4958367" y="3504043"/>
            <a:ext cx="1615434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52" idx="2"/>
            <a:endCxn id="53" idx="0"/>
          </p:cNvCxnSpPr>
          <p:nvPr/>
        </p:nvCxnSpPr>
        <p:spPr>
          <a:xfrm>
            <a:off x="6573801" y="3504043"/>
            <a:ext cx="0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52" idx="2"/>
            <a:endCxn id="56" idx="0"/>
          </p:cNvCxnSpPr>
          <p:nvPr/>
        </p:nvCxnSpPr>
        <p:spPr>
          <a:xfrm>
            <a:off x="6573801" y="3504043"/>
            <a:ext cx="1682213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29" idx="2"/>
            <a:endCxn id="52" idx="0"/>
          </p:cNvCxnSpPr>
          <p:nvPr/>
        </p:nvCxnSpPr>
        <p:spPr>
          <a:xfrm>
            <a:off x="6573801" y="2642036"/>
            <a:ext cx="0" cy="528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985554" y="540802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www.comproagro.com/catalog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660648" y="182880"/>
            <a:ext cx="1008723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Allies-info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390879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7994" y="2305723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&lt;Logo&gt;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1217064" y="2305723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&lt;Home-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9847704" y="1185134"/>
            <a:ext cx="848060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Conector recto 33"/>
          <p:cNvCxnSpPr>
            <a:stCxn id="4" idx="2"/>
            <a:endCxn id="17" idx="0"/>
          </p:cNvCxnSpPr>
          <p:nvPr/>
        </p:nvCxnSpPr>
        <p:spPr>
          <a:xfrm flipH="1">
            <a:off x="2814909" y="516368"/>
            <a:ext cx="3350101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8" idx="0"/>
            <a:endCxn id="17" idx="2"/>
          </p:cNvCxnSpPr>
          <p:nvPr/>
        </p:nvCxnSpPr>
        <p:spPr>
          <a:xfrm flipV="1">
            <a:off x="502024" y="1518622"/>
            <a:ext cx="2312885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2" idx="0"/>
            <a:endCxn id="17" idx="2"/>
          </p:cNvCxnSpPr>
          <p:nvPr/>
        </p:nvCxnSpPr>
        <p:spPr>
          <a:xfrm flipV="1">
            <a:off x="2000080" y="1518622"/>
            <a:ext cx="814829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7" idx="2"/>
            <a:endCxn id="40" idx="0"/>
          </p:cNvCxnSpPr>
          <p:nvPr/>
        </p:nvCxnSpPr>
        <p:spPr>
          <a:xfrm>
            <a:off x="2814909" y="1518622"/>
            <a:ext cx="1074026" cy="78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" idx="2"/>
            <a:endCxn id="27" idx="0"/>
          </p:cNvCxnSpPr>
          <p:nvPr/>
        </p:nvCxnSpPr>
        <p:spPr>
          <a:xfrm>
            <a:off x="6165010" y="516368"/>
            <a:ext cx="4106724" cy="66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3105919" y="2305723"/>
            <a:ext cx="156603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logout-button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077578" y="2308548"/>
            <a:ext cx="992446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&lt;</a:t>
            </a:r>
            <a:r>
              <a:rPr lang="es-CO" sz="1200" dirty="0" err="1" smtClean="0">
                <a:solidFill>
                  <a:sysClr val="windowText" lastClr="000000"/>
                </a:solidFill>
              </a:rPr>
              <a:t>body</a:t>
            </a:r>
            <a:r>
              <a:rPr lang="es-CO" sz="1200" dirty="0" smtClean="0">
                <a:solidFill>
                  <a:sysClr val="windowText" lastClr="000000"/>
                </a:solidFill>
              </a:rPr>
              <a:t>&gt;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Conector recto 29"/>
          <p:cNvCxnSpPr>
            <a:endCxn id="29" idx="0"/>
          </p:cNvCxnSpPr>
          <p:nvPr/>
        </p:nvCxnSpPr>
        <p:spPr>
          <a:xfrm>
            <a:off x="6165010" y="516368"/>
            <a:ext cx="408791" cy="179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5847200" y="3170555"/>
            <a:ext cx="1453202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&lt;Allies-table&gt;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671950" y="4124400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Cel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-col&gt;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3105919" y="4120195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&lt;Name-col&gt;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6271026" y="4127225"/>
            <a:ext cx="1332151" cy="33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&lt;mail-col&gt;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recto 59"/>
          <p:cNvCxnSpPr>
            <a:stCxn id="29" idx="2"/>
            <a:endCxn id="52" idx="0"/>
          </p:cNvCxnSpPr>
          <p:nvPr/>
        </p:nvCxnSpPr>
        <p:spPr>
          <a:xfrm>
            <a:off x="6573801" y="2642036"/>
            <a:ext cx="0" cy="528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7870102" y="4128574"/>
            <a:ext cx="1332151" cy="337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ubication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-col&gt;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Conector recto 2"/>
          <p:cNvCxnSpPr>
            <a:stCxn id="52" idx="2"/>
            <a:endCxn id="55" idx="0"/>
          </p:cNvCxnSpPr>
          <p:nvPr/>
        </p:nvCxnSpPr>
        <p:spPr>
          <a:xfrm flipH="1">
            <a:off x="3771995" y="3504043"/>
            <a:ext cx="2801806" cy="61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52" idx="2"/>
            <a:endCxn id="53" idx="0"/>
          </p:cNvCxnSpPr>
          <p:nvPr/>
        </p:nvCxnSpPr>
        <p:spPr>
          <a:xfrm flipH="1">
            <a:off x="5338026" y="3504043"/>
            <a:ext cx="1235775" cy="62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52" idx="2"/>
            <a:endCxn id="56" idx="0"/>
          </p:cNvCxnSpPr>
          <p:nvPr/>
        </p:nvCxnSpPr>
        <p:spPr>
          <a:xfrm>
            <a:off x="6573801" y="3504043"/>
            <a:ext cx="363301" cy="62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52" idx="2"/>
            <a:endCxn id="23" idx="0"/>
          </p:cNvCxnSpPr>
          <p:nvPr/>
        </p:nvCxnSpPr>
        <p:spPr>
          <a:xfrm>
            <a:off x="6573801" y="3504043"/>
            <a:ext cx="1962377" cy="62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985554" y="5408023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www.comproagro.com/user/allies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17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301</Words>
  <Application>Microsoft Office PowerPoint</Application>
  <PresentationFormat>Panorámica</PresentationFormat>
  <Paragraphs>105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bryam diaz</dc:creator>
  <cp:lastModifiedBy>bryam diaz</cp:lastModifiedBy>
  <cp:revision>7</cp:revision>
  <dcterms:created xsi:type="dcterms:W3CDTF">2018-03-16T04:49:11Z</dcterms:created>
  <dcterms:modified xsi:type="dcterms:W3CDTF">2018-03-16T12:37:18Z</dcterms:modified>
</cp:coreProperties>
</file>