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9"/>
  </p:notesMasterIdLst>
  <p:handoutMasterIdLst>
    <p:handoutMasterId r:id="rId20"/>
  </p:handoutMasterIdLst>
  <p:sldIdLst>
    <p:sldId id="256" r:id="rId5"/>
    <p:sldId id="257" r:id="rId6"/>
    <p:sldId id="258" r:id="rId7"/>
    <p:sldId id="259" r:id="rId8"/>
    <p:sldId id="260" r:id="rId9"/>
    <p:sldId id="264" r:id="rId10"/>
    <p:sldId id="265" r:id="rId11"/>
    <p:sldId id="261" r:id="rId12"/>
    <p:sldId id="266" r:id="rId13"/>
    <p:sldId id="267" r:id="rId14"/>
    <p:sldId id="262" r:id="rId15"/>
    <p:sldId id="268" r:id="rId16"/>
    <p:sldId id="269" r:id="rId17"/>
    <p:sldId id="26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D1934F-8569-4919-9796-8AC6BA5D9760}" v="70" dt="2023-09-02T18:35:25.9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delarosa" userId="5c06b4cd9ad9f6ec" providerId="LiveId" clId="{D0D1934F-8569-4919-9796-8AC6BA5D9760}"/>
    <pc:docChg chg="undo redo custSel addSld modSld sldOrd">
      <pc:chgData name="carlos delarosa" userId="5c06b4cd9ad9f6ec" providerId="LiveId" clId="{D0D1934F-8569-4919-9796-8AC6BA5D9760}" dt="2023-09-02T23:57:46.552" v="6392"/>
      <pc:docMkLst>
        <pc:docMk/>
      </pc:docMkLst>
      <pc:sldChg chg="modSp mod">
        <pc:chgData name="carlos delarosa" userId="5c06b4cd9ad9f6ec" providerId="LiveId" clId="{D0D1934F-8569-4919-9796-8AC6BA5D9760}" dt="2023-09-02T18:02:17.450" v="919" actId="6549"/>
        <pc:sldMkLst>
          <pc:docMk/>
          <pc:sldMk cId="1819359268" sldId="256"/>
        </pc:sldMkLst>
        <pc:spChg chg="mod">
          <ac:chgData name="carlos delarosa" userId="5c06b4cd9ad9f6ec" providerId="LiveId" clId="{D0D1934F-8569-4919-9796-8AC6BA5D9760}" dt="2023-09-02T18:01:41.808" v="867" actId="20577"/>
          <ac:spMkLst>
            <pc:docMk/>
            <pc:sldMk cId="1819359268" sldId="256"/>
            <ac:spMk id="2" creationId="{8268D3E5-C7A3-47DF-A374-46BF83A69904}"/>
          </ac:spMkLst>
        </pc:spChg>
        <pc:spChg chg="mod">
          <ac:chgData name="carlos delarosa" userId="5c06b4cd9ad9f6ec" providerId="LiveId" clId="{D0D1934F-8569-4919-9796-8AC6BA5D9760}" dt="2023-09-02T18:02:17.450" v="919" actId="6549"/>
          <ac:spMkLst>
            <pc:docMk/>
            <pc:sldMk cId="1819359268" sldId="256"/>
            <ac:spMk id="3" creationId="{2E78725B-6E40-4D82-B375-7831D81C29EE}"/>
          </ac:spMkLst>
        </pc:spChg>
      </pc:sldChg>
      <pc:sldChg chg="modSp">
        <pc:chgData name="carlos delarosa" userId="5c06b4cd9ad9f6ec" providerId="LiveId" clId="{D0D1934F-8569-4919-9796-8AC6BA5D9760}" dt="2023-09-02T18:02:46.316" v="947" actId="20577"/>
        <pc:sldMkLst>
          <pc:docMk/>
          <pc:sldMk cId="3253689747" sldId="257"/>
        </pc:sldMkLst>
        <pc:graphicFrameChg chg="mod">
          <ac:chgData name="carlos delarosa" userId="5c06b4cd9ad9f6ec" providerId="LiveId" clId="{D0D1934F-8569-4919-9796-8AC6BA5D9760}" dt="2023-09-02T18:02:46.316" v="947" actId="20577"/>
          <ac:graphicFrameMkLst>
            <pc:docMk/>
            <pc:sldMk cId="3253689747" sldId="257"/>
            <ac:graphicFrameMk id="4" creationId="{8D4F1745-A55E-4835-88EB-BC637121B608}"/>
          </ac:graphicFrameMkLst>
        </pc:graphicFrameChg>
      </pc:sldChg>
      <pc:sldChg chg="modSp">
        <pc:chgData name="carlos delarosa" userId="5c06b4cd9ad9f6ec" providerId="LiveId" clId="{D0D1934F-8569-4919-9796-8AC6BA5D9760}" dt="2023-09-02T18:17:02.043" v="1347" actId="20577"/>
        <pc:sldMkLst>
          <pc:docMk/>
          <pc:sldMk cId="1193417028" sldId="259"/>
        </pc:sldMkLst>
        <pc:graphicFrameChg chg="mod">
          <ac:chgData name="carlos delarosa" userId="5c06b4cd9ad9f6ec" providerId="LiveId" clId="{D0D1934F-8569-4919-9796-8AC6BA5D9760}" dt="2023-09-02T18:17:02.043" v="1347" actId="20577"/>
          <ac:graphicFrameMkLst>
            <pc:docMk/>
            <pc:sldMk cId="1193417028" sldId="259"/>
            <ac:graphicFrameMk id="4" creationId="{242FA989-6B7C-488C-85ED-CB8D01BA3254}"/>
          </ac:graphicFrameMkLst>
        </pc:graphicFrameChg>
      </pc:sldChg>
      <pc:sldChg chg="modSp mod">
        <pc:chgData name="carlos delarosa" userId="5c06b4cd9ad9f6ec" providerId="LiveId" clId="{D0D1934F-8569-4919-9796-8AC6BA5D9760}" dt="2023-09-02T23:46:19.882" v="6326" actId="20577"/>
        <pc:sldMkLst>
          <pc:docMk/>
          <pc:sldMk cId="1398410914" sldId="260"/>
        </pc:sldMkLst>
        <pc:spChg chg="mod">
          <ac:chgData name="carlos delarosa" userId="5c06b4cd9ad9f6ec" providerId="LiveId" clId="{D0D1934F-8569-4919-9796-8AC6BA5D9760}" dt="2023-09-02T23:46:19.882" v="6326" actId="20577"/>
          <ac:spMkLst>
            <pc:docMk/>
            <pc:sldMk cId="1398410914" sldId="260"/>
            <ac:spMk id="3" creationId="{143F5361-68C0-4BF5-80C8-F1E7BF92B2DB}"/>
          </ac:spMkLst>
        </pc:spChg>
      </pc:sldChg>
      <pc:sldChg chg="modSp mod">
        <pc:chgData name="carlos delarosa" userId="5c06b4cd9ad9f6ec" providerId="LiveId" clId="{D0D1934F-8569-4919-9796-8AC6BA5D9760}" dt="2023-09-02T17:53:44.370" v="656" actId="313"/>
        <pc:sldMkLst>
          <pc:docMk/>
          <pc:sldMk cId="1348318116" sldId="261"/>
        </pc:sldMkLst>
        <pc:spChg chg="mod">
          <ac:chgData name="carlos delarosa" userId="5c06b4cd9ad9f6ec" providerId="LiveId" clId="{D0D1934F-8569-4919-9796-8AC6BA5D9760}" dt="2023-09-02T17:48:11.065" v="207" actId="20577"/>
          <ac:spMkLst>
            <pc:docMk/>
            <pc:sldMk cId="1348318116" sldId="261"/>
            <ac:spMk id="2" creationId="{34DB6CE4-2B13-4715-B5B2-615A55922CA1}"/>
          </ac:spMkLst>
        </pc:spChg>
        <pc:spChg chg="mod">
          <ac:chgData name="carlos delarosa" userId="5c06b4cd9ad9f6ec" providerId="LiveId" clId="{D0D1934F-8569-4919-9796-8AC6BA5D9760}" dt="2023-09-02T17:53:44.370" v="656" actId="313"/>
          <ac:spMkLst>
            <pc:docMk/>
            <pc:sldMk cId="1348318116" sldId="261"/>
            <ac:spMk id="3" creationId="{143F5361-68C0-4BF5-80C8-F1E7BF92B2DB}"/>
          </ac:spMkLst>
        </pc:spChg>
      </pc:sldChg>
      <pc:sldChg chg="modSp mod">
        <pc:chgData name="carlos delarosa" userId="5c06b4cd9ad9f6ec" providerId="LiveId" clId="{D0D1934F-8569-4919-9796-8AC6BA5D9760}" dt="2023-09-02T18:10:39.499" v="1161" actId="20577"/>
        <pc:sldMkLst>
          <pc:docMk/>
          <pc:sldMk cId="2919556985" sldId="262"/>
        </pc:sldMkLst>
        <pc:spChg chg="mod">
          <ac:chgData name="carlos delarosa" userId="5c06b4cd9ad9f6ec" providerId="LiveId" clId="{D0D1934F-8569-4919-9796-8AC6BA5D9760}" dt="2023-09-02T18:06:42.997" v="992" actId="313"/>
          <ac:spMkLst>
            <pc:docMk/>
            <pc:sldMk cId="2919556985" sldId="262"/>
            <ac:spMk id="2" creationId="{34DB6CE4-2B13-4715-B5B2-615A55922CA1}"/>
          </ac:spMkLst>
        </pc:spChg>
        <pc:spChg chg="mod">
          <ac:chgData name="carlos delarosa" userId="5c06b4cd9ad9f6ec" providerId="LiveId" clId="{D0D1934F-8569-4919-9796-8AC6BA5D9760}" dt="2023-09-02T18:10:39.499" v="1161" actId="20577"/>
          <ac:spMkLst>
            <pc:docMk/>
            <pc:sldMk cId="2919556985" sldId="262"/>
            <ac:spMk id="3" creationId="{143F5361-68C0-4BF5-80C8-F1E7BF92B2DB}"/>
          </ac:spMkLst>
        </pc:spChg>
      </pc:sldChg>
      <pc:sldChg chg="modSp mod">
        <pc:chgData name="carlos delarosa" userId="5c06b4cd9ad9f6ec" providerId="LiveId" clId="{D0D1934F-8569-4919-9796-8AC6BA5D9760}" dt="2023-09-02T23:57:46.552" v="6392"/>
        <pc:sldMkLst>
          <pc:docMk/>
          <pc:sldMk cId="1902613301" sldId="263"/>
        </pc:sldMkLst>
        <pc:spChg chg="mod">
          <ac:chgData name="carlos delarosa" userId="5c06b4cd9ad9f6ec" providerId="LiveId" clId="{D0D1934F-8569-4919-9796-8AC6BA5D9760}" dt="2023-09-02T23:20:34.342" v="3661" actId="1076"/>
          <ac:spMkLst>
            <pc:docMk/>
            <pc:sldMk cId="1902613301" sldId="263"/>
            <ac:spMk id="2" creationId="{34DB6CE4-2B13-4715-B5B2-615A55922CA1}"/>
          </ac:spMkLst>
        </pc:spChg>
        <pc:spChg chg="mod">
          <ac:chgData name="carlos delarosa" userId="5c06b4cd9ad9f6ec" providerId="LiveId" clId="{D0D1934F-8569-4919-9796-8AC6BA5D9760}" dt="2023-09-02T23:57:46.552" v="6392"/>
          <ac:spMkLst>
            <pc:docMk/>
            <pc:sldMk cId="1902613301" sldId="263"/>
            <ac:spMk id="3" creationId="{143F5361-68C0-4BF5-80C8-F1E7BF92B2DB}"/>
          </ac:spMkLst>
        </pc:spChg>
      </pc:sldChg>
      <pc:sldChg chg="addSp delSp modSp mod">
        <pc:chgData name="carlos delarosa" userId="5c06b4cd9ad9f6ec" providerId="LiveId" clId="{D0D1934F-8569-4919-9796-8AC6BA5D9760}" dt="2023-09-02T17:41:51.102" v="49" actId="6549"/>
        <pc:sldMkLst>
          <pc:docMk/>
          <pc:sldMk cId="2953276710" sldId="264"/>
        </pc:sldMkLst>
        <pc:spChg chg="mod">
          <ac:chgData name="carlos delarosa" userId="5c06b4cd9ad9f6ec" providerId="LiveId" clId="{D0D1934F-8569-4919-9796-8AC6BA5D9760}" dt="2023-09-02T17:41:51.102" v="49" actId="6549"/>
          <ac:spMkLst>
            <pc:docMk/>
            <pc:sldMk cId="2953276710" sldId="264"/>
            <ac:spMk id="3" creationId="{143F5361-68C0-4BF5-80C8-F1E7BF92B2DB}"/>
          </ac:spMkLst>
        </pc:spChg>
        <pc:picChg chg="del">
          <ac:chgData name="carlos delarosa" userId="5c06b4cd9ad9f6ec" providerId="LiveId" clId="{D0D1934F-8569-4919-9796-8AC6BA5D9760}" dt="2023-09-02T17:40:40.513" v="26" actId="478"/>
          <ac:picMkLst>
            <pc:docMk/>
            <pc:sldMk cId="2953276710" sldId="264"/>
            <ac:picMk id="6" creationId="{468B2F1C-59D7-C3D4-B61B-48EBE82BECCD}"/>
          </ac:picMkLst>
        </pc:picChg>
        <pc:picChg chg="add mod">
          <ac:chgData name="carlos delarosa" userId="5c06b4cd9ad9f6ec" providerId="LiveId" clId="{D0D1934F-8569-4919-9796-8AC6BA5D9760}" dt="2023-09-02T17:41:01.974" v="31" actId="14100"/>
          <ac:picMkLst>
            <pc:docMk/>
            <pc:sldMk cId="2953276710" sldId="264"/>
            <ac:picMk id="7" creationId="{680EE5FE-CB2B-3C5A-B12B-8A82A6AC9A33}"/>
          </ac:picMkLst>
        </pc:picChg>
      </pc:sldChg>
      <pc:sldChg chg="addSp delSp modSp add mod">
        <pc:chgData name="carlos delarosa" userId="5c06b4cd9ad9f6ec" providerId="LiveId" clId="{D0D1934F-8569-4919-9796-8AC6BA5D9760}" dt="2023-09-02T23:51:46.047" v="6332" actId="6549"/>
        <pc:sldMkLst>
          <pc:docMk/>
          <pc:sldMk cId="968339907" sldId="265"/>
        </pc:sldMkLst>
        <pc:spChg chg="mod">
          <ac:chgData name="carlos delarosa" userId="5c06b4cd9ad9f6ec" providerId="LiveId" clId="{D0D1934F-8569-4919-9796-8AC6BA5D9760}" dt="2023-09-02T23:51:46.047" v="6332" actId="6549"/>
          <ac:spMkLst>
            <pc:docMk/>
            <pc:sldMk cId="968339907" sldId="265"/>
            <ac:spMk id="3" creationId="{143F5361-68C0-4BF5-80C8-F1E7BF92B2DB}"/>
          </ac:spMkLst>
        </pc:spChg>
        <pc:picChg chg="del mod">
          <ac:chgData name="carlos delarosa" userId="5c06b4cd9ad9f6ec" providerId="LiveId" clId="{D0D1934F-8569-4919-9796-8AC6BA5D9760}" dt="2023-09-02T17:42:31.713" v="75" actId="478"/>
          <ac:picMkLst>
            <pc:docMk/>
            <pc:sldMk cId="968339907" sldId="265"/>
            <ac:picMk id="6" creationId="{468B2F1C-59D7-C3D4-B61B-48EBE82BECCD}"/>
          </ac:picMkLst>
        </pc:picChg>
        <pc:picChg chg="add del mod">
          <ac:chgData name="carlos delarosa" userId="5c06b4cd9ad9f6ec" providerId="LiveId" clId="{D0D1934F-8569-4919-9796-8AC6BA5D9760}" dt="2023-09-02T18:17:24.265" v="1363" actId="478"/>
          <ac:picMkLst>
            <pc:docMk/>
            <pc:sldMk cId="968339907" sldId="265"/>
            <ac:picMk id="7" creationId="{3D4993FD-0E4C-5AB2-4F26-DE77490338A0}"/>
          </ac:picMkLst>
        </pc:picChg>
        <pc:picChg chg="add mod">
          <ac:chgData name="carlos delarosa" userId="5c06b4cd9ad9f6ec" providerId="LiveId" clId="{D0D1934F-8569-4919-9796-8AC6BA5D9760}" dt="2023-09-02T18:17:53.216" v="1367" actId="14100"/>
          <ac:picMkLst>
            <pc:docMk/>
            <pc:sldMk cId="968339907" sldId="265"/>
            <ac:picMk id="9" creationId="{4A1EE8E7-D7EB-F6EC-EC9E-A054540CE17D}"/>
          </ac:picMkLst>
        </pc:picChg>
      </pc:sldChg>
      <pc:sldChg chg="addSp delSp modSp add mod ord">
        <pc:chgData name="carlos delarosa" userId="5c06b4cd9ad9f6ec" providerId="LiveId" clId="{D0D1934F-8569-4919-9796-8AC6BA5D9760}" dt="2023-09-02T17:59:12.646" v="809" actId="20577"/>
        <pc:sldMkLst>
          <pc:docMk/>
          <pc:sldMk cId="2555557598" sldId="266"/>
        </pc:sldMkLst>
        <pc:spChg chg="mod">
          <ac:chgData name="carlos delarosa" userId="5c06b4cd9ad9f6ec" providerId="LiveId" clId="{D0D1934F-8569-4919-9796-8AC6BA5D9760}" dt="2023-09-02T17:55:25.950" v="669" actId="20577"/>
          <ac:spMkLst>
            <pc:docMk/>
            <pc:sldMk cId="2555557598" sldId="266"/>
            <ac:spMk id="2" creationId="{34DB6CE4-2B13-4715-B5B2-615A55922CA1}"/>
          </ac:spMkLst>
        </pc:spChg>
        <pc:spChg chg="mod">
          <ac:chgData name="carlos delarosa" userId="5c06b4cd9ad9f6ec" providerId="LiveId" clId="{D0D1934F-8569-4919-9796-8AC6BA5D9760}" dt="2023-09-02T17:59:12.646" v="809" actId="20577"/>
          <ac:spMkLst>
            <pc:docMk/>
            <pc:sldMk cId="2555557598" sldId="266"/>
            <ac:spMk id="3" creationId="{143F5361-68C0-4BF5-80C8-F1E7BF92B2DB}"/>
          </ac:spMkLst>
        </pc:spChg>
        <pc:spChg chg="mod">
          <ac:chgData name="carlos delarosa" userId="5c06b4cd9ad9f6ec" providerId="LiveId" clId="{D0D1934F-8569-4919-9796-8AC6BA5D9760}" dt="2023-09-02T17:59:12.589" v="807" actId="27636"/>
          <ac:spMkLst>
            <pc:docMk/>
            <pc:sldMk cId="2555557598" sldId="266"/>
            <ac:spMk id="4" creationId="{7B7B7B7B-7D76-4749-8BC0-1A579CBD0BA6}"/>
          </ac:spMkLst>
        </pc:spChg>
        <pc:picChg chg="add mod">
          <ac:chgData name="carlos delarosa" userId="5c06b4cd9ad9f6ec" providerId="LiveId" clId="{D0D1934F-8569-4919-9796-8AC6BA5D9760}" dt="2023-09-02T17:55:10.878" v="666" actId="14100"/>
          <ac:picMkLst>
            <pc:docMk/>
            <pc:sldMk cId="2555557598" sldId="266"/>
            <ac:picMk id="6" creationId="{C23D3460-0731-520D-38C5-849CF1F8C63E}"/>
          </ac:picMkLst>
        </pc:picChg>
        <pc:picChg chg="del">
          <ac:chgData name="carlos delarosa" userId="5c06b4cd9ad9f6ec" providerId="LiveId" clId="{D0D1934F-8569-4919-9796-8AC6BA5D9760}" dt="2023-09-02T17:54:58.999" v="660" actId="478"/>
          <ac:picMkLst>
            <pc:docMk/>
            <pc:sldMk cId="2555557598" sldId="266"/>
            <ac:picMk id="7" creationId="{3D4993FD-0E4C-5AB2-4F26-DE77490338A0}"/>
          </ac:picMkLst>
        </pc:picChg>
      </pc:sldChg>
      <pc:sldChg chg="add">
        <pc:chgData name="carlos delarosa" userId="5c06b4cd9ad9f6ec" providerId="LiveId" clId="{D0D1934F-8569-4919-9796-8AC6BA5D9760}" dt="2023-09-02T18:00:30.849" v="810" actId="2890"/>
        <pc:sldMkLst>
          <pc:docMk/>
          <pc:sldMk cId="936940451" sldId="267"/>
        </pc:sldMkLst>
      </pc:sldChg>
      <pc:sldChg chg="addSp delSp modSp add mod">
        <pc:chgData name="carlos delarosa" userId="5c06b4cd9ad9f6ec" providerId="LiveId" clId="{D0D1934F-8569-4919-9796-8AC6BA5D9760}" dt="2023-09-02T18:43:57.265" v="2934" actId="20577"/>
        <pc:sldMkLst>
          <pc:docMk/>
          <pc:sldMk cId="2783297887" sldId="268"/>
        </pc:sldMkLst>
        <pc:spChg chg="mod">
          <ac:chgData name="carlos delarosa" userId="5c06b4cd9ad9f6ec" providerId="LiveId" clId="{D0D1934F-8569-4919-9796-8AC6BA5D9760}" dt="2023-09-02T18:43:57.265" v="2934" actId="20577"/>
          <ac:spMkLst>
            <pc:docMk/>
            <pc:sldMk cId="2783297887" sldId="268"/>
            <ac:spMk id="2" creationId="{34DB6CE4-2B13-4715-B5B2-615A55922CA1}"/>
          </ac:spMkLst>
        </pc:spChg>
        <pc:spChg chg="del mod">
          <ac:chgData name="carlos delarosa" userId="5c06b4cd9ad9f6ec" providerId="LiveId" clId="{D0D1934F-8569-4919-9796-8AC6BA5D9760}" dt="2023-09-02T18:12:17.209" v="1182" actId="21"/>
          <ac:spMkLst>
            <pc:docMk/>
            <pc:sldMk cId="2783297887" sldId="268"/>
            <ac:spMk id="3" creationId="{143F5361-68C0-4BF5-80C8-F1E7BF92B2DB}"/>
          </ac:spMkLst>
        </pc:spChg>
        <pc:spChg chg="add del mod">
          <ac:chgData name="carlos delarosa" userId="5c06b4cd9ad9f6ec" providerId="LiveId" clId="{D0D1934F-8569-4919-9796-8AC6BA5D9760}" dt="2023-09-02T18:12:21.062" v="1183" actId="21"/>
          <ac:spMkLst>
            <pc:docMk/>
            <pc:sldMk cId="2783297887" sldId="268"/>
            <ac:spMk id="11" creationId="{11709D68-F7A2-1302-625D-7B2799455523}"/>
          </ac:spMkLst>
        </pc:spChg>
        <pc:spChg chg="add mod">
          <ac:chgData name="carlos delarosa" userId="5c06b4cd9ad9f6ec" providerId="LiveId" clId="{D0D1934F-8569-4919-9796-8AC6BA5D9760}" dt="2023-09-02T18:13:48.824" v="1260" actId="1076"/>
          <ac:spMkLst>
            <pc:docMk/>
            <pc:sldMk cId="2783297887" sldId="268"/>
            <ac:spMk id="12" creationId="{7A9424B3-2265-0B29-3131-E4700B498168}"/>
          </ac:spMkLst>
        </pc:spChg>
        <pc:spChg chg="add mod">
          <ac:chgData name="carlos delarosa" userId="5c06b4cd9ad9f6ec" providerId="LiveId" clId="{D0D1934F-8569-4919-9796-8AC6BA5D9760}" dt="2023-09-02T18:13:51.024" v="1261" actId="1076"/>
          <ac:spMkLst>
            <pc:docMk/>
            <pc:sldMk cId="2783297887" sldId="268"/>
            <ac:spMk id="13" creationId="{28F6A999-DCF5-715A-FAF3-AFF1E206735A}"/>
          </ac:spMkLst>
        </pc:spChg>
        <pc:spChg chg="add mod">
          <ac:chgData name="carlos delarosa" userId="5c06b4cd9ad9f6ec" providerId="LiveId" clId="{D0D1934F-8569-4919-9796-8AC6BA5D9760}" dt="2023-09-02T18:16:45.330" v="1334" actId="20577"/>
          <ac:spMkLst>
            <pc:docMk/>
            <pc:sldMk cId="2783297887" sldId="268"/>
            <ac:spMk id="14" creationId="{6552CB18-F0BD-36F4-EF43-8C4C6320546D}"/>
          </ac:spMkLst>
        </pc:spChg>
        <pc:spChg chg="add mod">
          <ac:chgData name="carlos delarosa" userId="5c06b4cd9ad9f6ec" providerId="LiveId" clId="{D0D1934F-8569-4919-9796-8AC6BA5D9760}" dt="2023-09-02T18:20:53.192" v="1489" actId="20577"/>
          <ac:spMkLst>
            <pc:docMk/>
            <pc:sldMk cId="2783297887" sldId="268"/>
            <ac:spMk id="15" creationId="{C4034456-6633-E167-A2C6-3B908DE81026}"/>
          </ac:spMkLst>
        </pc:spChg>
        <pc:picChg chg="add mod">
          <ac:chgData name="carlos delarosa" userId="5c06b4cd9ad9f6ec" providerId="LiveId" clId="{D0D1934F-8569-4919-9796-8AC6BA5D9760}" dt="2023-09-02T18:13:55.571" v="1263" actId="1076"/>
          <ac:picMkLst>
            <pc:docMk/>
            <pc:sldMk cId="2783297887" sldId="268"/>
            <ac:picMk id="5" creationId="{A8077BF2-E786-89DB-CEA4-FF19C609D047}"/>
          </ac:picMkLst>
        </pc:picChg>
        <pc:picChg chg="add mod">
          <ac:chgData name="carlos delarosa" userId="5c06b4cd9ad9f6ec" providerId="LiveId" clId="{D0D1934F-8569-4919-9796-8AC6BA5D9760}" dt="2023-09-02T18:13:57.531" v="1264" actId="1076"/>
          <ac:picMkLst>
            <pc:docMk/>
            <pc:sldMk cId="2783297887" sldId="268"/>
            <ac:picMk id="7" creationId="{C497FF23-3BBD-1656-67FA-D5BD4D942314}"/>
          </ac:picMkLst>
        </pc:picChg>
        <pc:picChg chg="add mod">
          <ac:chgData name="carlos delarosa" userId="5c06b4cd9ad9f6ec" providerId="LiveId" clId="{D0D1934F-8569-4919-9796-8AC6BA5D9760}" dt="2023-09-02T18:13:59.547" v="1265" actId="1076"/>
          <ac:picMkLst>
            <pc:docMk/>
            <pc:sldMk cId="2783297887" sldId="268"/>
            <ac:picMk id="9" creationId="{58B02443-8B2D-ACFF-B853-F2A1BA352081}"/>
          </ac:picMkLst>
        </pc:picChg>
      </pc:sldChg>
      <pc:sldChg chg="addSp delSp modSp add mod">
        <pc:chgData name="carlos delarosa" userId="5c06b4cd9ad9f6ec" providerId="LiveId" clId="{D0D1934F-8569-4919-9796-8AC6BA5D9760}" dt="2023-09-02T18:30:34.377" v="1884" actId="1076"/>
        <pc:sldMkLst>
          <pc:docMk/>
          <pc:sldMk cId="209277748" sldId="269"/>
        </pc:sldMkLst>
        <pc:spChg chg="mod">
          <ac:chgData name="carlos delarosa" userId="5c06b4cd9ad9f6ec" providerId="LiveId" clId="{D0D1934F-8569-4919-9796-8AC6BA5D9760}" dt="2023-09-02T18:27:22.718" v="1823" actId="1076"/>
          <ac:spMkLst>
            <pc:docMk/>
            <pc:sldMk cId="209277748" sldId="269"/>
            <ac:spMk id="2" creationId="{34DB6CE4-2B13-4715-B5B2-615A55922CA1}"/>
          </ac:spMkLst>
        </pc:spChg>
        <pc:spChg chg="mod">
          <ac:chgData name="carlos delarosa" userId="5c06b4cd9ad9f6ec" providerId="LiveId" clId="{D0D1934F-8569-4919-9796-8AC6BA5D9760}" dt="2023-09-02T18:30:32.879" v="1883" actId="1076"/>
          <ac:spMkLst>
            <pc:docMk/>
            <pc:sldMk cId="209277748" sldId="269"/>
            <ac:spMk id="12" creationId="{7A9424B3-2265-0B29-3131-E4700B498168}"/>
          </ac:spMkLst>
        </pc:spChg>
        <pc:spChg chg="add del mod">
          <ac:chgData name="carlos delarosa" userId="5c06b4cd9ad9f6ec" providerId="LiveId" clId="{D0D1934F-8569-4919-9796-8AC6BA5D9760}" dt="2023-09-02T18:30:26.601" v="1881" actId="1076"/>
          <ac:spMkLst>
            <pc:docMk/>
            <pc:sldMk cId="209277748" sldId="269"/>
            <ac:spMk id="13" creationId="{28F6A999-DCF5-715A-FAF3-AFF1E206735A}"/>
          </ac:spMkLst>
        </pc:spChg>
        <pc:spChg chg="mod">
          <ac:chgData name="carlos delarosa" userId="5c06b4cd9ad9f6ec" providerId="LiveId" clId="{D0D1934F-8569-4919-9796-8AC6BA5D9760}" dt="2023-09-02T18:27:33.548" v="1826" actId="1076"/>
          <ac:spMkLst>
            <pc:docMk/>
            <pc:sldMk cId="209277748" sldId="269"/>
            <ac:spMk id="14" creationId="{6552CB18-F0BD-36F4-EF43-8C4C6320546D}"/>
          </ac:spMkLst>
        </pc:spChg>
        <pc:spChg chg="mod">
          <ac:chgData name="carlos delarosa" userId="5c06b4cd9ad9f6ec" providerId="LiveId" clId="{D0D1934F-8569-4919-9796-8AC6BA5D9760}" dt="2023-09-02T18:27:16.517" v="1822" actId="1076"/>
          <ac:spMkLst>
            <pc:docMk/>
            <pc:sldMk cId="209277748" sldId="269"/>
            <ac:spMk id="15" creationId="{C4034456-6633-E167-A2C6-3B908DE81026}"/>
          </ac:spMkLst>
        </pc:spChg>
        <pc:spChg chg="add mod">
          <ac:chgData name="carlos delarosa" userId="5c06b4cd9ad9f6ec" providerId="LiveId" clId="{D0D1934F-8569-4919-9796-8AC6BA5D9760}" dt="2023-09-02T18:29:19.277" v="1857" actId="14100"/>
          <ac:spMkLst>
            <pc:docMk/>
            <pc:sldMk cId="209277748" sldId="269"/>
            <ac:spMk id="16" creationId="{A9AF8168-B947-152F-E4A8-E4AFEE08F411}"/>
          </ac:spMkLst>
        </pc:spChg>
        <pc:spChg chg="add mod">
          <ac:chgData name="carlos delarosa" userId="5c06b4cd9ad9f6ec" providerId="LiveId" clId="{D0D1934F-8569-4919-9796-8AC6BA5D9760}" dt="2023-09-02T18:30:17.048" v="1880" actId="20577"/>
          <ac:spMkLst>
            <pc:docMk/>
            <pc:sldMk cId="209277748" sldId="269"/>
            <ac:spMk id="17" creationId="{45B97DB8-EC0B-A8B2-66E0-58AAB24BC616}"/>
          </ac:spMkLst>
        </pc:spChg>
        <pc:picChg chg="add mod">
          <ac:chgData name="carlos delarosa" userId="5c06b4cd9ad9f6ec" providerId="LiveId" clId="{D0D1934F-8569-4919-9796-8AC6BA5D9760}" dt="2023-09-02T18:30:34.377" v="1884" actId="1076"/>
          <ac:picMkLst>
            <pc:docMk/>
            <pc:sldMk cId="209277748" sldId="269"/>
            <ac:picMk id="4" creationId="{21BB1DD6-E0F4-8EE8-1498-D0A0341A1C2B}"/>
          </ac:picMkLst>
        </pc:picChg>
        <pc:picChg chg="del">
          <ac:chgData name="carlos delarosa" userId="5c06b4cd9ad9f6ec" providerId="LiveId" clId="{D0D1934F-8569-4919-9796-8AC6BA5D9760}" dt="2023-09-02T18:22:10.712" v="1603" actId="478"/>
          <ac:picMkLst>
            <pc:docMk/>
            <pc:sldMk cId="209277748" sldId="269"/>
            <ac:picMk id="5" creationId="{A8077BF2-E786-89DB-CEA4-FF19C609D047}"/>
          </ac:picMkLst>
        </pc:picChg>
        <pc:picChg chg="del">
          <ac:chgData name="carlos delarosa" userId="5c06b4cd9ad9f6ec" providerId="LiveId" clId="{D0D1934F-8569-4919-9796-8AC6BA5D9760}" dt="2023-09-02T18:22:52.601" v="1607" actId="478"/>
          <ac:picMkLst>
            <pc:docMk/>
            <pc:sldMk cId="209277748" sldId="269"/>
            <ac:picMk id="7" creationId="{C497FF23-3BBD-1656-67FA-D5BD4D942314}"/>
          </ac:picMkLst>
        </pc:picChg>
        <pc:picChg chg="add mod">
          <ac:chgData name="carlos delarosa" userId="5c06b4cd9ad9f6ec" providerId="LiveId" clId="{D0D1934F-8569-4919-9796-8AC6BA5D9760}" dt="2023-09-02T18:30:27.891" v="1882" actId="1076"/>
          <ac:picMkLst>
            <pc:docMk/>
            <pc:sldMk cId="209277748" sldId="269"/>
            <ac:picMk id="8" creationId="{B9858EFA-2B3D-6A58-79F6-E477196D5CE1}"/>
          </ac:picMkLst>
        </pc:picChg>
        <pc:picChg chg="del">
          <ac:chgData name="carlos delarosa" userId="5c06b4cd9ad9f6ec" providerId="LiveId" clId="{D0D1934F-8569-4919-9796-8AC6BA5D9760}" dt="2023-09-02T18:23:17.153" v="1612" actId="478"/>
          <ac:picMkLst>
            <pc:docMk/>
            <pc:sldMk cId="209277748" sldId="269"/>
            <ac:picMk id="9" creationId="{58B02443-8B2D-ACFF-B853-F2A1BA352081}"/>
          </ac:picMkLst>
        </pc:picChg>
        <pc:picChg chg="add mod">
          <ac:chgData name="carlos delarosa" userId="5c06b4cd9ad9f6ec" providerId="LiveId" clId="{D0D1934F-8569-4919-9796-8AC6BA5D9760}" dt="2023-09-02T18:27:35.621" v="1827" actId="1076"/>
          <ac:picMkLst>
            <pc:docMk/>
            <pc:sldMk cId="209277748" sldId="269"/>
            <ac:picMk id="11" creationId="{4F6D91BA-9D66-4C4E-B499-393B910632A6}"/>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What is the problem?</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Which Applicants should get funded</a:t>
          </a: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Who has this problem?</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Alphabet Soup Foundation</a:t>
          </a: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Why should this problem be solved?</a:t>
          </a: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Who has the best success with funding</a:t>
          </a: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28B5CB8-3545-4EE5-8BED-981D3C6157A5}">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How will I know this problem has been solved?</a:t>
          </a: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95A524E6-8A71-49A1-AF74-29696A02028A}">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Using a NN Machine Learning Model</a:t>
          </a:r>
        </a:p>
      </dgm:t>
    </dgm:pt>
    <dgm:pt modelId="{52C86CAF-440B-4BB7-BD46-805908EC2D17}" type="parTrans" cxnId="{764A7F40-FC93-4B5E-82E4-B29F920B2D30}">
      <dgm:prSet/>
      <dgm:spPr/>
      <dgm:t>
        <a:bodyPr/>
        <a:lstStyle/>
        <a:p>
          <a:endParaRPr lang="en-US"/>
        </a:p>
      </dgm:t>
    </dgm:pt>
    <dgm:pt modelId="{EE0C23C2-8A0C-497A-A914-ED60FDCA930F}" type="sibTrans" cxnId="{764A7F40-FC93-4B5E-82E4-B29F920B2D30}">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4">
        <dgm:presLayoutVars>
          <dgm:chMax val="1"/>
          <dgm:bulletEnabled val="1"/>
        </dgm:presLayoutVars>
      </dgm:prSet>
      <dgm:spPr/>
    </dgm:pt>
    <dgm:pt modelId="{6FB9694A-6C63-4B23-90F6-4F208C00D399}" type="pres">
      <dgm:prSet presAssocID="{0D51337A-31FA-4717-B2BF-9243F96D2B9B}" presName="descendantText" presStyleLbl="alignAccFollowNode1" presStyleIdx="0" presStyleCnt="4">
        <dgm:presLayoutVars>
          <dgm:bulletEnabled val="1"/>
        </dgm:presLayoutVars>
      </dgm:prSet>
      <dgm:spPr/>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4">
        <dgm:presLayoutVars>
          <dgm:chMax val="1"/>
          <dgm:bulletEnabled val="1"/>
        </dgm:presLayoutVars>
      </dgm:prSet>
      <dgm:spPr/>
    </dgm:pt>
    <dgm:pt modelId="{329ECF1A-78BE-41CB-B252-8011825B67CD}" type="pres">
      <dgm:prSet presAssocID="{A7F7584C-6CC5-40A2-9566-2842A5DEA97A}" presName="descendantText" presStyleLbl="alignAccFollowNode1" presStyleIdx="1" presStyleCnt="4">
        <dgm:presLayoutVars>
          <dgm:bulletEnabled val="1"/>
        </dgm:presLayoutVars>
      </dgm:prSet>
      <dgm:spPr/>
    </dgm:pt>
    <dgm:pt modelId="{CF97419B-1653-4404-8A25-A4EB2811914A}" type="pres">
      <dgm:prSet presAssocID="{C41ED6A4-512C-48AB-901D-671B73446005}" presName="sp" presStyleCnt="0"/>
      <dgm:spPr/>
    </dgm:pt>
    <dgm:pt modelId="{74B4E996-D144-43FA-9C7B-5183D295C315}" type="pres">
      <dgm:prSet presAssocID="{51A6936C-668E-4912-B1B4-BA2D45D3F624}" presName="linNode" presStyleCnt="0"/>
      <dgm:spPr/>
    </dgm:pt>
    <dgm:pt modelId="{1C763A21-352A-41D1-A2E2-E305DABA275D}" type="pres">
      <dgm:prSet presAssocID="{51A6936C-668E-4912-B1B4-BA2D45D3F624}" presName="parentText" presStyleLbl="node1" presStyleIdx="2" presStyleCnt="4">
        <dgm:presLayoutVars>
          <dgm:chMax val="1"/>
          <dgm:bulletEnabled val="1"/>
        </dgm:presLayoutVars>
      </dgm:prSet>
      <dgm:spPr/>
    </dgm:pt>
    <dgm:pt modelId="{A66EBD3D-E7C5-421C-B8B5-728648057DDC}" type="pres">
      <dgm:prSet presAssocID="{51A6936C-668E-4912-B1B4-BA2D45D3F624}" presName="descendantText" presStyleLbl="alignAccFollowNode1" presStyleIdx="2" presStyleCnt="4" custLinFactNeighborX="0" custLinFactNeighborY="-7046">
        <dgm:presLayoutVars>
          <dgm:bulletEnabled val="1"/>
        </dgm:presLayoutVars>
      </dgm:prSet>
      <dgm:spPr/>
    </dgm:pt>
    <dgm:pt modelId="{4D3735EA-64D5-44A4-9D60-787BDDA83D1A}" type="pres">
      <dgm:prSet presAssocID="{E68031D9-E3F9-439E-86FC-2A0A3A3988D0}" presName="sp" presStyleCnt="0"/>
      <dgm:spPr/>
    </dgm:pt>
    <dgm:pt modelId="{120DCED0-01FF-429D-8B4B-923E0875F75E}" type="pres">
      <dgm:prSet presAssocID="{928B5CB8-3545-4EE5-8BED-981D3C6157A5}" presName="linNode" presStyleCnt="0"/>
      <dgm:spPr/>
    </dgm:pt>
    <dgm:pt modelId="{B9324B26-5FF5-4FF7-9073-66103CBE8481}" type="pres">
      <dgm:prSet presAssocID="{928B5CB8-3545-4EE5-8BED-981D3C6157A5}" presName="parentText" presStyleLbl="node1" presStyleIdx="3" presStyleCnt="4">
        <dgm:presLayoutVars>
          <dgm:chMax val="1"/>
          <dgm:bulletEnabled val="1"/>
        </dgm:presLayoutVars>
      </dgm:prSet>
      <dgm:spPr/>
    </dgm:pt>
    <dgm:pt modelId="{95E0557D-F0A1-4F38-8083-55DE7503164F}" type="pres">
      <dgm:prSet presAssocID="{928B5CB8-3545-4EE5-8BED-981D3C6157A5}" presName="descendantText" presStyleLbl="alignAccFollowNode1" presStyleIdx="3" presStyleCnt="4">
        <dgm:presLayoutVars>
          <dgm:bulletEnabled val="1"/>
        </dgm:presLayoutVars>
      </dgm:prSet>
      <dgm:spPr/>
    </dgm:pt>
  </dgm:ptLst>
  <dgm:cxnLst>
    <dgm:cxn modelId="{56052809-46E4-4445-B520-94004C28BB9D}" srcId="{A7F7584C-6CC5-40A2-9566-2842A5DEA97A}" destId="{9D8DAFB6-C744-4BD6-B757-393BF647EBB6}" srcOrd="0" destOrd="0" parTransId="{17C1C47E-8D1A-404A-B227-B017391CB5F6}" sibTransId="{C9B44773-68B1-427B-B9CA-0AEA186B621E}"/>
    <dgm:cxn modelId="{A38C1039-CB78-4EBF-844F-7A838983E228}" type="presOf" srcId="{A7F7584C-6CC5-40A2-9566-2842A5DEA97A}" destId="{8A3FE5E4-2689-4041-B2C5-C63BC276A3EF}" srcOrd="0" destOrd="0" presId="urn:microsoft.com/office/officeart/2005/8/layout/vList5"/>
    <dgm:cxn modelId="{764A7F40-FC93-4B5E-82E4-B29F920B2D30}" srcId="{928B5CB8-3545-4EE5-8BED-981D3C6157A5}" destId="{95A524E6-8A71-49A1-AF74-29696A02028A}" srcOrd="0" destOrd="0" parTransId="{52C86CAF-440B-4BB7-BD46-805908EC2D17}" sibTransId="{EE0C23C2-8A0C-497A-A914-ED60FDCA930F}"/>
    <dgm:cxn modelId="{1D59D94A-4BF7-417E-B49B-225C005839A9}" srcId="{51A6936C-668E-4912-B1B4-BA2D45D3F624}" destId="{2A9B6C90-9B70-4ED8-9084-8651413BB905}" srcOrd="0" destOrd="0" parTransId="{47C005B7-F5AA-4111-A87D-782B117A0259}" sibTransId="{54109FB3-0563-4B2C-BFF0-181E047427F8}"/>
    <dgm:cxn modelId="{6DF17F4D-4120-4DE8-8738-503F2519CD40}" type="presOf" srcId="{9D8DAFB6-C744-4BD6-B757-393BF647EBB6}" destId="{329ECF1A-78BE-41CB-B252-8011825B67CD}" srcOrd="0" destOrd="0" presId="urn:microsoft.com/office/officeart/2005/8/layout/vList5"/>
    <dgm:cxn modelId="{D51B6075-27E4-4292-9F89-0CC50DF21ED9}" type="presOf" srcId="{51A6936C-668E-4912-B1B4-BA2D45D3F624}" destId="{1C763A21-352A-41D1-A2E2-E305DABA275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085D3777-7996-4375-B5FB-BFD96D1BF9E4}" srcId="{81269538-BFC5-48BB-BEA1-D7AF1F385FD5}" destId="{928B5CB8-3545-4EE5-8BED-981D3C6157A5}" srcOrd="3" destOrd="0" parTransId="{8452F8D0-82FD-4609-B6BD-446E31563D8A}" sibTransId="{8EF545BA-8D8A-4813-A428-2F18D76E61FA}"/>
    <dgm:cxn modelId="{C65EFE7A-5430-4917-89D2-D70BAF0289E3}" type="presOf" srcId="{2A9B6C90-9B70-4ED8-9084-8651413BB905}" destId="{A66EBD3D-E7C5-421C-B8B5-728648057DDC}" srcOrd="0" destOrd="0" presId="urn:microsoft.com/office/officeart/2005/8/layout/vList5"/>
    <dgm:cxn modelId="{A316347C-9D1A-43C6-BE2B-DC184440E1C9}" srcId="{0D51337A-31FA-4717-B2BF-9243F96D2B9B}" destId="{E40970FA-9468-4353-8343-FE5E2BEBB8B0}" srcOrd="0" destOrd="0" parTransId="{85FA6A33-9FA9-4134-A6A3-A5D4748A1779}" sibTransId="{04FF68DF-CF36-4D12-9ECE-A3519B0AC88A}"/>
    <dgm:cxn modelId="{53988784-A0E1-4D82-B36B-740DE83EB0C9}" type="presOf" srcId="{81269538-BFC5-48BB-BEA1-D7AF1F385FD5}" destId="{99FD7F24-5BB9-46E8-BB7C-4B477B73B815}" srcOrd="0" destOrd="0" presId="urn:microsoft.com/office/officeart/2005/8/layout/vList5"/>
    <dgm:cxn modelId="{993E0796-DCBD-4EB2-9BAB-4437E125DA45}" type="presOf" srcId="{E40970FA-9468-4353-8343-FE5E2BEBB8B0}" destId="{6FB9694A-6C63-4B23-90F6-4F208C00D399}" srcOrd="0" destOrd="0" presId="urn:microsoft.com/office/officeart/2005/8/layout/vList5"/>
    <dgm:cxn modelId="{000FE2BB-9FE6-4965-ADF5-E3E85B644286}" srcId="{81269538-BFC5-48BB-BEA1-D7AF1F385FD5}" destId="{51A6936C-668E-4912-B1B4-BA2D45D3F624}" srcOrd="2" destOrd="0" parTransId="{8F7D40F1-9723-47F5-BFD2-340696378D49}" sibTransId="{E68031D9-E3F9-439E-86FC-2A0A3A3988D0}"/>
    <dgm:cxn modelId="{F68422C1-CD34-4DED-AA4B-85EFFF4FE933}" srcId="{81269538-BFC5-48BB-BEA1-D7AF1F385FD5}" destId="{A7F7584C-6CC5-40A2-9566-2842A5DEA97A}" srcOrd="1" destOrd="0" parTransId="{581272CD-5908-4C17-8E9B-8BF6DCE43C3E}" sibTransId="{C41ED6A4-512C-48AB-901D-671B73446005}"/>
    <dgm:cxn modelId="{02B1C3C3-F2D2-4C80-8962-E0C9B39A6EF4}" type="presOf" srcId="{0D51337A-31FA-4717-B2BF-9243F96D2B9B}" destId="{3230722F-B757-4673-BD2F-9D4BAB5CEE8D}" srcOrd="0" destOrd="0" presId="urn:microsoft.com/office/officeart/2005/8/layout/vList5"/>
    <dgm:cxn modelId="{A44DF6E5-2150-478D-AAB9-24BC6742BCEE}" type="presOf" srcId="{928B5CB8-3545-4EE5-8BED-981D3C6157A5}" destId="{B9324B26-5FF5-4FF7-9073-66103CBE8481}" srcOrd="0" destOrd="0" presId="urn:microsoft.com/office/officeart/2005/8/layout/vList5"/>
    <dgm:cxn modelId="{66EBA0EC-F77C-4ABE-8815-8C8F4F6ACAB5}" type="presOf" srcId="{95A524E6-8A71-49A1-AF74-29696A02028A}" destId="{95E0557D-F0A1-4F38-8083-55DE7503164F}"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C0AE58B2-3BCF-4A17-9962-82AF5DB00A66}" type="presParOf" srcId="{99FD7F24-5BB9-46E8-BB7C-4B477B73B815}" destId="{74B4E996-D144-43FA-9C7B-5183D295C315}" srcOrd="4" destOrd="0" presId="urn:microsoft.com/office/officeart/2005/8/layout/vList5"/>
    <dgm:cxn modelId="{CC23B1CA-2592-479D-988C-BB870D7E9EC9}" type="presParOf" srcId="{74B4E996-D144-43FA-9C7B-5183D295C315}" destId="{1C763A21-352A-41D1-A2E2-E305DABA275D}" srcOrd="0" destOrd="0" presId="urn:microsoft.com/office/officeart/2005/8/layout/vList5"/>
    <dgm:cxn modelId="{477107E6-023C-4B3F-96EF-D2D5DA516C5C}" type="presParOf" srcId="{74B4E996-D144-43FA-9C7B-5183D295C315}" destId="{A66EBD3D-E7C5-421C-B8B5-728648057DDC}" srcOrd="1" destOrd="0" presId="urn:microsoft.com/office/officeart/2005/8/layout/vList5"/>
    <dgm:cxn modelId="{933347A6-BCAF-495A-96A7-208A97A1751A}" type="presParOf" srcId="{99FD7F24-5BB9-46E8-BB7C-4B477B73B815}" destId="{4D3735EA-64D5-44A4-9D60-787BDDA83D1A}" srcOrd="5" destOrd="0" presId="urn:microsoft.com/office/officeart/2005/8/layout/vList5"/>
    <dgm:cxn modelId="{677D4939-AE22-4645-A75D-BD07DA38E78F}" type="presParOf" srcId="{99FD7F24-5BB9-46E8-BB7C-4B477B73B815}" destId="{120DCED0-01FF-429D-8B4B-923E0875F75E}" srcOrd="6" destOrd="0" presId="urn:microsoft.com/office/officeart/2005/8/layout/vList5"/>
    <dgm:cxn modelId="{AF6385C2-1319-4602-9D19-9A89E6EBF57F}" type="presParOf" srcId="{120DCED0-01FF-429D-8B4B-923E0875F75E}" destId="{B9324B26-5FF5-4FF7-9073-66103CBE8481}" srcOrd="0" destOrd="0" presId="urn:microsoft.com/office/officeart/2005/8/layout/vList5"/>
    <dgm:cxn modelId="{16466152-551A-417E-9EB3-4C0FC3867902}" type="presParOf" srcId="{120DCED0-01FF-429D-8B4B-923E0875F75E}" destId="{95E0557D-F0A1-4F38-8083-55DE7503164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9FC193-7A05-4631-B681-B56EAB543D3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57B86A-DEC1-407C-A1BB-5BF9ACCBCA6A}">
      <dgm:prSet phldrT="[Text]"/>
      <dgm:spPr/>
      <dgm:t>
        <a:bodyPr/>
        <a:lstStyle/>
        <a:p>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NN ML model 1</a:t>
          </a:r>
        </a:p>
      </dgm:t>
    </dgm:pt>
    <dgm:pt modelId="{8CA7BF9B-8199-4683-AD57-CB0086659013}" type="parTrans" cxnId="{B12F0503-977A-4B5D-8CB7-420B041FF863}">
      <dgm:prSet/>
      <dgm:spPr/>
      <dgm:t>
        <a:bodyPr/>
        <a:lstStyle/>
        <a:p>
          <a:endParaRPr lang="en-US"/>
        </a:p>
      </dgm:t>
    </dgm:pt>
    <dgm:pt modelId="{F087F24E-A7D7-4DCE-B2A7-9B941289621A}" type="sibTrans" cxnId="{B12F0503-977A-4B5D-8CB7-420B041FF863}">
      <dgm:prSet/>
      <dgm:spPr/>
      <dgm:t>
        <a:bodyPr/>
        <a:lstStyle/>
        <a:p>
          <a:endParaRPr lang="en-US"/>
        </a:p>
      </dgm:t>
    </dgm:pt>
    <dgm:pt modelId="{4C8BFA56-3F75-4CAD-90A3-2F214D699322}">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Drop the NAME and EIN column</a:t>
          </a:r>
        </a:p>
      </dgm:t>
    </dgm:pt>
    <dgm:pt modelId="{9A6E3B20-A734-4412-84CF-0134D93D4B28}" type="parTrans" cxnId="{4CD5FCDD-1F8A-43A3-BD77-CBE3B3864C41}">
      <dgm:prSet/>
      <dgm:spPr/>
      <dgm:t>
        <a:bodyPr/>
        <a:lstStyle/>
        <a:p>
          <a:endParaRPr lang="en-US"/>
        </a:p>
      </dgm:t>
    </dgm:pt>
    <dgm:pt modelId="{7B50916F-B8BA-427F-B9F0-A301E54D7FB3}" type="sibTrans" cxnId="{4CD5FCDD-1F8A-43A3-BD77-CBE3B3864C41}">
      <dgm:prSet/>
      <dgm:spPr/>
      <dgm:t>
        <a:bodyPr/>
        <a:lstStyle/>
        <a:p>
          <a:endParaRPr lang="en-US"/>
        </a:p>
      </dgm:t>
    </dgm:pt>
    <dgm:pt modelId="{B6B39D33-D046-47BE-829F-7DE9C1355A93}">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Bin the Application type and Classification Column</a:t>
          </a:r>
        </a:p>
      </dgm:t>
    </dgm:pt>
    <dgm:pt modelId="{E15A7BCB-F8C9-469E-AAD5-364C09881B8A}" type="parTrans" cxnId="{877B3C1A-839E-4419-A916-B4E946768D4D}">
      <dgm:prSet/>
      <dgm:spPr/>
      <dgm:t>
        <a:bodyPr/>
        <a:lstStyle/>
        <a:p>
          <a:endParaRPr lang="en-US"/>
        </a:p>
      </dgm:t>
    </dgm:pt>
    <dgm:pt modelId="{AC756B1C-E9B8-4AF1-AAAF-F8402FE8B80B}" type="sibTrans" cxnId="{877B3C1A-839E-4419-A916-B4E946768D4D}">
      <dgm:prSet/>
      <dgm:spPr/>
      <dgm:t>
        <a:bodyPr/>
        <a:lstStyle/>
        <a:p>
          <a:endParaRPr lang="en-US"/>
        </a:p>
      </dgm:t>
    </dgm:pt>
    <dgm:pt modelId="{ABA77F75-8642-4931-8D7E-BE6C6DB9940D}">
      <dgm:prSet phldrT="[Text]"/>
      <dgm:spPr/>
      <dgm:t>
        <a:bodyPr/>
        <a:lstStyle/>
        <a:p>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Compile, Train, Evaluate the NN ML model </a:t>
          </a:r>
        </a:p>
      </dgm:t>
    </dgm:pt>
    <dgm:pt modelId="{FCF9AE1B-B22B-4F91-BFD8-DDBBF762F128}" type="parTrans" cxnId="{D959B3EA-A66A-4B40-901C-93ECD4985A93}">
      <dgm:prSet/>
      <dgm:spPr/>
      <dgm:t>
        <a:bodyPr/>
        <a:lstStyle/>
        <a:p>
          <a:endParaRPr lang="en-US"/>
        </a:p>
      </dgm:t>
    </dgm:pt>
    <dgm:pt modelId="{1A095211-ADB0-42CA-9F24-F1BC942872F3}" type="sibTrans" cxnId="{D959B3EA-A66A-4B40-901C-93ECD4985A93}">
      <dgm:prSet/>
      <dgm:spPr/>
      <dgm:t>
        <a:bodyPr/>
        <a:lstStyle/>
        <a:p>
          <a:endParaRPr lang="en-US"/>
        </a:p>
      </dgm:t>
    </dgm:pt>
    <dgm:pt modelId="{611C3B18-07F8-4A66-9682-97E24AEF6014}">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Two hidden layers with the first layer set to 8 neurons and second layer with 5 neurons. Epoch set to 100 </a:t>
          </a:r>
        </a:p>
      </dgm:t>
    </dgm:pt>
    <dgm:pt modelId="{5940BF2D-F08A-4150-9A86-173D9242DE8C}" type="parTrans" cxnId="{D5D61B4C-1312-427C-BDCC-013237D8A488}">
      <dgm:prSet/>
      <dgm:spPr/>
      <dgm:t>
        <a:bodyPr/>
        <a:lstStyle/>
        <a:p>
          <a:endParaRPr lang="en-US"/>
        </a:p>
      </dgm:t>
    </dgm:pt>
    <dgm:pt modelId="{477660C6-2B6D-4FB8-B9A3-D555E2082C2A}" type="sibTrans" cxnId="{D5D61B4C-1312-427C-BDCC-013237D8A488}">
      <dgm:prSet/>
      <dgm:spPr/>
      <dgm:t>
        <a:bodyPr/>
        <a:lstStyle/>
        <a:p>
          <a:endParaRPr lang="en-US"/>
        </a:p>
      </dgm:t>
    </dgm:pt>
    <dgm:pt modelId="{A84AA4D5-2E69-4308-B848-AF7C866DBA37}">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Accuracy of </a:t>
          </a:r>
          <a:r>
            <a:rPr lang="en-US" b="0" i="0" dirty="0"/>
            <a:t>0.7233819365501404</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5AA60D0F-7C99-4FA0-90CA-9CD92DBEF3B7}" type="parTrans" cxnId="{E785B928-0A23-43BA-9D0D-4355335BED79}">
      <dgm:prSet/>
      <dgm:spPr/>
      <dgm:t>
        <a:bodyPr/>
        <a:lstStyle/>
        <a:p>
          <a:endParaRPr lang="en-US"/>
        </a:p>
      </dgm:t>
    </dgm:pt>
    <dgm:pt modelId="{195A1AC7-FDFE-47D0-B6D9-46AB9BA4736B}" type="sibTrans" cxnId="{E785B928-0A23-43BA-9D0D-4355335BED79}">
      <dgm:prSet/>
      <dgm:spPr/>
      <dgm:t>
        <a:bodyPr/>
        <a:lstStyle/>
        <a:p>
          <a:endParaRPr lang="en-US"/>
        </a:p>
      </dgm:t>
    </dgm:pt>
    <dgm:pt modelId="{DA5DFAD8-E443-4F53-9341-A0903BBBD378}">
      <dgm:prSet phldrT="[Text]"/>
      <dgm:spPr/>
      <dgm:t>
        <a:bodyPr/>
        <a:lstStyle/>
        <a:p>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Compile more models for Optimization</a:t>
          </a:r>
        </a:p>
      </dgm:t>
    </dgm:pt>
    <dgm:pt modelId="{F6012B3B-01B0-4E7C-A363-0177B95D3DD8}" type="parTrans" cxnId="{0073D4C3-F488-4F79-B637-186FAECF6BAD}">
      <dgm:prSet/>
      <dgm:spPr/>
      <dgm:t>
        <a:bodyPr/>
        <a:lstStyle/>
        <a:p>
          <a:endParaRPr lang="en-US"/>
        </a:p>
      </dgm:t>
    </dgm:pt>
    <dgm:pt modelId="{76D9F54E-47B3-4FE0-B465-AD673964072E}" type="sibTrans" cxnId="{0073D4C3-F488-4F79-B637-186FAECF6BAD}">
      <dgm:prSet/>
      <dgm:spPr/>
      <dgm:t>
        <a:bodyPr/>
        <a:lstStyle/>
        <a:p>
          <a:endParaRPr lang="en-US"/>
        </a:p>
      </dgm:t>
    </dgm:pt>
    <dgm:pt modelId="{6EE89B4E-BAED-4A90-B29D-70AF11256801}">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Using NN ML 1 as a baseline hyper tune three more models </a:t>
          </a:r>
        </a:p>
      </dgm:t>
    </dgm:pt>
    <dgm:pt modelId="{39BF20C7-31E5-452B-8EA2-17224A13C7FB}" type="parTrans" cxnId="{CA949A5F-9945-4C59-A233-D70AFFF70BDA}">
      <dgm:prSet/>
      <dgm:spPr/>
      <dgm:t>
        <a:bodyPr/>
        <a:lstStyle/>
        <a:p>
          <a:endParaRPr lang="en-US"/>
        </a:p>
      </dgm:t>
    </dgm:pt>
    <dgm:pt modelId="{E71503C3-CFB7-4144-AD9F-7A42A87A3A6B}" type="sibTrans" cxnId="{CA949A5F-9945-4C59-A233-D70AFFF70BDA}">
      <dgm:prSet/>
      <dgm:spPr/>
      <dgm:t>
        <a:bodyPr/>
        <a:lstStyle/>
        <a:p>
          <a:endParaRPr lang="en-US"/>
        </a:p>
      </dgm:t>
    </dgm:pt>
    <dgm:pt modelId="{4EA3F7C2-8BCE-45BE-A919-CBBB33285BD0}">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Look for improvement on Area under curve , recall , F1-Score , model Accuracy</a:t>
          </a:r>
        </a:p>
      </dgm:t>
    </dgm:pt>
    <dgm:pt modelId="{E5A5DB8F-AE1A-4DCD-9400-C8317BA7D81B}" type="parTrans" cxnId="{496CC152-66F4-4FEB-99ED-C8BD1F8A40F9}">
      <dgm:prSet/>
      <dgm:spPr/>
      <dgm:t>
        <a:bodyPr/>
        <a:lstStyle/>
        <a:p>
          <a:endParaRPr lang="en-US"/>
        </a:p>
      </dgm:t>
    </dgm:pt>
    <dgm:pt modelId="{BC932F0D-8B77-458E-AF60-BC2FDCBE0C75}" type="sibTrans" cxnId="{496CC152-66F4-4FEB-99ED-C8BD1F8A40F9}">
      <dgm:prSet/>
      <dgm:spPr/>
      <dgm:t>
        <a:bodyPr/>
        <a:lstStyle/>
        <a:p>
          <a:endParaRPr lang="en-US"/>
        </a:p>
      </dgm:t>
    </dgm:pt>
    <dgm:pt modelId="{F82601E6-6FF6-41B5-BDEF-C0E73D0B30BE}">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Perform baseline models : Linear Regression , Random Forest , Extreme GB</a:t>
          </a:r>
        </a:p>
      </dgm:t>
    </dgm:pt>
    <dgm:pt modelId="{936C8FEA-0125-468F-AC7E-0D933F696D03}" type="parTrans" cxnId="{1FCB23E5-E983-4435-8A6F-78F13DE6D873}">
      <dgm:prSet/>
      <dgm:spPr/>
      <dgm:t>
        <a:bodyPr/>
        <a:lstStyle/>
        <a:p>
          <a:endParaRPr lang="en-US"/>
        </a:p>
      </dgm:t>
    </dgm:pt>
    <dgm:pt modelId="{EAEC7697-68BC-4B26-A3B6-9BD23217CF44}" type="sibTrans" cxnId="{1FCB23E5-E983-4435-8A6F-78F13DE6D873}">
      <dgm:prSet/>
      <dgm:spPr/>
      <dgm:t>
        <a:bodyPr/>
        <a:lstStyle/>
        <a:p>
          <a:endParaRPr lang="en-US"/>
        </a:p>
      </dgm:t>
    </dgm:pt>
    <dgm:pt modelId="{26ECA639-0A60-4D96-A34B-F5ACC75DAA0C}">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Prediction values established </a:t>
          </a:r>
        </a:p>
      </dgm:t>
    </dgm:pt>
    <dgm:pt modelId="{C4856BF6-9736-45B2-AF8E-AA325F8A725C}" type="parTrans" cxnId="{F270B5BD-559B-4711-AB5A-FD85478BE916}">
      <dgm:prSet/>
      <dgm:spPr/>
      <dgm:t>
        <a:bodyPr/>
        <a:lstStyle/>
        <a:p>
          <a:endParaRPr lang="en-US"/>
        </a:p>
      </dgm:t>
    </dgm:pt>
    <dgm:pt modelId="{DA3F4B23-A392-40BF-A1BD-D150AE345EB0}" type="sibTrans" cxnId="{F270B5BD-559B-4711-AB5A-FD85478BE916}">
      <dgm:prSet/>
      <dgm:spPr/>
      <dgm:t>
        <a:bodyPr/>
        <a:lstStyle/>
        <a:p>
          <a:endParaRPr lang="en-US"/>
        </a:p>
      </dgm:t>
    </dgm:pt>
    <dgm:pt modelId="{388D911F-5131-4B95-8FCA-44355C31A787}">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Further exploration opportunities </a:t>
          </a:r>
        </a:p>
      </dgm:t>
    </dgm:pt>
    <dgm:pt modelId="{90DE3C42-B930-4A61-B78B-7BCFF7A9C3BC}" type="parTrans" cxnId="{64A00AFB-D909-4E4F-881C-95919A0EED97}">
      <dgm:prSet/>
      <dgm:spPr/>
      <dgm:t>
        <a:bodyPr/>
        <a:lstStyle/>
        <a:p>
          <a:endParaRPr lang="en-US"/>
        </a:p>
      </dgm:t>
    </dgm:pt>
    <dgm:pt modelId="{6C88182B-48B6-413C-BAE8-817D076D6F78}" type="sibTrans" cxnId="{64A00AFB-D909-4E4F-881C-95919A0EED97}">
      <dgm:prSet/>
      <dgm:spPr/>
      <dgm:t>
        <a:bodyPr/>
        <a:lstStyle/>
        <a:p>
          <a:endParaRPr lang="en-US"/>
        </a:p>
      </dgm:t>
    </dgm:pt>
    <dgm:pt modelId="{DE3F77CF-6A8C-4783-A2CE-00E88C4199CB}" type="pres">
      <dgm:prSet presAssocID="{CF9FC193-7A05-4631-B681-B56EAB543D38}" presName="Name0" presStyleCnt="0">
        <dgm:presLayoutVars>
          <dgm:dir/>
          <dgm:animLvl val="lvl"/>
          <dgm:resizeHandles val="exact"/>
        </dgm:presLayoutVars>
      </dgm:prSet>
      <dgm:spPr/>
    </dgm:pt>
    <dgm:pt modelId="{4E69B62D-7E76-4E06-9330-583771E53BDE}" type="pres">
      <dgm:prSet presAssocID="{6857B86A-DEC1-407C-A1BB-5BF9ACCBCA6A}" presName="composite" presStyleCnt="0"/>
      <dgm:spPr/>
    </dgm:pt>
    <dgm:pt modelId="{F0C1B2C7-0B23-4FE8-AB0F-5877B88532DB}" type="pres">
      <dgm:prSet presAssocID="{6857B86A-DEC1-407C-A1BB-5BF9ACCBCA6A}" presName="parTx" presStyleLbl="alignNode1" presStyleIdx="0" presStyleCnt="3">
        <dgm:presLayoutVars>
          <dgm:chMax val="0"/>
          <dgm:chPref val="0"/>
          <dgm:bulletEnabled val="1"/>
        </dgm:presLayoutVars>
      </dgm:prSet>
      <dgm:spPr/>
    </dgm:pt>
    <dgm:pt modelId="{17CA1487-CDD9-4364-92F6-A11DBDAFE16C}" type="pres">
      <dgm:prSet presAssocID="{6857B86A-DEC1-407C-A1BB-5BF9ACCBCA6A}" presName="desTx" presStyleLbl="alignAccFollowNode1" presStyleIdx="0" presStyleCnt="3">
        <dgm:presLayoutVars>
          <dgm:bulletEnabled val="1"/>
        </dgm:presLayoutVars>
      </dgm:prSet>
      <dgm:spPr/>
    </dgm:pt>
    <dgm:pt modelId="{3FA24A66-31D3-4A69-B628-8BE88627B97D}" type="pres">
      <dgm:prSet presAssocID="{F087F24E-A7D7-4DCE-B2A7-9B941289621A}" presName="space" presStyleCnt="0"/>
      <dgm:spPr/>
    </dgm:pt>
    <dgm:pt modelId="{3B158D6E-E3AA-49BB-988A-758B59ED8F3B}" type="pres">
      <dgm:prSet presAssocID="{ABA77F75-8642-4931-8D7E-BE6C6DB9940D}" presName="composite" presStyleCnt="0"/>
      <dgm:spPr/>
    </dgm:pt>
    <dgm:pt modelId="{055A5EAB-EAE0-4501-8649-31F112FF9AD5}" type="pres">
      <dgm:prSet presAssocID="{ABA77F75-8642-4931-8D7E-BE6C6DB9940D}" presName="parTx" presStyleLbl="alignNode1" presStyleIdx="1" presStyleCnt="3">
        <dgm:presLayoutVars>
          <dgm:chMax val="0"/>
          <dgm:chPref val="0"/>
          <dgm:bulletEnabled val="1"/>
        </dgm:presLayoutVars>
      </dgm:prSet>
      <dgm:spPr/>
    </dgm:pt>
    <dgm:pt modelId="{E4FD5043-5612-43C5-B6AE-CCD431549399}" type="pres">
      <dgm:prSet presAssocID="{ABA77F75-8642-4931-8D7E-BE6C6DB9940D}" presName="desTx" presStyleLbl="alignAccFollowNode1" presStyleIdx="1" presStyleCnt="3">
        <dgm:presLayoutVars>
          <dgm:bulletEnabled val="1"/>
        </dgm:presLayoutVars>
      </dgm:prSet>
      <dgm:spPr/>
    </dgm:pt>
    <dgm:pt modelId="{3E20F600-AFBC-427F-8295-F096F694BC17}" type="pres">
      <dgm:prSet presAssocID="{1A095211-ADB0-42CA-9F24-F1BC942872F3}" presName="space" presStyleCnt="0"/>
      <dgm:spPr/>
    </dgm:pt>
    <dgm:pt modelId="{173DA3A6-F783-42D4-9ED8-FD330979BCEA}" type="pres">
      <dgm:prSet presAssocID="{DA5DFAD8-E443-4F53-9341-A0903BBBD378}" presName="composite" presStyleCnt="0"/>
      <dgm:spPr/>
    </dgm:pt>
    <dgm:pt modelId="{23D06E36-F688-4B37-8BB8-73015E665B0E}" type="pres">
      <dgm:prSet presAssocID="{DA5DFAD8-E443-4F53-9341-A0903BBBD378}" presName="parTx" presStyleLbl="alignNode1" presStyleIdx="2" presStyleCnt="3">
        <dgm:presLayoutVars>
          <dgm:chMax val="0"/>
          <dgm:chPref val="0"/>
          <dgm:bulletEnabled val="1"/>
        </dgm:presLayoutVars>
      </dgm:prSet>
      <dgm:spPr/>
    </dgm:pt>
    <dgm:pt modelId="{EA81ED6A-A7EA-4137-A3DC-D16E79F1B938}" type="pres">
      <dgm:prSet presAssocID="{DA5DFAD8-E443-4F53-9341-A0903BBBD378}" presName="desTx" presStyleLbl="alignAccFollowNode1" presStyleIdx="2" presStyleCnt="3">
        <dgm:presLayoutVars>
          <dgm:bulletEnabled val="1"/>
        </dgm:presLayoutVars>
      </dgm:prSet>
      <dgm:spPr/>
    </dgm:pt>
  </dgm:ptLst>
  <dgm:cxnLst>
    <dgm:cxn modelId="{B12F0503-977A-4B5D-8CB7-420B041FF863}" srcId="{CF9FC193-7A05-4631-B681-B56EAB543D38}" destId="{6857B86A-DEC1-407C-A1BB-5BF9ACCBCA6A}" srcOrd="0" destOrd="0" parTransId="{8CA7BF9B-8199-4683-AD57-CB0086659013}" sibTransId="{F087F24E-A7D7-4DCE-B2A7-9B941289621A}"/>
    <dgm:cxn modelId="{15558403-8721-4CBE-97C1-25F56F385AD1}" type="presOf" srcId="{A84AA4D5-2E69-4308-B848-AF7C866DBA37}" destId="{E4FD5043-5612-43C5-B6AE-CCD431549399}" srcOrd="0" destOrd="1" presId="urn:microsoft.com/office/officeart/2005/8/layout/hList1"/>
    <dgm:cxn modelId="{877B3C1A-839E-4419-A916-B4E946768D4D}" srcId="{6857B86A-DEC1-407C-A1BB-5BF9ACCBCA6A}" destId="{B6B39D33-D046-47BE-829F-7DE9C1355A93}" srcOrd="1" destOrd="0" parTransId="{E15A7BCB-F8C9-469E-AAD5-364C09881B8A}" sibTransId="{AC756B1C-E9B8-4AF1-AAAF-F8402FE8B80B}"/>
    <dgm:cxn modelId="{E785B928-0A23-43BA-9D0D-4355335BED79}" srcId="{ABA77F75-8642-4931-8D7E-BE6C6DB9940D}" destId="{A84AA4D5-2E69-4308-B848-AF7C866DBA37}" srcOrd="1" destOrd="0" parTransId="{5AA60D0F-7C99-4FA0-90CA-9CD92DBEF3B7}" sibTransId="{195A1AC7-FDFE-47D0-B6D9-46AB9BA4736B}"/>
    <dgm:cxn modelId="{CA949A5F-9945-4C59-A233-D70AFFF70BDA}" srcId="{DA5DFAD8-E443-4F53-9341-A0903BBBD378}" destId="{6EE89B4E-BAED-4A90-B29D-70AF11256801}" srcOrd="0" destOrd="0" parTransId="{39BF20C7-31E5-452B-8EA2-17224A13C7FB}" sibTransId="{E71503C3-CFB7-4144-AD9F-7A42A87A3A6B}"/>
    <dgm:cxn modelId="{052CD662-FA04-4C38-BDDB-2453E96D014D}" type="presOf" srcId="{B6B39D33-D046-47BE-829F-7DE9C1355A93}" destId="{17CA1487-CDD9-4364-92F6-A11DBDAFE16C}" srcOrd="0" destOrd="1" presId="urn:microsoft.com/office/officeart/2005/8/layout/hList1"/>
    <dgm:cxn modelId="{D5D61B4C-1312-427C-BDCC-013237D8A488}" srcId="{ABA77F75-8642-4931-8D7E-BE6C6DB9940D}" destId="{611C3B18-07F8-4A66-9682-97E24AEF6014}" srcOrd="0" destOrd="0" parTransId="{5940BF2D-F08A-4150-9A86-173D9242DE8C}" sibTransId="{477660C6-2B6D-4FB8-B9A3-D555E2082C2A}"/>
    <dgm:cxn modelId="{496CC152-66F4-4FEB-99ED-C8BD1F8A40F9}" srcId="{DA5DFAD8-E443-4F53-9341-A0903BBBD378}" destId="{4EA3F7C2-8BCE-45BE-A919-CBBB33285BD0}" srcOrd="1" destOrd="0" parTransId="{E5A5DB8F-AE1A-4DCD-9400-C8317BA7D81B}" sibTransId="{BC932F0D-8B77-458E-AF60-BC2FDCBE0C75}"/>
    <dgm:cxn modelId="{A1C8977F-9410-43CB-98CB-34EEA3A0F02D}" type="presOf" srcId="{4EA3F7C2-8BCE-45BE-A919-CBBB33285BD0}" destId="{EA81ED6A-A7EA-4137-A3DC-D16E79F1B938}" srcOrd="0" destOrd="1" presId="urn:microsoft.com/office/officeart/2005/8/layout/hList1"/>
    <dgm:cxn modelId="{AAECF784-8F1D-4908-B93D-837F49AB8751}" type="presOf" srcId="{CF9FC193-7A05-4631-B681-B56EAB543D38}" destId="{DE3F77CF-6A8C-4783-A2CE-00E88C4199CB}" srcOrd="0" destOrd="0" presId="urn:microsoft.com/office/officeart/2005/8/layout/hList1"/>
    <dgm:cxn modelId="{2A048A8A-D3E9-4D78-97F5-CDA37AB1D412}" type="presOf" srcId="{DA5DFAD8-E443-4F53-9341-A0903BBBD378}" destId="{23D06E36-F688-4B37-8BB8-73015E665B0E}" srcOrd="0" destOrd="0" presId="urn:microsoft.com/office/officeart/2005/8/layout/hList1"/>
    <dgm:cxn modelId="{4BF1EEA1-6E89-4F91-BAE8-11038685C515}" type="presOf" srcId="{4C8BFA56-3F75-4CAD-90A3-2F214D699322}" destId="{17CA1487-CDD9-4364-92F6-A11DBDAFE16C}" srcOrd="0" destOrd="0" presId="urn:microsoft.com/office/officeart/2005/8/layout/hList1"/>
    <dgm:cxn modelId="{F791BDAD-3CBB-4228-AE46-C0CD336D9884}" type="presOf" srcId="{26ECA639-0A60-4D96-A34B-F5ACC75DAA0C}" destId="{E4FD5043-5612-43C5-B6AE-CCD431549399}" srcOrd="0" destOrd="2" presId="urn:microsoft.com/office/officeart/2005/8/layout/hList1"/>
    <dgm:cxn modelId="{5F12E8B9-000C-441B-B9E7-99ED7A20363B}" type="presOf" srcId="{6857B86A-DEC1-407C-A1BB-5BF9ACCBCA6A}" destId="{F0C1B2C7-0B23-4FE8-AB0F-5877B88532DB}" srcOrd="0" destOrd="0" presId="urn:microsoft.com/office/officeart/2005/8/layout/hList1"/>
    <dgm:cxn modelId="{F270B5BD-559B-4711-AB5A-FD85478BE916}" srcId="{ABA77F75-8642-4931-8D7E-BE6C6DB9940D}" destId="{26ECA639-0A60-4D96-A34B-F5ACC75DAA0C}" srcOrd="2" destOrd="0" parTransId="{C4856BF6-9736-45B2-AF8E-AA325F8A725C}" sibTransId="{DA3F4B23-A392-40BF-A1BD-D150AE345EB0}"/>
    <dgm:cxn modelId="{0073D4C3-F488-4F79-B637-186FAECF6BAD}" srcId="{CF9FC193-7A05-4631-B681-B56EAB543D38}" destId="{DA5DFAD8-E443-4F53-9341-A0903BBBD378}" srcOrd="2" destOrd="0" parTransId="{F6012B3B-01B0-4E7C-A363-0177B95D3DD8}" sibTransId="{76D9F54E-47B3-4FE0-B465-AD673964072E}"/>
    <dgm:cxn modelId="{AE6FB6CA-9639-462E-96F4-59A30B62D0EB}" type="presOf" srcId="{F82601E6-6FF6-41B5-BDEF-C0E73D0B30BE}" destId="{17CA1487-CDD9-4364-92F6-A11DBDAFE16C}" srcOrd="0" destOrd="2" presId="urn:microsoft.com/office/officeart/2005/8/layout/hList1"/>
    <dgm:cxn modelId="{4E21C5D3-FA97-4E62-8CC9-01B68E76021E}" type="presOf" srcId="{ABA77F75-8642-4931-8D7E-BE6C6DB9940D}" destId="{055A5EAB-EAE0-4501-8649-31F112FF9AD5}" srcOrd="0" destOrd="0" presId="urn:microsoft.com/office/officeart/2005/8/layout/hList1"/>
    <dgm:cxn modelId="{4CD5FCDD-1F8A-43A3-BD77-CBE3B3864C41}" srcId="{6857B86A-DEC1-407C-A1BB-5BF9ACCBCA6A}" destId="{4C8BFA56-3F75-4CAD-90A3-2F214D699322}" srcOrd="0" destOrd="0" parTransId="{9A6E3B20-A734-4412-84CF-0134D93D4B28}" sibTransId="{7B50916F-B8BA-427F-B9F0-A301E54D7FB3}"/>
    <dgm:cxn modelId="{F6983BDE-0D2B-4BD0-8BD5-4647B42A264E}" type="presOf" srcId="{388D911F-5131-4B95-8FCA-44355C31A787}" destId="{EA81ED6A-A7EA-4137-A3DC-D16E79F1B938}" srcOrd="0" destOrd="2" presId="urn:microsoft.com/office/officeart/2005/8/layout/hList1"/>
    <dgm:cxn modelId="{1FCB23E5-E983-4435-8A6F-78F13DE6D873}" srcId="{6857B86A-DEC1-407C-A1BB-5BF9ACCBCA6A}" destId="{F82601E6-6FF6-41B5-BDEF-C0E73D0B30BE}" srcOrd="2" destOrd="0" parTransId="{936C8FEA-0125-468F-AC7E-0D933F696D03}" sibTransId="{EAEC7697-68BC-4B26-A3B6-9BD23217CF44}"/>
    <dgm:cxn modelId="{58D887E9-04DA-4285-827F-DA6F12BD080E}" type="presOf" srcId="{611C3B18-07F8-4A66-9682-97E24AEF6014}" destId="{E4FD5043-5612-43C5-B6AE-CCD431549399}" srcOrd="0" destOrd="0" presId="urn:microsoft.com/office/officeart/2005/8/layout/hList1"/>
    <dgm:cxn modelId="{D959B3EA-A66A-4B40-901C-93ECD4985A93}" srcId="{CF9FC193-7A05-4631-B681-B56EAB543D38}" destId="{ABA77F75-8642-4931-8D7E-BE6C6DB9940D}" srcOrd="1" destOrd="0" parTransId="{FCF9AE1B-B22B-4F91-BFD8-DDBBF762F128}" sibTransId="{1A095211-ADB0-42CA-9F24-F1BC942872F3}"/>
    <dgm:cxn modelId="{64A00AFB-D909-4E4F-881C-95919A0EED97}" srcId="{DA5DFAD8-E443-4F53-9341-A0903BBBD378}" destId="{388D911F-5131-4B95-8FCA-44355C31A787}" srcOrd="2" destOrd="0" parTransId="{90DE3C42-B930-4A61-B78B-7BCFF7A9C3BC}" sibTransId="{6C88182B-48B6-413C-BAE8-817D076D6F78}"/>
    <dgm:cxn modelId="{765D4AFC-C3A4-4F8B-A000-988DC6C44800}" type="presOf" srcId="{6EE89B4E-BAED-4A90-B29D-70AF11256801}" destId="{EA81ED6A-A7EA-4137-A3DC-D16E79F1B938}" srcOrd="0" destOrd="0" presId="urn:microsoft.com/office/officeart/2005/8/layout/hList1"/>
    <dgm:cxn modelId="{1F4D79B9-0A03-4486-BB92-D4BA991ED70D}" type="presParOf" srcId="{DE3F77CF-6A8C-4783-A2CE-00E88C4199CB}" destId="{4E69B62D-7E76-4E06-9330-583771E53BDE}" srcOrd="0" destOrd="0" presId="urn:microsoft.com/office/officeart/2005/8/layout/hList1"/>
    <dgm:cxn modelId="{EFFE150E-7CB3-4A38-AC57-820444F8E7BA}" type="presParOf" srcId="{4E69B62D-7E76-4E06-9330-583771E53BDE}" destId="{F0C1B2C7-0B23-4FE8-AB0F-5877B88532DB}" srcOrd="0" destOrd="0" presId="urn:microsoft.com/office/officeart/2005/8/layout/hList1"/>
    <dgm:cxn modelId="{332F5817-5A55-4FC1-BA35-DBB23A0AD13C}" type="presParOf" srcId="{4E69B62D-7E76-4E06-9330-583771E53BDE}" destId="{17CA1487-CDD9-4364-92F6-A11DBDAFE16C}" srcOrd="1" destOrd="0" presId="urn:microsoft.com/office/officeart/2005/8/layout/hList1"/>
    <dgm:cxn modelId="{697E9D8E-F51C-4123-B62B-291815C4E7C1}" type="presParOf" srcId="{DE3F77CF-6A8C-4783-A2CE-00E88C4199CB}" destId="{3FA24A66-31D3-4A69-B628-8BE88627B97D}" srcOrd="1" destOrd="0" presId="urn:microsoft.com/office/officeart/2005/8/layout/hList1"/>
    <dgm:cxn modelId="{A09CCE6C-77C7-4B5A-B9DA-7E705F8B286E}" type="presParOf" srcId="{DE3F77CF-6A8C-4783-A2CE-00E88C4199CB}" destId="{3B158D6E-E3AA-49BB-988A-758B59ED8F3B}" srcOrd="2" destOrd="0" presId="urn:microsoft.com/office/officeart/2005/8/layout/hList1"/>
    <dgm:cxn modelId="{817F5423-5421-4F7E-968E-B3D3A624058B}" type="presParOf" srcId="{3B158D6E-E3AA-49BB-988A-758B59ED8F3B}" destId="{055A5EAB-EAE0-4501-8649-31F112FF9AD5}" srcOrd="0" destOrd="0" presId="urn:microsoft.com/office/officeart/2005/8/layout/hList1"/>
    <dgm:cxn modelId="{63113D3E-83F3-4A52-BAD6-246138FEC15C}" type="presParOf" srcId="{3B158D6E-E3AA-49BB-988A-758B59ED8F3B}" destId="{E4FD5043-5612-43C5-B6AE-CCD431549399}" srcOrd="1" destOrd="0" presId="urn:microsoft.com/office/officeart/2005/8/layout/hList1"/>
    <dgm:cxn modelId="{6DF49720-E4F0-4625-B768-1FADCBFE92E0}" type="presParOf" srcId="{DE3F77CF-6A8C-4783-A2CE-00E88C4199CB}" destId="{3E20F600-AFBC-427F-8295-F096F694BC17}" srcOrd="3" destOrd="0" presId="urn:microsoft.com/office/officeart/2005/8/layout/hList1"/>
    <dgm:cxn modelId="{C0F7FF12-72ED-4C65-8A42-67FCEE3903CF}" type="presParOf" srcId="{DE3F77CF-6A8C-4783-A2CE-00E88C4199CB}" destId="{173DA3A6-F783-42D4-9ED8-FD330979BCEA}" srcOrd="4" destOrd="0" presId="urn:microsoft.com/office/officeart/2005/8/layout/hList1"/>
    <dgm:cxn modelId="{67AEDA95-4E81-49EB-9136-C42824BC288A}" type="presParOf" srcId="{173DA3A6-F783-42D4-9ED8-FD330979BCEA}" destId="{23D06E36-F688-4B37-8BB8-73015E665B0E}" srcOrd="0" destOrd="0" presId="urn:microsoft.com/office/officeart/2005/8/layout/hList1"/>
    <dgm:cxn modelId="{190091E1-69E5-482F-89E9-B5A6338D6BCD}" type="presParOf" srcId="{173DA3A6-F783-42D4-9ED8-FD330979BCEA}" destId="{EA81ED6A-A7EA-4137-A3DC-D16E79F1B93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6395051" y="-2741862"/>
          <a:ext cx="682056"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Which Applicants should get funded</a:t>
          </a:r>
        </a:p>
      </dsp:txBody>
      <dsp:txXfrm rot="-5400000">
        <a:off x="3566160" y="120324"/>
        <a:ext cx="6306545" cy="615466"/>
      </dsp:txXfrm>
    </dsp:sp>
    <dsp:sp modelId="{3230722F-B757-4673-BD2F-9D4BAB5CEE8D}">
      <dsp:nvSpPr>
        <dsp:cNvPr id="0" name=""/>
        <dsp:cNvSpPr/>
      </dsp:nvSpPr>
      <dsp:spPr>
        <a:xfrm>
          <a:off x="0" y="1772"/>
          <a:ext cx="3566160" cy="852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Tahoma" panose="020B0604030504040204" pitchFamily="34" charset="0"/>
              <a:ea typeface="Tahoma" panose="020B0604030504040204" pitchFamily="34" charset="0"/>
              <a:cs typeface="Tahoma" panose="020B0604030504040204" pitchFamily="34" charset="0"/>
            </a:rPr>
            <a:t>What is the problem?</a:t>
          </a:r>
        </a:p>
      </dsp:txBody>
      <dsp:txXfrm>
        <a:off x="41619" y="43391"/>
        <a:ext cx="3482922" cy="769332"/>
      </dsp:txXfrm>
    </dsp:sp>
    <dsp:sp modelId="{329ECF1A-78BE-41CB-B252-8011825B67CD}">
      <dsp:nvSpPr>
        <dsp:cNvPr id="0" name=""/>
        <dsp:cNvSpPr/>
      </dsp:nvSpPr>
      <dsp:spPr>
        <a:xfrm rot="5400000">
          <a:off x="6395051" y="-1846663"/>
          <a:ext cx="682056"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Alphabet Soup Foundation</a:t>
          </a:r>
        </a:p>
      </dsp:txBody>
      <dsp:txXfrm rot="-5400000">
        <a:off x="3566160" y="1015523"/>
        <a:ext cx="6306545" cy="615466"/>
      </dsp:txXfrm>
    </dsp:sp>
    <dsp:sp modelId="{8A3FE5E4-2689-4041-B2C5-C63BC276A3EF}">
      <dsp:nvSpPr>
        <dsp:cNvPr id="0" name=""/>
        <dsp:cNvSpPr/>
      </dsp:nvSpPr>
      <dsp:spPr>
        <a:xfrm>
          <a:off x="0" y="896971"/>
          <a:ext cx="3566160" cy="852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Tahoma" panose="020B0604030504040204" pitchFamily="34" charset="0"/>
              <a:ea typeface="Tahoma" panose="020B0604030504040204" pitchFamily="34" charset="0"/>
              <a:cs typeface="Tahoma" panose="020B0604030504040204" pitchFamily="34" charset="0"/>
            </a:rPr>
            <a:t>Who has this problem?</a:t>
          </a:r>
        </a:p>
      </dsp:txBody>
      <dsp:txXfrm>
        <a:off x="41619" y="938590"/>
        <a:ext cx="3482922" cy="769332"/>
      </dsp:txXfrm>
    </dsp:sp>
    <dsp:sp modelId="{A66EBD3D-E7C5-421C-B8B5-728648057DDC}">
      <dsp:nvSpPr>
        <dsp:cNvPr id="0" name=""/>
        <dsp:cNvSpPr/>
      </dsp:nvSpPr>
      <dsp:spPr>
        <a:xfrm rot="5400000">
          <a:off x="6395051" y="-999522"/>
          <a:ext cx="682056"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Who has the best success with funding</a:t>
          </a:r>
        </a:p>
      </dsp:txBody>
      <dsp:txXfrm rot="-5400000">
        <a:off x="3566160" y="1862664"/>
        <a:ext cx="6306545" cy="615466"/>
      </dsp:txXfrm>
    </dsp:sp>
    <dsp:sp modelId="{1C763A21-352A-41D1-A2E2-E305DABA275D}">
      <dsp:nvSpPr>
        <dsp:cNvPr id="0" name=""/>
        <dsp:cNvSpPr/>
      </dsp:nvSpPr>
      <dsp:spPr>
        <a:xfrm>
          <a:off x="0" y="1792170"/>
          <a:ext cx="3566160" cy="852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Tahoma" panose="020B0604030504040204" pitchFamily="34" charset="0"/>
              <a:ea typeface="Tahoma" panose="020B0604030504040204" pitchFamily="34" charset="0"/>
              <a:cs typeface="Tahoma" panose="020B0604030504040204" pitchFamily="34" charset="0"/>
            </a:rPr>
            <a:t>Why should this problem be solved?</a:t>
          </a:r>
        </a:p>
      </dsp:txBody>
      <dsp:txXfrm>
        <a:off x="41619" y="1833789"/>
        <a:ext cx="3482922" cy="769332"/>
      </dsp:txXfrm>
    </dsp:sp>
    <dsp:sp modelId="{95E0557D-F0A1-4F38-8083-55DE7503164F}">
      <dsp:nvSpPr>
        <dsp:cNvPr id="0" name=""/>
        <dsp:cNvSpPr/>
      </dsp:nvSpPr>
      <dsp:spPr>
        <a:xfrm rot="5400000">
          <a:off x="6395051" y="-56265"/>
          <a:ext cx="682056"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Using a NN Machine Learning Model</a:t>
          </a:r>
        </a:p>
      </dsp:txBody>
      <dsp:txXfrm rot="-5400000">
        <a:off x="3566160" y="2805921"/>
        <a:ext cx="6306545" cy="615466"/>
      </dsp:txXfrm>
    </dsp:sp>
    <dsp:sp modelId="{B9324B26-5FF5-4FF7-9073-66103CBE8481}">
      <dsp:nvSpPr>
        <dsp:cNvPr id="0" name=""/>
        <dsp:cNvSpPr/>
      </dsp:nvSpPr>
      <dsp:spPr>
        <a:xfrm>
          <a:off x="0" y="2687369"/>
          <a:ext cx="3566160" cy="852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Tahoma" panose="020B0604030504040204" pitchFamily="34" charset="0"/>
              <a:ea typeface="Tahoma" panose="020B0604030504040204" pitchFamily="34" charset="0"/>
              <a:cs typeface="Tahoma" panose="020B0604030504040204" pitchFamily="34" charset="0"/>
            </a:rPr>
            <a:t>How will I know this problem has been solved?</a:t>
          </a:r>
        </a:p>
      </dsp:txBody>
      <dsp:txXfrm>
        <a:off x="41619" y="2728988"/>
        <a:ext cx="3482922" cy="7693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1B2C7-0B23-4FE8-AB0F-5877B88532DB}">
      <dsp:nvSpPr>
        <dsp:cNvPr id="0" name=""/>
        <dsp:cNvSpPr/>
      </dsp:nvSpPr>
      <dsp:spPr>
        <a:xfrm>
          <a:off x="3535" y="126266"/>
          <a:ext cx="3447370" cy="109944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b="1" kern="1200" dirty="0">
              <a:solidFill>
                <a:schemeClr val="tx1"/>
              </a:solidFill>
              <a:latin typeface="Tahoma" panose="020B0604030504040204" pitchFamily="34" charset="0"/>
              <a:ea typeface="Tahoma" panose="020B0604030504040204" pitchFamily="34" charset="0"/>
              <a:cs typeface="Tahoma" panose="020B0604030504040204" pitchFamily="34" charset="0"/>
            </a:rPr>
            <a:t>NN ML model 1</a:t>
          </a:r>
        </a:p>
      </dsp:txBody>
      <dsp:txXfrm>
        <a:off x="3535" y="126266"/>
        <a:ext cx="3447370" cy="1099442"/>
      </dsp:txXfrm>
    </dsp:sp>
    <dsp:sp modelId="{17CA1487-CDD9-4364-92F6-A11DBDAFE16C}">
      <dsp:nvSpPr>
        <dsp:cNvPr id="0" name=""/>
        <dsp:cNvSpPr/>
      </dsp:nvSpPr>
      <dsp:spPr>
        <a:xfrm>
          <a:off x="3535" y="1225709"/>
          <a:ext cx="3447370" cy="314028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Font typeface="Wingdings" panose="05000000000000000000" pitchFamily="2" charset="2"/>
            <a:buChar char=""/>
          </a:pPr>
          <a:r>
            <a:rPr lang="en-US" sz="2200" kern="1200" dirty="0">
              <a:latin typeface="Tahoma" panose="020B0604030504040204" pitchFamily="34" charset="0"/>
              <a:ea typeface="Tahoma" panose="020B0604030504040204" pitchFamily="34" charset="0"/>
              <a:cs typeface="Tahoma" panose="020B0604030504040204" pitchFamily="34" charset="0"/>
            </a:rPr>
            <a:t>Drop the NAME and EIN column</a:t>
          </a:r>
        </a:p>
        <a:p>
          <a:pPr marL="228600" lvl="1" indent="-228600" algn="l" defTabSz="977900">
            <a:lnSpc>
              <a:spcPct val="90000"/>
            </a:lnSpc>
            <a:spcBef>
              <a:spcPct val="0"/>
            </a:spcBef>
            <a:spcAft>
              <a:spcPct val="15000"/>
            </a:spcAft>
            <a:buFont typeface="Wingdings" panose="05000000000000000000" pitchFamily="2" charset="2"/>
            <a:buChar char=""/>
          </a:pPr>
          <a:r>
            <a:rPr lang="en-US" sz="2200" kern="1200" dirty="0">
              <a:latin typeface="Tahoma" panose="020B0604030504040204" pitchFamily="34" charset="0"/>
              <a:ea typeface="Tahoma" panose="020B0604030504040204" pitchFamily="34" charset="0"/>
              <a:cs typeface="Tahoma" panose="020B0604030504040204" pitchFamily="34" charset="0"/>
            </a:rPr>
            <a:t>Bin the Application type and Classification Column</a:t>
          </a:r>
        </a:p>
        <a:p>
          <a:pPr marL="228600" lvl="1" indent="-228600" algn="l" defTabSz="977900">
            <a:lnSpc>
              <a:spcPct val="90000"/>
            </a:lnSpc>
            <a:spcBef>
              <a:spcPct val="0"/>
            </a:spcBef>
            <a:spcAft>
              <a:spcPct val="15000"/>
            </a:spcAft>
            <a:buFont typeface="Wingdings" panose="05000000000000000000" pitchFamily="2" charset="2"/>
            <a:buChar char=""/>
          </a:pPr>
          <a:r>
            <a:rPr lang="en-US" sz="2200" kern="1200" dirty="0">
              <a:latin typeface="Tahoma" panose="020B0604030504040204" pitchFamily="34" charset="0"/>
              <a:ea typeface="Tahoma" panose="020B0604030504040204" pitchFamily="34" charset="0"/>
              <a:cs typeface="Tahoma" panose="020B0604030504040204" pitchFamily="34" charset="0"/>
            </a:rPr>
            <a:t>Perform baseline models : Linear Regression , Random Forest , Extreme GB</a:t>
          </a:r>
        </a:p>
      </dsp:txBody>
      <dsp:txXfrm>
        <a:off x="3535" y="1225709"/>
        <a:ext cx="3447370" cy="3140280"/>
      </dsp:txXfrm>
    </dsp:sp>
    <dsp:sp modelId="{055A5EAB-EAE0-4501-8649-31F112FF9AD5}">
      <dsp:nvSpPr>
        <dsp:cNvPr id="0" name=""/>
        <dsp:cNvSpPr/>
      </dsp:nvSpPr>
      <dsp:spPr>
        <a:xfrm>
          <a:off x="3933537" y="126266"/>
          <a:ext cx="3447370" cy="109944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b="1" kern="1200" dirty="0">
              <a:solidFill>
                <a:schemeClr val="tx1"/>
              </a:solidFill>
              <a:latin typeface="Tahoma" panose="020B0604030504040204" pitchFamily="34" charset="0"/>
              <a:ea typeface="Tahoma" panose="020B0604030504040204" pitchFamily="34" charset="0"/>
              <a:cs typeface="Tahoma" panose="020B0604030504040204" pitchFamily="34" charset="0"/>
            </a:rPr>
            <a:t>Compile, Train, Evaluate the NN ML model </a:t>
          </a:r>
        </a:p>
      </dsp:txBody>
      <dsp:txXfrm>
        <a:off x="3933537" y="126266"/>
        <a:ext cx="3447370" cy="1099442"/>
      </dsp:txXfrm>
    </dsp:sp>
    <dsp:sp modelId="{E4FD5043-5612-43C5-B6AE-CCD431549399}">
      <dsp:nvSpPr>
        <dsp:cNvPr id="0" name=""/>
        <dsp:cNvSpPr/>
      </dsp:nvSpPr>
      <dsp:spPr>
        <a:xfrm>
          <a:off x="3933537" y="1225709"/>
          <a:ext cx="3447370" cy="314028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Font typeface="Wingdings" panose="05000000000000000000" pitchFamily="2" charset="2"/>
            <a:buChar char=""/>
          </a:pPr>
          <a:r>
            <a:rPr lang="en-US" sz="2200" kern="1200" dirty="0">
              <a:latin typeface="Tahoma" panose="020B0604030504040204" pitchFamily="34" charset="0"/>
              <a:ea typeface="Tahoma" panose="020B0604030504040204" pitchFamily="34" charset="0"/>
              <a:cs typeface="Tahoma" panose="020B0604030504040204" pitchFamily="34" charset="0"/>
            </a:rPr>
            <a:t>Two hidden layers with the first layer set to 8 neurons and second layer with 5 neurons. Epoch set to 100 </a:t>
          </a:r>
        </a:p>
        <a:p>
          <a:pPr marL="228600" lvl="1" indent="-228600" algn="l" defTabSz="977900">
            <a:lnSpc>
              <a:spcPct val="90000"/>
            </a:lnSpc>
            <a:spcBef>
              <a:spcPct val="0"/>
            </a:spcBef>
            <a:spcAft>
              <a:spcPct val="15000"/>
            </a:spcAft>
            <a:buFont typeface="Wingdings" panose="05000000000000000000" pitchFamily="2" charset="2"/>
            <a:buChar char=""/>
          </a:pPr>
          <a:r>
            <a:rPr lang="en-US" sz="2200" kern="1200" dirty="0">
              <a:latin typeface="Tahoma" panose="020B0604030504040204" pitchFamily="34" charset="0"/>
              <a:ea typeface="Tahoma" panose="020B0604030504040204" pitchFamily="34" charset="0"/>
              <a:cs typeface="Tahoma" panose="020B0604030504040204" pitchFamily="34" charset="0"/>
            </a:rPr>
            <a:t>Accuracy of </a:t>
          </a:r>
          <a:r>
            <a:rPr lang="en-US" sz="2200" b="0" i="0" kern="1200" dirty="0"/>
            <a:t>0.7233819365501404</a:t>
          </a:r>
          <a:endParaRPr lang="en-US" sz="2200" kern="1200" dirty="0">
            <a:latin typeface="Tahoma" panose="020B0604030504040204" pitchFamily="34" charset="0"/>
            <a:ea typeface="Tahoma" panose="020B0604030504040204" pitchFamily="34" charset="0"/>
            <a:cs typeface="Tahoma" panose="020B0604030504040204" pitchFamily="34" charset="0"/>
          </a:endParaRPr>
        </a:p>
        <a:p>
          <a:pPr marL="228600" lvl="1" indent="-228600" algn="l" defTabSz="977900">
            <a:lnSpc>
              <a:spcPct val="90000"/>
            </a:lnSpc>
            <a:spcBef>
              <a:spcPct val="0"/>
            </a:spcBef>
            <a:spcAft>
              <a:spcPct val="15000"/>
            </a:spcAft>
            <a:buFont typeface="Wingdings" panose="05000000000000000000" pitchFamily="2" charset="2"/>
            <a:buChar char=""/>
          </a:pPr>
          <a:r>
            <a:rPr lang="en-US" sz="2200" kern="1200" dirty="0">
              <a:latin typeface="Tahoma" panose="020B0604030504040204" pitchFamily="34" charset="0"/>
              <a:ea typeface="Tahoma" panose="020B0604030504040204" pitchFamily="34" charset="0"/>
              <a:cs typeface="Tahoma" panose="020B0604030504040204" pitchFamily="34" charset="0"/>
            </a:rPr>
            <a:t>Prediction values established </a:t>
          </a:r>
        </a:p>
      </dsp:txBody>
      <dsp:txXfrm>
        <a:off x="3933537" y="1225709"/>
        <a:ext cx="3447370" cy="3140280"/>
      </dsp:txXfrm>
    </dsp:sp>
    <dsp:sp modelId="{23D06E36-F688-4B37-8BB8-73015E665B0E}">
      <dsp:nvSpPr>
        <dsp:cNvPr id="0" name=""/>
        <dsp:cNvSpPr/>
      </dsp:nvSpPr>
      <dsp:spPr>
        <a:xfrm>
          <a:off x="7863539" y="126266"/>
          <a:ext cx="3447370" cy="109944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b="1" kern="1200" dirty="0">
              <a:solidFill>
                <a:schemeClr val="tx1"/>
              </a:solidFill>
              <a:latin typeface="Tahoma" panose="020B0604030504040204" pitchFamily="34" charset="0"/>
              <a:ea typeface="Tahoma" panose="020B0604030504040204" pitchFamily="34" charset="0"/>
              <a:cs typeface="Tahoma" panose="020B0604030504040204" pitchFamily="34" charset="0"/>
            </a:rPr>
            <a:t>Compile more models for Optimization</a:t>
          </a:r>
        </a:p>
      </dsp:txBody>
      <dsp:txXfrm>
        <a:off x="7863539" y="126266"/>
        <a:ext cx="3447370" cy="1099442"/>
      </dsp:txXfrm>
    </dsp:sp>
    <dsp:sp modelId="{EA81ED6A-A7EA-4137-A3DC-D16E79F1B938}">
      <dsp:nvSpPr>
        <dsp:cNvPr id="0" name=""/>
        <dsp:cNvSpPr/>
      </dsp:nvSpPr>
      <dsp:spPr>
        <a:xfrm>
          <a:off x="7863539" y="1225709"/>
          <a:ext cx="3447370" cy="314028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Font typeface="Wingdings" panose="05000000000000000000" pitchFamily="2" charset="2"/>
            <a:buChar char=""/>
          </a:pPr>
          <a:r>
            <a:rPr lang="en-US" sz="2200" kern="1200" dirty="0">
              <a:latin typeface="Tahoma" panose="020B0604030504040204" pitchFamily="34" charset="0"/>
              <a:ea typeface="Tahoma" panose="020B0604030504040204" pitchFamily="34" charset="0"/>
              <a:cs typeface="Tahoma" panose="020B0604030504040204" pitchFamily="34" charset="0"/>
            </a:rPr>
            <a:t>Using NN ML 1 as a baseline hyper tune three more models </a:t>
          </a:r>
        </a:p>
        <a:p>
          <a:pPr marL="228600" lvl="1" indent="-228600" algn="l" defTabSz="977900">
            <a:lnSpc>
              <a:spcPct val="90000"/>
            </a:lnSpc>
            <a:spcBef>
              <a:spcPct val="0"/>
            </a:spcBef>
            <a:spcAft>
              <a:spcPct val="15000"/>
            </a:spcAft>
            <a:buFont typeface="Wingdings" panose="05000000000000000000" pitchFamily="2" charset="2"/>
            <a:buChar char=""/>
          </a:pPr>
          <a:r>
            <a:rPr lang="en-US" sz="2200" kern="1200" dirty="0">
              <a:latin typeface="Tahoma" panose="020B0604030504040204" pitchFamily="34" charset="0"/>
              <a:ea typeface="Tahoma" panose="020B0604030504040204" pitchFamily="34" charset="0"/>
              <a:cs typeface="Tahoma" panose="020B0604030504040204" pitchFamily="34" charset="0"/>
            </a:rPr>
            <a:t>Look for improvement on Area under curve , recall , F1-Score , model Accuracy</a:t>
          </a:r>
        </a:p>
        <a:p>
          <a:pPr marL="228600" lvl="1" indent="-228600" algn="l" defTabSz="977900">
            <a:lnSpc>
              <a:spcPct val="90000"/>
            </a:lnSpc>
            <a:spcBef>
              <a:spcPct val="0"/>
            </a:spcBef>
            <a:spcAft>
              <a:spcPct val="15000"/>
            </a:spcAft>
            <a:buFont typeface="Wingdings" panose="05000000000000000000" pitchFamily="2" charset="2"/>
            <a:buChar char=""/>
          </a:pPr>
          <a:r>
            <a:rPr lang="en-US" sz="2200" kern="1200" dirty="0">
              <a:latin typeface="Tahoma" panose="020B0604030504040204" pitchFamily="34" charset="0"/>
              <a:ea typeface="Tahoma" panose="020B0604030504040204" pitchFamily="34" charset="0"/>
              <a:cs typeface="Tahoma" panose="020B0604030504040204" pitchFamily="34" charset="0"/>
            </a:rPr>
            <a:t>Further exploration opportunities </a:t>
          </a:r>
        </a:p>
      </dsp:txBody>
      <dsp:txXfrm>
        <a:off x="7863539" y="1225709"/>
        <a:ext cx="3447370" cy="314028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9/2/2023</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9/2/2023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9/2/2023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9/2/2023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a:latin typeface="Rockwell" panose="02060603020205020403" pitchFamily="18" charset="0"/>
              </a:rPr>
              <a:t>module 21 challenge</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p:txBody>
          <a:bodyPr>
            <a:norm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Carlos DE LA ROSA</a:t>
            </a: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The baseline NN Model 1</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sz="half" idx="1"/>
          </p:nvPr>
        </p:nvSpPr>
        <p:spPr/>
        <p:txBody>
          <a:bodyPr>
            <a:normAutofit fontScale="92500" lnSpcReduction="10000"/>
          </a:bodyPr>
          <a:lstStyle/>
          <a:p>
            <a:pPr lvl="1"/>
            <a:endParaRPr lang="en-US" sz="2400" dirty="0">
              <a:latin typeface="Tahoma" panose="020B0604030504040204" pitchFamily="34" charset="0"/>
              <a:ea typeface="Tahoma" panose="020B0604030504040204" pitchFamily="34" charset="0"/>
              <a:cs typeface="Tahoma" panose="020B0604030504040204" pitchFamily="34" charset="0"/>
            </a:endParaRPr>
          </a:p>
          <a:p>
            <a:pPr lvl="1"/>
            <a:r>
              <a:rPr lang="en-US" sz="2400" dirty="0">
                <a:latin typeface="Tahoma" panose="020B0604030504040204" pitchFamily="34" charset="0"/>
                <a:ea typeface="Tahoma" panose="020B0604030504040204" pitchFamily="34" charset="0"/>
                <a:cs typeface="Tahoma" panose="020B0604030504040204" pitchFamily="34" charset="0"/>
              </a:rPr>
              <a:t>Recall aka sensitivity , .77 </a:t>
            </a:r>
          </a:p>
          <a:p>
            <a:pPr lvl="1"/>
            <a:r>
              <a:rPr lang="en-US" sz="2400" dirty="0">
                <a:latin typeface="Tahoma" panose="020B0604030504040204" pitchFamily="34" charset="0"/>
                <a:ea typeface="Tahoma" panose="020B0604030504040204" pitchFamily="34" charset="0"/>
                <a:cs typeface="Tahoma" panose="020B0604030504040204" pitchFamily="34" charset="0"/>
              </a:rPr>
              <a:t>No overfit identified </a:t>
            </a:r>
          </a:p>
          <a:p>
            <a:pPr lvl="1"/>
            <a:r>
              <a:rPr lang="en-US" sz="2400" dirty="0">
                <a:latin typeface="Tahoma" panose="020B0604030504040204" pitchFamily="34" charset="0"/>
                <a:ea typeface="Tahoma" panose="020B0604030504040204" pitchFamily="34" charset="0"/>
                <a:cs typeface="Tahoma" panose="020B0604030504040204" pitchFamily="34" charset="0"/>
              </a:rPr>
              <a:t>Accuracy 72% </a:t>
            </a:r>
          </a:p>
          <a:p>
            <a:pPr lvl="1"/>
            <a:r>
              <a:rPr lang="en-US" sz="2400" dirty="0">
                <a:latin typeface="Tahoma" panose="020B0604030504040204" pitchFamily="34" charset="0"/>
                <a:ea typeface="Tahoma" panose="020B0604030504040204" pitchFamily="34" charset="0"/>
                <a:cs typeface="Tahoma" panose="020B0604030504040204" pitchFamily="34" charset="0"/>
              </a:rPr>
              <a:t>Recall  at .78 on testing set</a:t>
            </a:r>
          </a:p>
          <a:p>
            <a:pPr lvl="1"/>
            <a:r>
              <a:rPr lang="en-US" sz="2400" dirty="0">
                <a:latin typeface="Tahoma" panose="020B0604030504040204" pitchFamily="34" charset="0"/>
                <a:ea typeface="Tahoma" panose="020B0604030504040204" pitchFamily="34" charset="0"/>
                <a:cs typeface="Tahoma" panose="020B0604030504040204" pitchFamily="34" charset="0"/>
              </a:rPr>
              <a:t>F1-score is not a perfect balance </a:t>
            </a:r>
          </a:p>
          <a:p>
            <a:pPr lvl="1"/>
            <a:r>
              <a:rPr lang="en-US" sz="2400" dirty="0">
                <a:latin typeface="Tahoma" panose="020B0604030504040204" pitchFamily="34" charset="0"/>
                <a:ea typeface="Tahoma" panose="020B0604030504040204" pitchFamily="34" charset="0"/>
                <a:cs typeface="Tahoma" panose="020B0604030504040204" pitchFamily="34" charset="0"/>
              </a:rPr>
              <a:t>AUC .7794029165858628</a:t>
            </a:r>
          </a:p>
          <a:p>
            <a:pPr lvl="1"/>
            <a:endParaRPr lang="en-US" sz="2400" dirty="0">
              <a:latin typeface="Tahoma" panose="020B0604030504040204" pitchFamily="34" charset="0"/>
              <a:ea typeface="Tahoma" panose="020B0604030504040204" pitchFamily="34" charset="0"/>
              <a:cs typeface="Tahoma" panose="020B0604030504040204" pitchFamily="34" charset="0"/>
            </a:endParaRPr>
          </a:p>
          <a:p>
            <a:pPr marL="457200" lvl="1" indent="0">
              <a:buNone/>
            </a:pPr>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4" name="Content Placeholder 3">
            <a:extLst>
              <a:ext uri="{FF2B5EF4-FFF2-40B4-BE49-F238E27FC236}">
                <a16:creationId xmlns:a16="http://schemas.microsoft.com/office/drawing/2014/main" id="{7B7B7B7B-7D76-4749-8BC0-1A579CBD0BA6}"/>
              </a:ext>
            </a:extLst>
          </p:cNvPr>
          <p:cNvSpPr>
            <a:spLocks noGrp="1"/>
          </p:cNvSpPr>
          <p:nvPr>
            <p:ph sz="half" idx="2"/>
          </p:nvPr>
        </p:nvSpPr>
        <p:spPr/>
        <p:txBody>
          <a:bodyPr anchor="ctr">
            <a:normAutofit fontScale="92500" lnSpcReduction="10000"/>
          </a:bodyPr>
          <a:lstStyle/>
          <a:p>
            <a:pPr marL="0" indent="0" algn="ctr">
              <a:buNone/>
            </a:pPr>
            <a:r>
              <a:rPr lang="en-US" dirty="0">
                <a:latin typeface="Tahoma" panose="020B0604030504040204" pitchFamily="34" charset="0"/>
                <a:ea typeface="Tahoma" panose="020B0604030504040204" pitchFamily="34" charset="0"/>
                <a:cs typeface="Tahoma" panose="020B0604030504040204" pitchFamily="34" charset="0"/>
              </a:rPr>
              <a:t>&lt;Insert a picture or drawing of your prototype here&gt;</a:t>
            </a:r>
          </a:p>
        </p:txBody>
      </p:sp>
      <p:pic>
        <p:nvPicPr>
          <p:cNvPr id="6" name="Picture 5">
            <a:extLst>
              <a:ext uri="{FF2B5EF4-FFF2-40B4-BE49-F238E27FC236}">
                <a16:creationId xmlns:a16="http://schemas.microsoft.com/office/drawing/2014/main" id="{C23D3460-0731-520D-38C5-849CF1F8C63E}"/>
              </a:ext>
            </a:extLst>
          </p:cNvPr>
          <p:cNvPicPr>
            <a:picLocks noChangeAspect="1"/>
          </p:cNvPicPr>
          <p:nvPr/>
        </p:nvPicPr>
        <p:blipFill>
          <a:blip r:embed="rId2"/>
          <a:stretch>
            <a:fillRect/>
          </a:stretch>
        </p:blipFill>
        <p:spPr>
          <a:xfrm>
            <a:off x="6554912" y="1797978"/>
            <a:ext cx="4492499" cy="4592548"/>
          </a:xfrm>
          <a:prstGeom prst="rect">
            <a:avLst/>
          </a:prstGeom>
        </p:spPr>
      </p:pic>
    </p:spTree>
    <p:extLst>
      <p:ext uri="{BB962C8B-B14F-4D97-AF65-F5344CB8AC3E}">
        <p14:creationId xmlns:p14="http://schemas.microsoft.com/office/powerpoint/2010/main" val="936940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Optimized models </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pPr lvl="1"/>
            <a:r>
              <a:rPr lang="en-US" sz="2400" dirty="0">
                <a:latin typeface="Tahoma" panose="020B0604030504040204" pitchFamily="34" charset="0"/>
                <a:ea typeface="Tahoma" panose="020B0604030504040204" pitchFamily="34" charset="0"/>
                <a:cs typeface="Tahoma" panose="020B0604030504040204" pitchFamily="34" charset="0"/>
              </a:rPr>
              <a:t>Use the data from your testing to redesign with…</a:t>
            </a:r>
          </a:p>
          <a:p>
            <a:pPr lvl="2"/>
            <a:r>
              <a:rPr lang="en-US" sz="2000" dirty="0">
                <a:latin typeface="Tahoma" panose="020B0604030504040204" pitchFamily="34" charset="0"/>
                <a:ea typeface="Tahoma" panose="020B0604030504040204" pitchFamily="34" charset="0"/>
                <a:cs typeface="Tahoma" panose="020B0604030504040204" pitchFamily="34" charset="0"/>
              </a:rPr>
              <a:t>Feature engineering </a:t>
            </a:r>
          </a:p>
          <a:p>
            <a:pPr lvl="3"/>
            <a:r>
              <a:rPr lang="en-US" sz="1800" dirty="0">
                <a:latin typeface="Tahoma" panose="020B0604030504040204" pitchFamily="34" charset="0"/>
                <a:ea typeface="Tahoma" panose="020B0604030504040204" pitchFamily="34" charset="0"/>
                <a:cs typeface="Tahoma" panose="020B0604030504040204" pitchFamily="34" charset="0"/>
              </a:rPr>
              <a:t>Bin’ed the two features ‘NAME’ and ‘CLASSIFICATION’</a:t>
            </a:r>
          </a:p>
          <a:p>
            <a:pPr lvl="1"/>
            <a:r>
              <a:rPr lang="en-US" sz="2400" dirty="0">
                <a:latin typeface="Tahoma" panose="020B0604030504040204" pitchFamily="34" charset="0"/>
                <a:ea typeface="Tahoma" panose="020B0604030504040204" pitchFamily="34" charset="0"/>
                <a:cs typeface="Tahoma" panose="020B0604030504040204" pitchFamily="34" charset="0"/>
              </a:rPr>
              <a:t>Rerun the baseline models</a:t>
            </a:r>
          </a:p>
          <a:p>
            <a:pPr lvl="1"/>
            <a:r>
              <a:rPr lang="en-US" sz="2400" dirty="0">
                <a:latin typeface="Tahoma" panose="020B0604030504040204" pitchFamily="34" charset="0"/>
                <a:ea typeface="Tahoma" panose="020B0604030504040204" pitchFamily="34" charset="0"/>
                <a:cs typeface="Tahoma" panose="020B0604030504040204" pitchFamily="34" charset="0"/>
              </a:rPr>
              <a:t>Hyper tune the neural network model in three runs of the model</a:t>
            </a:r>
          </a:p>
        </p:txBody>
      </p:sp>
    </p:spTree>
    <p:extLst>
      <p:ext uri="{BB962C8B-B14F-4D97-AF65-F5344CB8AC3E}">
        <p14:creationId xmlns:p14="http://schemas.microsoft.com/office/powerpoint/2010/main" val="2919556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12863" y="151546"/>
            <a:ext cx="9905998" cy="1478570"/>
          </a:xfrm>
        </p:spPr>
        <p:txBody>
          <a:bodyPr>
            <a:normAutofit/>
          </a:bodyPr>
          <a:lstStyle/>
          <a:p>
            <a:r>
              <a:rPr lang="en-US" sz="4400" dirty="0">
                <a:latin typeface="Rockwell" panose="02060603020205020403" pitchFamily="18" charset="0"/>
              </a:rPr>
              <a:t>Optimized models diff. feature </a:t>
            </a:r>
          </a:p>
        </p:txBody>
      </p:sp>
      <p:pic>
        <p:nvPicPr>
          <p:cNvPr id="5" name="Picture 4">
            <a:extLst>
              <a:ext uri="{FF2B5EF4-FFF2-40B4-BE49-F238E27FC236}">
                <a16:creationId xmlns:a16="http://schemas.microsoft.com/office/drawing/2014/main" id="{A8077BF2-E786-89DB-CEA4-FF19C609D047}"/>
              </a:ext>
            </a:extLst>
          </p:cNvPr>
          <p:cNvPicPr>
            <a:picLocks noChangeAspect="1"/>
          </p:cNvPicPr>
          <p:nvPr/>
        </p:nvPicPr>
        <p:blipFill>
          <a:blip r:embed="rId2"/>
          <a:stretch>
            <a:fillRect/>
          </a:stretch>
        </p:blipFill>
        <p:spPr>
          <a:xfrm>
            <a:off x="908188" y="1830399"/>
            <a:ext cx="3392880" cy="3672298"/>
          </a:xfrm>
          <a:prstGeom prst="rect">
            <a:avLst/>
          </a:prstGeom>
        </p:spPr>
      </p:pic>
      <p:pic>
        <p:nvPicPr>
          <p:cNvPr id="7" name="Picture 6">
            <a:extLst>
              <a:ext uri="{FF2B5EF4-FFF2-40B4-BE49-F238E27FC236}">
                <a16:creationId xmlns:a16="http://schemas.microsoft.com/office/drawing/2014/main" id="{C497FF23-3BBD-1656-67FA-D5BD4D942314}"/>
              </a:ext>
            </a:extLst>
          </p:cNvPr>
          <p:cNvPicPr>
            <a:picLocks noChangeAspect="1"/>
          </p:cNvPicPr>
          <p:nvPr/>
        </p:nvPicPr>
        <p:blipFill>
          <a:blip r:embed="rId3"/>
          <a:stretch>
            <a:fillRect/>
          </a:stretch>
        </p:blipFill>
        <p:spPr>
          <a:xfrm>
            <a:off x="4462578" y="1798476"/>
            <a:ext cx="3266844" cy="3672298"/>
          </a:xfrm>
          <a:prstGeom prst="rect">
            <a:avLst/>
          </a:prstGeom>
        </p:spPr>
      </p:pic>
      <p:pic>
        <p:nvPicPr>
          <p:cNvPr id="9" name="Picture 8">
            <a:extLst>
              <a:ext uri="{FF2B5EF4-FFF2-40B4-BE49-F238E27FC236}">
                <a16:creationId xmlns:a16="http://schemas.microsoft.com/office/drawing/2014/main" id="{58B02443-8B2D-ACFF-B853-F2A1BA352081}"/>
              </a:ext>
            </a:extLst>
          </p:cNvPr>
          <p:cNvPicPr>
            <a:picLocks noChangeAspect="1"/>
          </p:cNvPicPr>
          <p:nvPr/>
        </p:nvPicPr>
        <p:blipFill>
          <a:blip r:embed="rId4"/>
          <a:stretch>
            <a:fillRect/>
          </a:stretch>
        </p:blipFill>
        <p:spPr>
          <a:xfrm>
            <a:off x="8057405" y="1777827"/>
            <a:ext cx="3712876" cy="3672298"/>
          </a:xfrm>
          <a:prstGeom prst="rect">
            <a:avLst/>
          </a:prstGeom>
        </p:spPr>
      </p:pic>
      <p:sp>
        <p:nvSpPr>
          <p:cNvPr id="12" name="TextBox 11">
            <a:extLst>
              <a:ext uri="{FF2B5EF4-FFF2-40B4-BE49-F238E27FC236}">
                <a16:creationId xmlns:a16="http://schemas.microsoft.com/office/drawing/2014/main" id="{7A9424B3-2265-0B29-3131-E4700B498168}"/>
              </a:ext>
            </a:extLst>
          </p:cNvPr>
          <p:cNvSpPr txBox="1"/>
          <p:nvPr/>
        </p:nvSpPr>
        <p:spPr>
          <a:xfrm>
            <a:off x="1181753" y="1461067"/>
            <a:ext cx="2784297" cy="369332"/>
          </a:xfrm>
          <a:prstGeom prst="rect">
            <a:avLst/>
          </a:prstGeom>
          <a:noFill/>
        </p:spPr>
        <p:txBody>
          <a:bodyPr wrap="square" rtlCol="0">
            <a:spAutoFit/>
          </a:bodyPr>
          <a:lstStyle/>
          <a:p>
            <a:r>
              <a:rPr lang="en-US" dirty="0"/>
              <a:t>Linear Regression</a:t>
            </a:r>
          </a:p>
        </p:txBody>
      </p:sp>
      <p:sp>
        <p:nvSpPr>
          <p:cNvPr id="13" name="TextBox 12">
            <a:extLst>
              <a:ext uri="{FF2B5EF4-FFF2-40B4-BE49-F238E27FC236}">
                <a16:creationId xmlns:a16="http://schemas.microsoft.com/office/drawing/2014/main" id="{28F6A999-DCF5-715A-FAF3-AFF1E206735A}"/>
              </a:ext>
            </a:extLst>
          </p:cNvPr>
          <p:cNvSpPr txBox="1"/>
          <p:nvPr/>
        </p:nvSpPr>
        <p:spPr>
          <a:xfrm>
            <a:off x="4619579" y="1408495"/>
            <a:ext cx="2784297" cy="369332"/>
          </a:xfrm>
          <a:prstGeom prst="rect">
            <a:avLst/>
          </a:prstGeom>
          <a:noFill/>
        </p:spPr>
        <p:txBody>
          <a:bodyPr wrap="square" rtlCol="0">
            <a:spAutoFit/>
          </a:bodyPr>
          <a:lstStyle/>
          <a:p>
            <a:r>
              <a:rPr lang="en-US" dirty="0"/>
              <a:t>Random Forest</a:t>
            </a:r>
          </a:p>
        </p:txBody>
      </p:sp>
      <p:sp>
        <p:nvSpPr>
          <p:cNvPr id="14" name="TextBox 13">
            <a:extLst>
              <a:ext uri="{FF2B5EF4-FFF2-40B4-BE49-F238E27FC236}">
                <a16:creationId xmlns:a16="http://schemas.microsoft.com/office/drawing/2014/main" id="{6552CB18-F0BD-36F4-EF43-8C4C6320546D}"/>
              </a:ext>
            </a:extLst>
          </p:cNvPr>
          <p:cNvSpPr txBox="1"/>
          <p:nvPr/>
        </p:nvSpPr>
        <p:spPr>
          <a:xfrm>
            <a:off x="8434564" y="1334640"/>
            <a:ext cx="2784297" cy="369332"/>
          </a:xfrm>
          <a:prstGeom prst="rect">
            <a:avLst/>
          </a:prstGeom>
          <a:noFill/>
        </p:spPr>
        <p:txBody>
          <a:bodyPr wrap="square" rtlCol="0">
            <a:spAutoFit/>
          </a:bodyPr>
          <a:lstStyle/>
          <a:p>
            <a:r>
              <a:rPr lang="en-US" dirty="0"/>
              <a:t>Extreme GB</a:t>
            </a:r>
          </a:p>
        </p:txBody>
      </p:sp>
      <p:sp>
        <p:nvSpPr>
          <p:cNvPr id="15" name="TextBox 14">
            <a:extLst>
              <a:ext uri="{FF2B5EF4-FFF2-40B4-BE49-F238E27FC236}">
                <a16:creationId xmlns:a16="http://schemas.microsoft.com/office/drawing/2014/main" id="{C4034456-6633-E167-A2C6-3B908DE81026}"/>
              </a:ext>
            </a:extLst>
          </p:cNvPr>
          <p:cNvSpPr txBox="1"/>
          <p:nvPr/>
        </p:nvSpPr>
        <p:spPr>
          <a:xfrm>
            <a:off x="2038350" y="5838825"/>
            <a:ext cx="6991350" cy="923330"/>
          </a:xfrm>
          <a:prstGeom prst="rect">
            <a:avLst/>
          </a:prstGeom>
          <a:noFill/>
        </p:spPr>
        <p:txBody>
          <a:bodyPr wrap="square" rtlCol="0">
            <a:spAutoFit/>
          </a:bodyPr>
          <a:lstStyle/>
          <a:p>
            <a:pPr marL="285750" indent="-285750">
              <a:buFont typeface="Arial" panose="020B0604020202020204" pitchFamily="34" charset="0"/>
              <a:buChar char="•"/>
            </a:pPr>
            <a:r>
              <a:rPr lang="en-US" dirty="0"/>
              <a:t>Random forest didn’t do any better overfit again </a:t>
            </a:r>
          </a:p>
          <a:p>
            <a:pPr marL="285750" indent="-285750">
              <a:buFont typeface="Arial" panose="020B0604020202020204" pitchFamily="34" charset="0"/>
              <a:buChar char="•"/>
            </a:pPr>
            <a:r>
              <a:rPr lang="en-US" dirty="0"/>
              <a:t>Liner still performed better </a:t>
            </a:r>
          </a:p>
          <a:p>
            <a:pPr marL="285750" indent="-285750">
              <a:buFont typeface="Arial" panose="020B0604020202020204" pitchFamily="34" charset="0"/>
              <a:buChar char="•"/>
            </a:pPr>
            <a:r>
              <a:rPr lang="en-US" dirty="0" err="1"/>
              <a:t>Xgb</a:t>
            </a:r>
            <a:r>
              <a:rPr lang="en-US" dirty="0"/>
              <a:t> better AUC than Linear very similar in metrics </a:t>
            </a:r>
          </a:p>
        </p:txBody>
      </p:sp>
    </p:spTree>
    <p:extLst>
      <p:ext uri="{BB962C8B-B14F-4D97-AF65-F5344CB8AC3E}">
        <p14:creationId xmlns:p14="http://schemas.microsoft.com/office/powerpoint/2010/main" val="2783297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38266" y="-222402"/>
            <a:ext cx="9905998" cy="1478570"/>
          </a:xfrm>
        </p:spPr>
        <p:txBody>
          <a:bodyPr>
            <a:normAutofit/>
          </a:bodyPr>
          <a:lstStyle/>
          <a:p>
            <a:r>
              <a:rPr lang="en-US" sz="4400" dirty="0">
                <a:latin typeface="Rockwell" panose="02060603020205020403" pitchFamily="18" charset="0"/>
              </a:rPr>
              <a:t>Optimized models </a:t>
            </a:r>
          </a:p>
        </p:txBody>
      </p:sp>
      <p:sp>
        <p:nvSpPr>
          <p:cNvPr id="12" name="TextBox 11">
            <a:extLst>
              <a:ext uri="{FF2B5EF4-FFF2-40B4-BE49-F238E27FC236}">
                <a16:creationId xmlns:a16="http://schemas.microsoft.com/office/drawing/2014/main" id="{7A9424B3-2265-0B29-3131-E4700B498168}"/>
              </a:ext>
            </a:extLst>
          </p:cNvPr>
          <p:cNvSpPr txBox="1"/>
          <p:nvPr/>
        </p:nvSpPr>
        <p:spPr>
          <a:xfrm>
            <a:off x="1245009" y="823286"/>
            <a:ext cx="2784297" cy="369332"/>
          </a:xfrm>
          <a:prstGeom prst="rect">
            <a:avLst/>
          </a:prstGeom>
          <a:noFill/>
        </p:spPr>
        <p:txBody>
          <a:bodyPr wrap="square" rtlCol="0">
            <a:spAutoFit/>
          </a:bodyPr>
          <a:lstStyle/>
          <a:p>
            <a:r>
              <a:rPr lang="en-US" dirty="0"/>
              <a:t>2</a:t>
            </a:r>
            <a:r>
              <a:rPr lang="en-US" baseline="30000" dirty="0"/>
              <a:t>nd</a:t>
            </a:r>
            <a:r>
              <a:rPr lang="en-US" dirty="0"/>
              <a:t> NN Model </a:t>
            </a:r>
          </a:p>
        </p:txBody>
      </p:sp>
      <p:sp>
        <p:nvSpPr>
          <p:cNvPr id="13" name="TextBox 12">
            <a:extLst>
              <a:ext uri="{FF2B5EF4-FFF2-40B4-BE49-F238E27FC236}">
                <a16:creationId xmlns:a16="http://schemas.microsoft.com/office/drawing/2014/main" id="{28F6A999-DCF5-715A-FAF3-AFF1E206735A}"/>
              </a:ext>
            </a:extLst>
          </p:cNvPr>
          <p:cNvSpPr txBox="1"/>
          <p:nvPr/>
        </p:nvSpPr>
        <p:spPr>
          <a:xfrm>
            <a:off x="4667549" y="823286"/>
            <a:ext cx="2784297" cy="369332"/>
          </a:xfrm>
          <a:prstGeom prst="rect">
            <a:avLst/>
          </a:prstGeom>
          <a:noFill/>
        </p:spPr>
        <p:txBody>
          <a:bodyPr wrap="square" rtlCol="0">
            <a:spAutoFit/>
          </a:bodyPr>
          <a:lstStyle/>
          <a:p>
            <a:r>
              <a:rPr lang="en-US" dirty="0"/>
              <a:t>3</a:t>
            </a:r>
            <a:r>
              <a:rPr lang="en-US" baseline="30000" dirty="0"/>
              <a:t>rd</a:t>
            </a:r>
            <a:r>
              <a:rPr lang="en-US" dirty="0"/>
              <a:t> NN Model </a:t>
            </a:r>
          </a:p>
        </p:txBody>
      </p:sp>
      <p:sp>
        <p:nvSpPr>
          <p:cNvPr id="14" name="TextBox 13">
            <a:extLst>
              <a:ext uri="{FF2B5EF4-FFF2-40B4-BE49-F238E27FC236}">
                <a16:creationId xmlns:a16="http://schemas.microsoft.com/office/drawing/2014/main" id="{6552CB18-F0BD-36F4-EF43-8C4C6320546D}"/>
              </a:ext>
            </a:extLst>
          </p:cNvPr>
          <p:cNvSpPr txBox="1"/>
          <p:nvPr/>
        </p:nvSpPr>
        <p:spPr>
          <a:xfrm>
            <a:off x="8453292" y="783393"/>
            <a:ext cx="2784297" cy="369332"/>
          </a:xfrm>
          <a:prstGeom prst="rect">
            <a:avLst/>
          </a:prstGeom>
          <a:noFill/>
        </p:spPr>
        <p:txBody>
          <a:bodyPr wrap="square" rtlCol="0">
            <a:spAutoFit/>
          </a:bodyPr>
          <a:lstStyle/>
          <a:p>
            <a:r>
              <a:rPr lang="en-US" dirty="0"/>
              <a:t>4</a:t>
            </a:r>
            <a:r>
              <a:rPr lang="en-US" baseline="30000" dirty="0"/>
              <a:t>th</a:t>
            </a:r>
            <a:r>
              <a:rPr lang="en-US" dirty="0"/>
              <a:t> NN Model </a:t>
            </a:r>
          </a:p>
        </p:txBody>
      </p:sp>
      <p:sp>
        <p:nvSpPr>
          <p:cNvPr id="15" name="TextBox 14">
            <a:extLst>
              <a:ext uri="{FF2B5EF4-FFF2-40B4-BE49-F238E27FC236}">
                <a16:creationId xmlns:a16="http://schemas.microsoft.com/office/drawing/2014/main" id="{C4034456-6633-E167-A2C6-3B908DE81026}"/>
              </a:ext>
            </a:extLst>
          </p:cNvPr>
          <p:cNvSpPr txBox="1"/>
          <p:nvPr/>
        </p:nvSpPr>
        <p:spPr>
          <a:xfrm>
            <a:off x="967007" y="5103674"/>
            <a:ext cx="3340302" cy="1754326"/>
          </a:xfrm>
          <a:prstGeom prst="rect">
            <a:avLst/>
          </a:prstGeom>
          <a:noFill/>
        </p:spPr>
        <p:txBody>
          <a:bodyPr wrap="square" rtlCol="0">
            <a:spAutoFit/>
          </a:bodyPr>
          <a:lstStyle/>
          <a:p>
            <a:pPr marL="285750" indent="-285750">
              <a:buFont typeface="Arial" panose="020B0604020202020204" pitchFamily="34" charset="0"/>
              <a:buChar char="•"/>
            </a:pPr>
            <a:r>
              <a:rPr lang="en-US" dirty="0"/>
              <a:t>2</a:t>
            </a:r>
            <a:r>
              <a:rPr lang="en-US" baseline="30000" dirty="0"/>
              <a:t>nd</a:t>
            </a:r>
            <a:r>
              <a:rPr lang="en-US" dirty="0"/>
              <a:t> NN Model 3 hidden layers</a:t>
            </a:r>
          </a:p>
          <a:p>
            <a:pPr marL="285750" indent="-285750">
              <a:buFont typeface="Arial" panose="020B0604020202020204" pitchFamily="34" charset="0"/>
              <a:buChar char="•"/>
            </a:pPr>
            <a:r>
              <a:rPr lang="en-US" dirty="0"/>
              <a:t>Neurons , </a:t>
            </a:r>
            <a:r>
              <a:rPr lang="en-US" dirty="0" err="1"/>
              <a:t>lyr</a:t>
            </a:r>
            <a:r>
              <a:rPr lang="en-US" dirty="0"/>
              <a:t> 1= 12, lyr2=8, lyr3=5</a:t>
            </a:r>
          </a:p>
          <a:p>
            <a:pPr marL="285750" indent="-285750">
              <a:buFont typeface="Arial" panose="020B0604020202020204" pitchFamily="34" charset="0"/>
              <a:buChar char="•"/>
            </a:pPr>
            <a:r>
              <a:rPr lang="en-US" dirty="0"/>
              <a:t>Epoch = 150</a:t>
            </a:r>
          </a:p>
          <a:p>
            <a:pPr marL="285750" indent="-285750">
              <a:buFont typeface="Arial" panose="020B0604020202020204" pitchFamily="34" charset="0"/>
              <a:buChar char="•"/>
            </a:pPr>
            <a:r>
              <a:rPr lang="en-US" dirty="0"/>
              <a:t>Activation function </a:t>
            </a:r>
            <a:r>
              <a:rPr lang="en-US" dirty="0" err="1"/>
              <a:t>relu</a:t>
            </a:r>
            <a:r>
              <a:rPr lang="en-US" dirty="0"/>
              <a:t>, output function =sigmoid  </a:t>
            </a:r>
          </a:p>
        </p:txBody>
      </p:sp>
      <p:pic>
        <p:nvPicPr>
          <p:cNvPr id="4" name="Picture 3">
            <a:extLst>
              <a:ext uri="{FF2B5EF4-FFF2-40B4-BE49-F238E27FC236}">
                <a16:creationId xmlns:a16="http://schemas.microsoft.com/office/drawing/2014/main" id="{21BB1DD6-E0F4-8EE8-1498-D0A0341A1C2B}"/>
              </a:ext>
            </a:extLst>
          </p:cNvPr>
          <p:cNvPicPr>
            <a:picLocks noChangeAspect="1"/>
          </p:cNvPicPr>
          <p:nvPr/>
        </p:nvPicPr>
        <p:blipFill>
          <a:blip r:embed="rId2"/>
          <a:stretch>
            <a:fillRect/>
          </a:stretch>
        </p:blipFill>
        <p:spPr>
          <a:xfrm>
            <a:off x="941753" y="1201527"/>
            <a:ext cx="3266844" cy="3672531"/>
          </a:xfrm>
          <a:prstGeom prst="rect">
            <a:avLst/>
          </a:prstGeom>
        </p:spPr>
      </p:pic>
      <p:pic>
        <p:nvPicPr>
          <p:cNvPr id="8" name="Picture 7">
            <a:extLst>
              <a:ext uri="{FF2B5EF4-FFF2-40B4-BE49-F238E27FC236}">
                <a16:creationId xmlns:a16="http://schemas.microsoft.com/office/drawing/2014/main" id="{B9858EFA-2B3D-6A58-79F6-E477196D5CE1}"/>
              </a:ext>
            </a:extLst>
          </p:cNvPr>
          <p:cNvPicPr>
            <a:picLocks noChangeAspect="1"/>
          </p:cNvPicPr>
          <p:nvPr/>
        </p:nvPicPr>
        <p:blipFill>
          <a:blip r:embed="rId3"/>
          <a:stretch>
            <a:fillRect/>
          </a:stretch>
        </p:blipFill>
        <p:spPr>
          <a:xfrm>
            <a:off x="4479419" y="1166918"/>
            <a:ext cx="3266844" cy="3725103"/>
          </a:xfrm>
          <a:prstGeom prst="rect">
            <a:avLst/>
          </a:prstGeom>
        </p:spPr>
      </p:pic>
      <p:pic>
        <p:nvPicPr>
          <p:cNvPr id="11" name="Picture 10">
            <a:extLst>
              <a:ext uri="{FF2B5EF4-FFF2-40B4-BE49-F238E27FC236}">
                <a16:creationId xmlns:a16="http://schemas.microsoft.com/office/drawing/2014/main" id="{4F6D91BA-9D66-4C4E-B499-393B910632A6}"/>
              </a:ext>
            </a:extLst>
          </p:cNvPr>
          <p:cNvPicPr>
            <a:picLocks noChangeAspect="1"/>
          </p:cNvPicPr>
          <p:nvPr/>
        </p:nvPicPr>
        <p:blipFill>
          <a:blip r:embed="rId4"/>
          <a:stretch>
            <a:fillRect/>
          </a:stretch>
        </p:blipFill>
        <p:spPr>
          <a:xfrm>
            <a:off x="8287907" y="1201527"/>
            <a:ext cx="2956357" cy="3725102"/>
          </a:xfrm>
          <a:prstGeom prst="rect">
            <a:avLst/>
          </a:prstGeom>
        </p:spPr>
      </p:pic>
      <p:sp>
        <p:nvSpPr>
          <p:cNvPr id="16" name="TextBox 15">
            <a:extLst>
              <a:ext uri="{FF2B5EF4-FFF2-40B4-BE49-F238E27FC236}">
                <a16:creationId xmlns:a16="http://schemas.microsoft.com/office/drawing/2014/main" id="{A9AF8168-B947-152F-E4A8-E4AFEE08F411}"/>
              </a:ext>
            </a:extLst>
          </p:cNvPr>
          <p:cNvSpPr txBox="1"/>
          <p:nvPr/>
        </p:nvSpPr>
        <p:spPr>
          <a:xfrm>
            <a:off x="4317425" y="5103674"/>
            <a:ext cx="3340302" cy="1754326"/>
          </a:xfrm>
          <a:prstGeom prst="rect">
            <a:avLst/>
          </a:prstGeom>
          <a:noFill/>
        </p:spPr>
        <p:txBody>
          <a:bodyPr wrap="square" rtlCol="0">
            <a:spAutoFit/>
          </a:bodyPr>
          <a:lstStyle/>
          <a:p>
            <a:pPr marL="285750" indent="-285750">
              <a:buFont typeface="Arial" panose="020B0604020202020204" pitchFamily="34" charset="0"/>
              <a:buChar char="•"/>
            </a:pPr>
            <a:r>
              <a:rPr lang="en-US" dirty="0"/>
              <a:t>3rd NN Model 3 hidden layers</a:t>
            </a:r>
          </a:p>
          <a:p>
            <a:pPr marL="285750" indent="-285750">
              <a:buFont typeface="Arial" panose="020B0604020202020204" pitchFamily="34" charset="0"/>
              <a:buChar char="•"/>
            </a:pPr>
            <a:r>
              <a:rPr lang="en-US" dirty="0"/>
              <a:t>Neurons , </a:t>
            </a:r>
            <a:r>
              <a:rPr lang="en-US" dirty="0" err="1"/>
              <a:t>lyr</a:t>
            </a:r>
            <a:r>
              <a:rPr lang="en-US" dirty="0"/>
              <a:t> 1= 10, lyr2=6, lyr3=3</a:t>
            </a:r>
          </a:p>
          <a:p>
            <a:pPr marL="285750" indent="-285750">
              <a:buFont typeface="Arial" panose="020B0604020202020204" pitchFamily="34" charset="0"/>
              <a:buChar char="•"/>
            </a:pPr>
            <a:r>
              <a:rPr lang="en-US" dirty="0"/>
              <a:t>Epoch = 100</a:t>
            </a:r>
          </a:p>
          <a:p>
            <a:pPr marL="285750" indent="-285750">
              <a:buFont typeface="Arial" panose="020B0604020202020204" pitchFamily="34" charset="0"/>
              <a:buChar char="•"/>
            </a:pPr>
            <a:r>
              <a:rPr lang="en-US" dirty="0"/>
              <a:t>Activation function </a:t>
            </a:r>
            <a:r>
              <a:rPr lang="en-US" dirty="0" err="1"/>
              <a:t>relu</a:t>
            </a:r>
            <a:r>
              <a:rPr lang="en-US" dirty="0"/>
              <a:t>, output function =sigmoid  </a:t>
            </a:r>
          </a:p>
        </p:txBody>
      </p:sp>
      <p:sp>
        <p:nvSpPr>
          <p:cNvPr id="17" name="TextBox 16">
            <a:extLst>
              <a:ext uri="{FF2B5EF4-FFF2-40B4-BE49-F238E27FC236}">
                <a16:creationId xmlns:a16="http://schemas.microsoft.com/office/drawing/2014/main" id="{45B97DB8-EC0B-A8B2-66E0-58AAB24BC616}"/>
              </a:ext>
            </a:extLst>
          </p:cNvPr>
          <p:cNvSpPr txBox="1"/>
          <p:nvPr/>
        </p:nvSpPr>
        <p:spPr>
          <a:xfrm>
            <a:off x="8012391" y="5017928"/>
            <a:ext cx="3340302" cy="1754326"/>
          </a:xfrm>
          <a:prstGeom prst="rect">
            <a:avLst/>
          </a:prstGeom>
          <a:noFill/>
        </p:spPr>
        <p:txBody>
          <a:bodyPr wrap="square" rtlCol="0">
            <a:spAutoFit/>
          </a:bodyPr>
          <a:lstStyle/>
          <a:p>
            <a:pPr marL="285750" indent="-285750">
              <a:buFont typeface="Arial" panose="020B0604020202020204" pitchFamily="34" charset="0"/>
              <a:buChar char="•"/>
            </a:pPr>
            <a:r>
              <a:rPr lang="en-US" dirty="0"/>
              <a:t>4th NN Model 4 hidden layers</a:t>
            </a:r>
          </a:p>
          <a:p>
            <a:pPr marL="285750" indent="-285750">
              <a:buFont typeface="Arial" panose="020B0604020202020204" pitchFamily="34" charset="0"/>
              <a:buChar char="•"/>
            </a:pPr>
            <a:r>
              <a:rPr lang="en-US" dirty="0"/>
              <a:t>Neurons , </a:t>
            </a:r>
            <a:r>
              <a:rPr lang="en-US" dirty="0" err="1"/>
              <a:t>lyr</a:t>
            </a:r>
            <a:r>
              <a:rPr lang="en-US" dirty="0"/>
              <a:t> 1= 8, lyr2=6, lyr3=4, </a:t>
            </a:r>
            <a:r>
              <a:rPr lang="en-US" dirty="0" err="1"/>
              <a:t>lyr</a:t>
            </a:r>
            <a:r>
              <a:rPr lang="en-US" dirty="0"/>
              <a:t>=2</a:t>
            </a:r>
          </a:p>
          <a:p>
            <a:pPr marL="285750" indent="-285750">
              <a:buFont typeface="Arial" panose="020B0604020202020204" pitchFamily="34" charset="0"/>
              <a:buChar char="•"/>
            </a:pPr>
            <a:r>
              <a:rPr lang="en-US" dirty="0"/>
              <a:t>Epoch = 50</a:t>
            </a:r>
          </a:p>
          <a:p>
            <a:pPr marL="285750" indent="-285750">
              <a:buFont typeface="Arial" panose="020B0604020202020204" pitchFamily="34" charset="0"/>
              <a:buChar char="•"/>
            </a:pPr>
            <a:r>
              <a:rPr lang="en-US" dirty="0"/>
              <a:t>Activation function </a:t>
            </a:r>
            <a:r>
              <a:rPr lang="en-US" dirty="0" err="1"/>
              <a:t>relu</a:t>
            </a:r>
            <a:r>
              <a:rPr lang="en-US" dirty="0"/>
              <a:t>, output function =sigmoid  </a:t>
            </a:r>
          </a:p>
        </p:txBody>
      </p:sp>
    </p:spTree>
    <p:extLst>
      <p:ext uri="{BB962C8B-B14F-4D97-AF65-F5344CB8AC3E}">
        <p14:creationId xmlns:p14="http://schemas.microsoft.com/office/powerpoint/2010/main" val="209277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234696"/>
            <a:ext cx="9905998" cy="1478570"/>
          </a:xfrm>
        </p:spPr>
        <p:txBody>
          <a:bodyPr>
            <a:normAutofit/>
          </a:bodyPr>
          <a:lstStyle/>
          <a:p>
            <a:r>
              <a:rPr lang="en-US" sz="4400" dirty="0">
                <a:latin typeface="Rockwell" panose="02060603020205020403" pitchFamily="18" charset="0"/>
              </a:rPr>
              <a:t>Final Result</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3" y="1549576"/>
            <a:ext cx="9905999" cy="4952824"/>
          </a:xfrm>
        </p:spPr>
        <p:txBody>
          <a:bodyPr vert="horz" lIns="91440" tIns="45720" rIns="91440" bIns="45720" rtlCol="0" anchor="t">
            <a:normAutofit fontScale="55000" lnSpcReduction="20000"/>
          </a:bodyPr>
          <a:lstStyle/>
          <a:p>
            <a:pPr lvl="0"/>
            <a:r>
              <a:rPr lang="en-US" dirty="0">
                <a:latin typeface="Tahoma" panose="020B0604030504040204" pitchFamily="34" charset="0"/>
                <a:ea typeface="Tahoma" panose="020B0604030504040204" pitchFamily="34" charset="0"/>
                <a:cs typeface="Tahoma" panose="020B0604030504040204" pitchFamily="34" charset="0"/>
              </a:rPr>
              <a:t>The problem for which applicant should be selected for funding by nonprofit foundation Alphabet Soup had a big data set to use for modeling. The target for the problem is what would predict a successful model for funding of applicants.  The specific target is Is_successful and the variable features used for the model where </a:t>
            </a:r>
            <a:r>
              <a:rPr lang="en-US" b="1" dirty="0">
                <a:latin typeface="Tahoma" panose="020B0604030504040204" pitchFamily="34" charset="0"/>
                <a:ea typeface="Tahoma" panose="020B0604030504040204" pitchFamily="34" charset="0"/>
                <a:cs typeface="Tahoma" panose="020B0604030504040204" pitchFamily="34" charset="0"/>
              </a:rPr>
              <a:t>classification</a:t>
            </a:r>
            <a:r>
              <a:rPr lang="en-US" dirty="0">
                <a:latin typeface="Tahoma" panose="020B0604030504040204" pitchFamily="34" charset="0"/>
                <a:ea typeface="Tahoma" panose="020B0604030504040204" pitchFamily="34" charset="0"/>
                <a:cs typeface="Tahoma" panose="020B0604030504040204" pitchFamily="34" charset="0"/>
              </a:rPr>
              <a:t>, </a:t>
            </a:r>
            <a:r>
              <a:rPr lang="en-US" b="1" dirty="0">
                <a:latin typeface="Tahoma" panose="020B0604030504040204" pitchFamily="34" charset="0"/>
                <a:ea typeface="Tahoma" panose="020B0604030504040204" pitchFamily="34" charset="0"/>
                <a:cs typeface="Tahoma" panose="020B0604030504040204" pitchFamily="34" charset="0"/>
              </a:rPr>
              <a:t>name</a:t>
            </a:r>
            <a:r>
              <a:rPr lang="en-US" dirty="0">
                <a:latin typeface="Tahoma" panose="020B0604030504040204" pitchFamily="34" charset="0"/>
                <a:ea typeface="Tahoma" panose="020B0604030504040204" pitchFamily="34" charset="0"/>
                <a:cs typeface="Tahoma" panose="020B0604030504040204" pitchFamily="34" charset="0"/>
              </a:rPr>
              <a:t> and </a:t>
            </a:r>
            <a:r>
              <a:rPr lang="en-US" b="1" dirty="0">
                <a:latin typeface="Tahoma" panose="020B0604030504040204" pitchFamily="34" charset="0"/>
                <a:ea typeface="Tahoma" panose="020B0604030504040204" pitchFamily="34" charset="0"/>
                <a:cs typeface="Tahoma" panose="020B0604030504040204" pitchFamily="34" charset="0"/>
              </a:rPr>
              <a:t>application</a:t>
            </a:r>
            <a:r>
              <a:rPr lang="en-US" dirty="0">
                <a:latin typeface="Tahoma" panose="020B0604030504040204" pitchFamily="34" charset="0"/>
                <a:ea typeface="Tahoma" panose="020B0604030504040204" pitchFamily="34" charset="0"/>
                <a:cs typeface="Tahoma" panose="020B0604030504040204" pitchFamily="34" charset="0"/>
              </a:rPr>
              <a:t> </a:t>
            </a:r>
            <a:r>
              <a:rPr lang="en-US" b="1" dirty="0">
                <a:latin typeface="Tahoma" panose="020B0604030504040204" pitchFamily="34" charset="0"/>
                <a:ea typeface="Tahoma" panose="020B0604030504040204" pitchFamily="34" charset="0"/>
                <a:cs typeface="Tahoma" panose="020B0604030504040204" pitchFamily="34" charset="0"/>
              </a:rPr>
              <a:t>type</a:t>
            </a:r>
            <a:r>
              <a:rPr lang="en-US" dirty="0">
                <a:latin typeface="Tahoma" panose="020B0604030504040204" pitchFamily="34" charset="0"/>
                <a:ea typeface="Tahoma" panose="020B0604030504040204" pitchFamily="34" charset="0"/>
                <a:cs typeface="Tahoma" panose="020B0604030504040204" pitchFamily="34" charset="0"/>
              </a:rPr>
              <a:t>. The first model dropped the </a:t>
            </a:r>
            <a:r>
              <a:rPr lang="en-US" b="1" dirty="0">
                <a:latin typeface="Tahoma" panose="020B0604030504040204" pitchFamily="34" charset="0"/>
                <a:ea typeface="Tahoma" panose="020B0604030504040204" pitchFamily="34" charset="0"/>
                <a:cs typeface="Tahoma" panose="020B0604030504040204" pitchFamily="34" charset="0"/>
              </a:rPr>
              <a:t>name</a:t>
            </a:r>
            <a:r>
              <a:rPr lang="en-US" dirty="0">
                <a:latin typeface="Tahoma" panose="020B0604030504040204" pitchFamily="34" charset="0"/>
                <a:ea typeface="Tahoma" panose="020B0604030504040204" pitchFamily="34" charset="0"/>
                <a:cs typeface="Tahoma" panose="020B0604030504040204" pitchFamily="34" charset="0"/>
              </a:rPr>
              <a:t> and </a:t>
            </a:r>
            <a:r>
              <a:rPr lang="en-US" b="1" dirty="0">
                <a:latin typeface="Tahoma" panose="020B0604030504040204" pitchFamily="34" charset="0"/>
                <a:ea typeface="Tahoma" panose="020B0604030504040204" pitchFamily="34" charset="0"/>
                <a:cs typeface="Tahoma" panose="020B0604030504040204" pitchFamily="34" charset="0"/>
              </a:rPr>
              <a:t>EIN</a:t>
            </a:r>
            <a:r>
              <a:rPr lang="en-US" dirty="0">
                <a:latin typeface="Tahoma" panose="020B0604030504040204" pitchFamily="34" charset="0"/>
                <a:ea typeface="Tahoma" panose="020B0604030504040204" pitchFamily="34" charset="0"/>
                <a:cs typeface="Tahoma" panose="020B0604030504040204" pitchFamily="34" charset="0"/>
              </a:rPr>
              <a:t> because of the difficulty using these string values that would not be beneficial to the first run on the data set. The neurons, layers and activation functions selected for the first model , were selected as a baseline with the understanding that </a:t>
            </a:r>
            <a:r>
              <a:rPr lang="en-US" dirty="0" err="1">
                <a:latin typeface="Tahoma" panose="020B0604030504040204" pitchFamily="34" charset="0"/>
                <a:ea typeface="Tahoma" panose="020B0604030504040204" pitchFamily="34" charset="0"/>
                <a:cs typeface="Tahoma" panose="020B0604030504040204" pitchFamily="34" charset="0"/>
              </a:rPr>
              <a:t>relu</a:t>
            </a:r>
            <a:r>
              <a:rPr lang="en-US" dirty="0">
                <a:latin typeface="Tahoma" panose="020B0604030504040204" pitchFamily="34" charset="0"/>
                <a:ea typeface="Tahoma" panose="020B0604030504040204" pitchFamily="34" charset="0"/>
                <a:cs typeface="Tahoma" panose="020B0604030504040204" pitchFamily="34" charset="0"/>
              </a:rPr>
              <a:t> as a activation function due to its speed and sigmoid doing well at predicting. The neurons selected for the first model where randomly selected and the hidden layers were selected because I wanted to begin with an  even number to discover if odd number of neurons or more even numbered neurons would produce results that would help identify which had a better accuracy prediction. After the first neural network model was ran, my intention was to get the accuracy metric to improve with adjustments to features. This is the action taken on the optimized models with the binning of the </a:t>
            </a:r>
            <a:r>
              <a:rPr lang="en-US" b="1" dirty="0">
                <a:latin typeface="Tahoma" panose="020B0604030504040204" pitchFamily="34" charset="0"/>
                <a:ea typeface="Tahoma" panose="020B0604030504040204" pitchFamily="34" charset="0"/>
                <a:cs typeface="Tahoma" panose="020B0604030504040204" pitchFamily="34" charset="0"/>
              </a:rPr>
              <a:t>NAME feature. </a:t>
            </a:r>
            <a:r>
              <a:rPr lang="en-US" dirty="0">
                <a:latin typeface="Tahoma" panose="020B0604030504040204" pitchFamily="34" charset="0"/>
                <a:ea typeface="Tahoma" panose="020B0604030504040204" pitchFamily="34" charset="0"/>
                <a:cs typeface="Tahoma" panose="020B0604030504040204" pitchFamily="34" charset="0"/>
              </a:rPr>
              <a:t>The model remained using CLASSIFICATION and after scaling the data I again used the baseline algorithms on the original model. Three additional neural network models were made, and the 2</a:t>
            </a:r>
            <a:r>
              <a:rPr lang="en-US" baseline="30000" dirty="0">
                <a:latin typeface="Tahoma" panose="020B0604030504040204" pitchFamily="34" charset="0"/>
                <a:ea typeface="Tahoma" panose="020B0604030504040204" pitchFamily="34" charset="0"/>
                <a:cs typeface="Tahoma" panose="020B0604030504040204" pitchFamily="34" charset="0"/>
              </a:rPr>
              <a:t>nd</a:t>
            </a:r>
            <a:r>
              <a:rPr lang="en-US" dirty="0">
                <a:latin typeface="Tahoma" panose="020B0604030504040204" pitchFamily="34" charset="0"/>
                <a:ea typeface="Tahoma" panose="020B0604030504040204" pitchFamily="34" charset="0"/>
                <a:cs typeface="Tahoma" panose="020B0604030504040204" pitchFamily="34" charset="0"/>
              </a:rPr>
              <a:t> model utilized  four neurons and epoch value of 150. I kept the activation function for the hidden layers as </a:t>
            </a:r>
            <a:r>
              <a:rPr lang="en-US" dirty="0" err="1">
                <a:latin typeface="Tahoma" panose="020B0604030504040204" pitchFamily="34" charset="0"/>
                <a:ea typeface="Tahoma" panose="020B0604030504040204" pitchFamily="34" charset="0"/>
                <a:cs typeface="Tahoma" panose="020B0604030504040204" pitchFamily="34" charset="0"/>
              </a:rPr>
              <a:t>reuls</a:t>
            </a:r>
            <a:r>
              <a:rPr lang="en-US" dirty="0">
                <a:latin typeface="Tahoma" panose="020B0604030504040204" pitchFamily="34" charset="0"/>
                <a:ea typeface="Tahoma" panose="020B0604030504040204" pitchFamily="34" charset="0"/>
                <a:cs typeface="Tahoma" panose="020B0604030504040204" pitchFamily="34" charset="0"/>
              </a:rPr>
              <a:t> for speed purposes and the sigmoid because of the usefulness in predicting. The accuracy score remained at 72%, and a similar hyper tune was done on the 4</a:t>
            </a:r>
            <a:r>
              <a:rPr lang="en-US" baseline="30000" dirty="0">
                <a:latin typeface="Tahoma" panose="020B0604030504040204" pitchFamily="34" charset="0"/>
                <a:ea typeface="Tahoma" panose="020B0604030504040204" pitchFamily="34" charset="0"/>
                <a:cs typeface="Tahoma" panose="020B0604030504040204" pitchFamily="34" charset="0"/>
              </a:rPr>
              <a:t>th</a:t>
            </a:r>
            <a:r>
              <a:rPr lang="en-US" dirty="0">
                <a:latin typeface="Tahoma" panose="020B0604030504040204" pitchFamily="34" charset="0"/>
                <a:ea typeface="Tahoma" panose="020B0604030504040204" pitchFamily="34" charset="0"/>
                <a:cs typeface="Tahoma" panose="020B0604030504040204" pitchFamily="34" charset="0"/>
              </a:rPr>
              <a:t> model using four hidden layers, this time, with the first layer using 8 neurons , layer 2 six neurons and layer 3 using 4 neurons and layer 4 using 2 neurons. The accuracy score did not move by much and remained at 72%. The improvement came with the third model, this model utilized three hidden layers with the first layer using 10 neurons and the second hidden layer using 6 neurons and the third layer using 3 neurons. This model, had the best accuracy of 73% . It did not have a better area under curve than models 2 and 4 , but precision and recall were slightly better than model 2 and 4. The improvement made with model 3 leads me to believe with additional feature engineering and further exploration on the neurons assigned to each layer and experimenting with odd number of hidden layers may have even better results. The data set is large , and the use of a neural network model has its advantages , but the linear regression model may be the best choice for this problem. It is less complex which would lead to easier interpretability to stakeholders. The neural network models had comparable results but required more tuning and testing to gain slightly better results.  </a:t>
            </a:r>
          </a:p>
        </p:txBody>
      </p:sp>
    </p:spTree>
    <p:extLst>
      <p:ext uri="{BB962C8B-B14F-4D97-AF65-F5344CB8AC3E}">
        <p14:creationId xmlns:p14="http://schemas.microsoft.com/office/powerpoint/2010/main" val="1902613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Home work 21 </a:t>
            </a:r>
          </a:p>
        </p:txBody>
      </p:sp>
      <p:graphicFrame>
        <p:nvGraphicFramePr>
          <p:cNvPr id="4" name="Content Placeholder 3">
            <a:extLst>
              <a:ext uri="{FF2B5EF4-FFF2-40B4-BE49-F238E27FC236}">
                <a16:creationId xmlns:a16="http://schemas.microsoft.com/office/drawing/2014/main" id="{8D4F1745-A55E-4835-88EB-BC637121B608}"/>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696684632"/>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368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Background Information</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Where did you get the data ?</a:t>
            </a:r>
          </a:p>
          <a:p>
            <a:pPr lvl="1"/>
            <a:r>
              <a:rPr lang="en-US" dirty="0">
                <a:latin typeface="Tahoma" panose="020B0604030504040204" pitchFamily="34" charset="0"/>
                <a:ea typeface="Tahoma" panose="020B0604030504040204" pitchFamily="34" charset="0"/>
                <a:cs typeface="Tahoma" panose="020B0604030504040204" pitchFamily="34" charset="0"/>
              </a:rPr>
              <a:t>Explore CSV file containing 34k organizations that received funding over the years</a:t>
            </a:r>
          </a:p>
        </p:txBody>
      </p:sp>
    </p:spTree>
    <p:extLst>
      <p:ext uri="{BB962C8B-B14F-4D97-AF65-F5344CB8AC3E}">
        <p14:creationId xmlns:p14="http://schemas.microsoft.com/office/powerpoint/2010/main" val="2172179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Workable Solutions </a:t>
            </a:r>
          </a:p>
        </p:txBody>
      </p:sp>
      <p:graphicFrame>
        <p:nvGraphicFramePr>
          <p:cNvPr id="4" name="Content Placeholder 3">
            <a:extLst>
              <a:ext uri="{FF2B5EF4-FFF2-40B4-BE49-F238E27FC236}">
                <a16:creationId xmlns:a16="http://schemas.microsoft.com/office/drawing/2014/main" id="{242FA989-6B7C-488C-85ED-CB8D01BA3254}"/>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304405245"/>
              </p:ext>
            </p:extLst>
          </p:nvPr>
        </p:nvGraphicFramePr>
        <p:xfrm>
          <a:off x="477061" y="1871331"/>
          <a:ext cx="11314446" cy="4492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341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The baseline  Models </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sz="half" idx="1"/>
          </p:nvPr>
        </p:nvSpPr>
        <p:spPr/>
        <p:txBody>
          <a:bodyPr>
            <a:normAutofit/>
          </a:bodyPr>
          <a:lstStyle/>
          <a:p>
            <a:pPr lvl="1"/>
            <a:r>
              <a:rPr lang="en-US" sz="2400" dirty="0">
                <a:latin typeface="Tahoma" panose="020B0604030504040204" pitchFamily="34" charset="0"/>
                <a:ea typeface="Tahoma" panose="020B0604030504040204" pitchFamily="34" charset="0"/>
                <a:cs typeface="Tahoma" panose="020B0604030504040204" pitchFamily="34" charset="0"/>
              </a:rPr>
              <a:t>Linear regression </a:t>
            </a:r>
          </a:p>
          <a:p>
            <a:pPr lvl="1"/>
            <a:r>
              <a:rPr lang="en-US" sz="2400" dirty="0">
                <a:latin typeface="Tahoma" panose="020B0604030504040204" pitchFamily="34" charset="0"/>
                <a:ea typeface="Tahoma" panose="020B0604030504040204" pitchFamily="34" charset="0"/>
                <a:cs typeface="Tahoma" panose="020B0604030504040204" pitchFamily="34" charset="0"/>
              </a:rPr>
              <a:t>Overfit, maybe, but not significant </a:t>
            </a:r>
          </a:p>
          <a:p>
            <a:pPr lvl="1"/>
            <a:r>
              <a:rPr lang="en-US" sz="2400" dirty="0">
                <a:latin typeface="Tahoma" panose="020B0604030504040204" pitchFamily="34" charset="0"/>
                <a:ea typeface="Tahoma" panose="020B0604030504040204" pitchFamily="34" charset="0"/>
                <a:cs typeface="Tahoma" panose="020B0604030504040204" pitchFamily="34" charset="0"/>
              </a:rPr>
              <a:t>Accuracy 72% </a:t>
            </a:r>
          </a:p>
          <a:p>
            <a:pPr lvl="1"/>
            <a:r>
              <a:rPr lang="en-US" sz="2400" dirty="0">
                <a:latin typeface="Tahoma" panose="020B0604030504040204" pitchFamily="34" charset="0"/>
                <a:ea typeface="Tahoma" panose="020B0604030504040204" pitchFamily="34" charset="0"/>
                <a:cs typeface="Tahoma" panose="020B0604030504040204" pitchFamily="34" charset="0"/>
              </a:rPr>
              <a:t>Recall ok at .78 </a:t>
            </a:r>
          </a:p>
          <a:p>
            <a:pPr lvl="1"/>
            <a:r>
              <a:rPr lang="en-US" sz="2400" dirty="0">
                <a:latin typeface="Tahoma" panose="020B0604030504040204" pitchFamily="34" charset="0"/>
                <a:ea typeface="Tahoma" panose="020B0604030504040204" pitchFamily="34" charset="0"/>
                <a:cs typeface="Tahoma" panose="020B0604030504040204" pitchFamily="34" charset="0"/>
              </a:rPr>
              <a:t>F1-score .75 </a:t>
            </a:r>
          </a:p>
          <a:p>
            <a:pPr lvl="1"/>
            <a:r>
              <a:rPr lang="en-US" sz="2400" dirty="0">
                <a:latin typeface="Tahoma" panose="020B0604030504040204" pitchFamily="34" charset="0"/>
                <a:ea typeface="Tahoma" panose="020B0604030504040204" pitchFamily="34" charset="0"/>
                <a:cs typeface="Tahoma" panose="020B0604030504040204" pitchFamily="34" charset="0"/>
              </a:rPr>
              <a:t>AUC .7581464465888947</a:t>
            </a:r>
          </a:p>
          <a:p>
            <a:pPr marL="457200" lvl="1" indent="0">
              <a:buNone/>
            </a:pPr>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4" name="Content Placeholder 3">
            <a:extLst>
              <a:ext uri="{FF2B5EF4-FFF2-40B4-BE49-F238E27FC236}">
                <a16:creationId xmlns:a16="http://schemas.microsoft.com/office/drawing/2014/main" id="{7B7B7B7B-7D76-4749-8BC0-1A579CBD0BA6}"/>
              </a:ext>
            </a:extLst>
          </p:cNvPr>
          <p:cNvSpPr>
            <a:spLocks noGrp="1"/>
          </p:cNvSpPr>
          <p:nvPr>
            <p:ph sz="half" idx="2"/>
          </p:nvPr>
        </p:nvSpPr>
        <p:spPr/>
        <p:txBody>
          <a:bodyPr anchor="ctr"/>
          <a:lstStyle/>
          <a:p>
            <a:pPr marL="0" indent="0" algn="ctr">
              <a:buNone/>
            </a:pPr>
            <a:r>
              <a:rPr lang="en-US" dirty="0">
                <a:latin typeface="Tahoma" panose="020B0604030504040204" pitchFamily="34" charset="0"/>
                <a:ea typeface="Tahoma" panose="020B0604030504040204" pitchFamily="34" charset="0"/>
                <a:cs typeface="Tahoma" panose="020B0604030504040204" pitchFamily="34" charset="0"/>
              </a:rPr>
              <a:t>&lt;Insert a picture or drawing of your prototype here&gt;</a:t>
            </a:r>
          </a:p>
        </p:txBody>
      </p:sp>
      <p:pic>
        <p:nvPicPr>
          <p:cNvPr id="6" name="Picture 5" descr="A screenshot of a computer&#10;&#10;Description automatically generated">
            <a:extLst>
              <a:ext uri="{FF2B5EF4-FFF2-40B4-BE49-F238E27FC236}">
                <a16:creationId xmlns:a16="http://schemas.microsoft.com/office/drawing/2014/main" id="{468B2F1C-59D7-C3D4-B61B-48EBE82BECCD}"/>
              </a:ext>
            </a:extLst>
          </p:cNvPr>
          <p:cNvPicPr>
            <a:picLocks noChangeAspect="1"/>
          </p:cNvPicPr>
          <p:nvPr/>
        </p:nvPicPr>
        <p:blipFill>
          <a:blip r:embed="rId2"/>
          <a:stretch>
            <a:fillRect/>
          </a:stretch>
        </p:blipFill>
        <p:spPr>
          <a:xfrm>
            <a:off x="6435387" y="1645048"/>
            <a:ext cx="4612023" cy="4327305"/>
          </a:xfrm>
          <a:prstGeom prst="rect">
            <a:avLst/>
          </a:prstGeom>
        </p:spPr>
      </p:pic>
    </p:spTree>
    <p:extLst>
      <p:ext uri="{BB962C8B-B14F-4D97-AF65-F5344CB8AC3E}">
        <p14:creationId xmlns:p14="http://schemas.microsoft.com/office/powerpoint/2010/main" val="1398410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The baseline  Model </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sz="half" idx="1"/>
          </p:nvPr>
        </p:nvSpPr>
        <p:spPr/>
        <p:txBody>
          <a:bodyPr>
            <a:normAutofit/>
          </a:bodyPr>
          <a:lstStyle/>
          <a:p>
            <a:pPr lvl="1"/>
            <a:r>
              <a:rPr lang="en-US" sz="2400" dirty="0">
                <a:latin typeface="Tahoma" panose="020B0604030504040204" pitchFamily="34" charset="0"/>
                <a:ea typeface="Tahoma" panose="020B0604030504040204" pitchFamily="34" charset="0"/>
                <a:cs typeface="Tahoma" panose="020B0604030504040204" pitchFamily="34" charset="0"/>
              </a:rPr>
              <a:t>Random Forest </a:t>
            </a:r>
          </a:p>
          <a:p>
            <a:pPr lvl="1"/>
            <a:r>
              <a:rPr lang="en-US" sz="2400" dirty="0">
                <a:latin typeface="Tahoma" panose="020B0604030504040204" pitchFamily="34" charset="0"/>
                <a:ea typeface="Tahoma" panose="020B0604030504040204" pitchFamily="34" charset="0"/>
                <a:cs typeface="Tahoma" panose="020B0604030504040204" pitchFamily="34" charset="0"/>
              </a:rPr>
              <a:t>Overfit identified  </a:t>
            </a:r>
          </a:p>
          <a:p>
            <a:pPr lvl="1"/>
            <a:r>
              <a:rPr lang="en-US" sz="2400" dirty="0">
                <a:latin typeface="Tahoma" panose="020B0604030504040204" pitchFamily="34" charset="0"/>
                <a:ea typeface="Tahoma" panose="020B0604030504040204" pitchFamily="34" charset="0"/>
                <a:cs typeface="Tahoma" panose="020B0604030504040204" pitchFamily="34" charset="0"/>
              </a:rPr>
              <a:t>Accuracy 71% </a:t>
            </a:r>
          </a:p>
          <a:p>
            <a:pPr marL="457200" lvl="1" indent="0">
              <a:buNone/>
            </a:pPr>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4" name="Content Placeholder 3">
            <a:extLst>
              <a:ext uri="{FF2B5EF4-FFF2-40B4-BE49-F238E27FC236}">
                <a16:creationId xmlns:a16="http://schemas.microsoft.com/office/drawing/2014/main" id="{7B7B7B7B-7D76-4749-8BC0-1A579CBD0BA6}"/>
              </a:ext>
            </a:extLst>
          </p:cNvPr>
          <p:cNvSpPr>
            <a:spLocks noGrp="1"/>
          </p:cNvSpPr>
          <p:nvPr>
            <p:ph sz="half" idx="2"/>
          </p:nvPr>
        </p:nvSpPr>
        <p:spPr/>
        <p:txBody>
          <a:bodyPr anchor="ctr"/>
          <a:lstStyle/>
          <a:p>
            <a:pPr marL="0" indent="0" algn="ctr">
              <a:buNone/>
            </a:pPr>
            <a:r>
              <a:rPr lang="en-US" dirty="0">
                <a:latin typeface="Tahoma" panose="020B0604030504040204" pitchFamily="34" charset="0"/>
                <a:ea typeface="Tahoma" panose="020B0604030504040204" pitchFamily="34" charset="0"/>
                <a:cs typeface="Tahoma" panose="020B0604030504040204" pitchFamily="34" charset="0"/>
              </a:rPr>
              <a:t>&lt;Insert a picture or drawing of your prototype here&gt;</a:t>
            </a:r>
          </a:p>
        </p:txBody>
      </p:sp>
      <p:pic>
        <p:nvPicPr>
          <p:cNvPr id="7" name="Picture 6">
            <a:extLst>
              <a:ext uri="{FF2B5EF4-FFF2-40B4-BE49-F238E27FC236}">
                <a16:creationId xmlns:a16="http://schemas.microsoft.com/office/drawing/2014/main" id="{680EE5FE-CB2B-3C5A-B12B-8A82A6AC9A33}"/>
              </a:ext>
            </a:extLst>
          </p:cNvPr>
          <p:cNvPicPr>
            <a:picLocks noChangeAspect="1"/>
          </p:cNvPicPr>
          <p:nvPr/>
        </p:nvPicPr>
        <p:blipFill>
          <a:blip r:embed="rId2"/>
          <a:stretch>
            <a:fillRect/>
          </a:stretch>
        </p:blipFill>
        <p:spPr>
          <a:xfrm>
            <a:off x="6457563" y="1869342"/>
            <a:ext cx="4589847" cy="4037743"/>
          </a:xfrm>
          <a:prstGeom prst="rect">
            <a:avLst/>
          </a:prstGeom>
        </p:spPr>
      </p:pic>
    </p:spTree>
    <p:extLst>
      <p:ext uri="{BB962C8B-B14F-4D97-AF65-F5344CB8AC3E}">
        <p14:creationId xmlns:p14="http://schemas.microsoft.com/office/powerpoint/2010/main" val="2953276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The baseline  Model </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sz="half" idx="1"/>
          </p:nvPr>
        </p:nvSpPr>
        <p:spPr/>
        <p:txBody>
          <a:bodyPr>
            <a:normAutofit/>
          </a:bodyPr>
          <a:lstStyle/>
          <a:p>
            <a:pPr lvl="1"/>
            <a:r>
              <a:rPr lang="en-US" sz="2400" dirty="0">
                <a:latin typeface="Tahoma" panose="020B0604030504040204" pitchFamily="34" charset="0"/>
                <a:ea typeface="Tahoma" panose="020B0604030504040204" pitchFamily="34" charset="0"/>
                <a:cs typeface="Tahoma" panose="020B0604030504040204" pitchFamily="34" charset="0"/>
              </a:rPr>
              <a:t>Extreme GB slight overfit </a:t>
            </a:r>
          </a:p>
          <a:p>
            <a:pPr lvl="1"/>
            <a:r>
              <a:rPr lang="en-US" sz="2400" dirty="0">
                <a:latin typeface="Tahoma" panose="020B0604030504040204" pitchFamily="34" charset="0"/>
                <a:ea typeface="Tahoma" panose="020B0604030504040204" pitchFamily="34" charset="0"/>
                <a:cs typeface="Tahoma" panose="020B0604030504040204" pitchFamily="34" charset="0"/>
              </a:rPr>
              <a:t>Accuracy 72% </a:t>
            </a:r>
          </a:p>
          <a:p>
            <a:pPr lvl="1"/>
            <a:r>
              <a:rPr lang="en-US" sz="2400" dirty="0">
                <a:latin typeface="Tahoma" panose="020B0604030504040204" pitchFamily="34" charset="0"/>
                <a:ea typeface="Tahoma" panose="020B0604030504040204" pitchFamily="34" charset="0"/>
                <a:cs typeface="Tahoma" panose="020B0604030504040204" pitchFamily="34" charset="0"/>
              </a:rPr>
              <a:t>Recall  at .75 on testing set</a:t>
            </a:r>
          </a:p>
          <a:p>
            <a:pPr lvl="1"/>
            <a:r>
              <a:rPr lang="en-US" sz="2400" dirty="0">
                <a:latin typeface="Tahoma" panose="020B0604030504040204" pitchFamily="34" charset="0"/>
                <a:ea typeface="Tahoma" panose="020B0604030504040204" pitchFamily="34" charset="0"/>
                <a:cs typeface="Tahoma" panose="020B0604030504040204" pitchFamily="34" charset="0"/>
              </a:rPr>
              <a:t>F1-score lower on testing set </a:t>
            </a:r>
          </a:p>
          <a:p>
            <a:pPr lvl="1"/>
            <a:r>
              <a:rPr lang="en-US" sz="2400" dirty="0">
                <a:latin typeface="Tahoma" panose="020B0604030504040204" pitchFamily="34" charset="0"/>
                <a:ea typeface="Tahoma" panose="020B0604030504040204" pitchFamily="34" charset="0"/>
                <a:cs typeface="Tahoma" panose="020B0604030504040204" pitchFamily="34" charset="0"/>
              </a:rPr>
              <a:t>AUC .7798879854034138</a:t>
            </a:r>
          </a:p>
          <a:p>
            <a:pPr lvl="1"/>
            <a:endParaRPr lang="en-US" sz="2400" dirty="0">
              <a:latin typeface="Tahoma" panose="020B0604030504040204" pitchFamily="34" charset="0"/>
              <a:ea typeface="Tahoma" panose="020B0604030504040204" pitchFamily="34" charset="0"/>
              <a:cs typeface="Tahoma" panose="020B0604030504040204" pitchFamily="34" charset="0"/>
            </a:endParaRPr>
          </a:p>
          <a:p>
            <a:pPr marL="457200" lvl="1" indent="0">
              <a:buNone/>
            </a:pPr>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4" name="Content Placeholder 3">
            <a:extLst>
              <a:ext uri="{FF2B5EF4-FFF2-40B4-BE49-F238E27FC236}">
                <a16:creationId xmlns:a16="http://schemas.microsoft.com/office/drawing/2014/main" id="{7B7B7B7B-7D76-4749-8BC0-1A579CBD0BA6}"/>
              </a:ext>
            </a:extLst>
          </p:cNvPr>
          <p:cNvSpPr>
            <a:spLocks noGrp="1"/>
          </p:cNvSpPr>
          <p:nvPr>
            <p:ph sz="half" idx="2"/>
          </p:nvPr>
        </p:nvSpPr>
        <p:spPr/>
        <p:txBody>
          <a:bodyPr anchor="ctr"/>
          <a:lstStyle/>
          <a:p>
            <a:pPr marL="0" indent="0" algn="ctr">
              <a:buNone/>
            </a:pPr>
            <a:r>
              <a:rPr lang="en-US" dirty="0">
                <a:latin typeface="Tahoma" panose="020B0604030504040204" pitchFamily="34" charset="0"/>
                <a:ea typeface="Tahoma" panose="020B0604030504040204" pitchFamily="34" charset="0"/>
                <a:cs typeface="Tahoma" panose="020B0604030504040204" pitchFamily="34" charset="0"/>
              </a:rPr>
              <a:t>&lt;Insert a picture or drawing of your prototype here&gt;</a:t>
            </a:r>
          </a:p>
        </p:txBody>
      </p:sp>
      <p:pic>
        <p:nvPicPr>
          <p:cNvPr id="9" name="Picture 8">
            <a:extLst>
              <a:ext uri="{FF2B5EF4-FFF2-40B4-BE49-F238E27FC236}">
                <a16:creationId xmlns:a16="http://schemas.microsoft.com/office/drawing/2014/main" id="{4A1EE8E7-D7EB-F6EC-EC9E-A054540CE17D}"/>
              </a:ext>
            </a:extLst>
          </p:cNvPr>
          <p:cNvPicPr>
            <a:picLocks noChangeAspect="1"/>
          </p:cNvPicPr>
          <p:nvPr/>
        </p:nvPicPr>
        <p:blipFill>
          <a:blip r:embed="rId2"/>
          <a:stretch>
            <a:fillRect/>
          </a:stretch>
        </p:blipFill>
        <p:spPr>
          <a:xfrm>
            <a:off x="6314634" y="1863363"/>
            <a:ext cx="4488532" cy="4376119"/>
          </a:xfrm>
          <a:prstGeom prst="rect">
            <a:avLst/>
          </a:prstGeom>
        </p:spPr>
      </p:pic>
    </p:spTree>
    <p:extLst>
      <p:ext uri="{BB962C8B-B14F-4D97-AF65-F5344CB8AC3E}">
        <p14:creationId xmlns:p14="http://schemas.microsoft.com/office/powerpoint/2010/main" val="968339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Testing The baseline neural network model 1</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pPr lvl="1"/>
            <a:r>
              <a:rPr lang="en-US" sz="2400" dirty="0">
                <a:latin typeface="Tahoma" panose="020B0604030504040204" pitchFamily="34" charset="0"/>
                <a:ea typeface="Tahoma" panose="020B0604030504040204" pitchFamily="34" charset="0"/>
                <a:cs typeface="Tahoma" panose="020B0604030504040204" pitchFamily="34" charset="0"/>
              </a:rPr>
              <a:t>Parameters of the NN Model 1</a:t>
            </a:r>
          </a:p>
          <a:p>
            <a:pPr lvl="2"/>
            <a:r>
              <a:rPr lang="en-US" sz="2200" dirty="0">
                <a:latin typeface="Tahoma" panose="020B0604030504040204" pitchFamily="34" charset="0"/>
                <a:ea typeface="Tahoma" panose="020B0604030504040204" pitchFamily="34" charset="0"/>
                <a:cs typeface="Tahoma" panose="020B0604030504040204" pitchFamily="34" charset="0"/>
              </a:rPr>
              <a:t>The NN Model 1 used two hidden layers with the 1</a:t>
            </a:r>
            <a:r>
              <a:rPr lang="en-US" sz="2200" baseline="30000" dirty="0">
                <a:latin typeface="Tahoma" panose="020B0604030504040204" pitchFamily="34" charset="0"/>
                <a:ea typeface="Tahoma" panose="020B0604030504040204" pitchFamily="34" charset="0"/>
                <a:cs typeface="Tahoma" panose="020B0604030504040204" pitchFamily="34" charset="0"/>
              </a:rPr>
              <a:t>st</a:t>
            </a:r>
            <a:r>
              <a:rPr lang="en-US" sz="2200" dirty="0">
                <a:latin typeface="Tahoma" panose="020B0604030504040204" pitchFamily="34" charset="0"/>
                <a:ea typeface="Tahoma" panose="020B0604030504040204" pitchFamily="34" charset="0"/>
                <a:cs typeface="Tahoma" panose="020B0604030504040204" pitchFamily="34" charset="0"/>
              </a:rPr>
              <a:t> layer using 8 neurons and the 2</a:t>
            </a:r>
            <a:r>
              <a:rPr lang="en-US" sz="2200" baseline="30000" dirty="0">
                <a:latin typeface="Tahoma" panose="020B0604030504040204" pitchFamily="34" charset="0"/>
                <a:ea typeface="Tahoma" panose="020B0604030504040204" pitchFamily="34" charset="0"/>
                <a:cs typeface="Tahoma" panose="020B0604030504040204" pitchFamily="34" charset="0"/>
              </a:rPr>
              <a:t>nd</a:t>
            </a:r>
            <a:r>
              <a:rPr lang="en-US" sz="2200" dirty="0">
                <a:latin typeface="Tahoma" panose="020B0604030504040204" pitchFamily="34" charset="0"/>
                <a:ea typeface="Tahoma" panose="020B0604030504040204" pitchFamily="34" charset="0"/>
                <a:cs typeface="Tahoma" panose="020B0604030504040204" pitchFamily="34" charset="0"/>
              </a:rPr>
              <a:t> layer using 5 neurons. The activation function for the neurons was Relu, due to its faster learning and simplified output. The output layer used sigmoid function because of its usefulness at predicting probability. In this problem it will help predict which applicants will be successful if funded by Alphabet Soup.</a:t>
            </a:r>
          </a:p>
        </p:txBody>
      </p:sp>
    </p:spTree>
    <p:extLst>
      <p:ext uri="{BB962C8B-B14F-4D97-AF65-F5344CB8AC3E}">
        <p14:creationId xmlns:p14="http://schemas.microsoft.com/office/powerpoint/2010/main" val="1348318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The baseline NN Model 1</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sz="half" idx="1"/>
          </p:nvPr>
        </p:nvSpPr>
        <p:spPr/>
        <p:txBody>
          <a:bodyPr>
            <a:normAutofit fontScale="92500" lnSpcReduction="10000"/>
          </a:bodyPr>
          <a:lstStyle/>
          <a:p>
            <a:pPr lvl="1"/>
            <a:endParaRPr lang="en-US" sz="2400" dirty="0">
              <a:latin typeface="Tahoma" panose="020B0604030504040204" pitchFamily="34" charset="0"/>
              <a:ea typeface="Tahoma" panose="020B0604030504040204" pitchFamily="34" charset="0"/>
              <a:cs typeface="Tahoma" panose="020B0604030504040204" pitchFamily="34" charset="0"/>
            </a:endParaRPr>
          </a:p>
          <a:p>
            <a:pPr lvl="1"/>
            <a:r>
              <a:rPr lang="en-US" sz="2400" dirty="0">
                <a:latin typeface="Tahoma" panose="020B0604030504040204" pitchFamily="34" charset="0"/>
                <a:ea typeface="Tahoma" panose="020B0604030504040204" pitchFamily="34" charset="0"/>
                <a:cs typeface="Tahoma" panose="020B0604030504040204" pitchFamily="34" charset="0"/>
              </a:rPr>
              <a:t>Recall aka sensitivity , .77 </a:t>
            </a:r>
          </a:p>
          <a:p>
            <a:pPr lvl="1"/>
            <a:r>
              <a:rPr lang="en-US" sz="2400" dirty="0">
                <a:latin typeface="Tahoma" panose="020B0604030504040204" pitchFamily="34" charset="0"/>
                <a:ea typeface="Tahoma" panose="020B0604030504040204" pitchFamily="34" charset="0"/>
                <a:cs typeface="Tahoma" panose="020B0604030504040204" pitchFamily="34" charset="0"/>
              </a:rPr>
              <a:t>No overfit identified </a:t>
            </a:r>
          </a:p>
          <a:p>
            <a:pPr lvl="1"/>
            <a:r>
              <a:rPr lang="en-US" sz="2400" dirty="0">
                <a:latin typeface="Tahoma" panose="020B0604030504040204" pitchFamily="34" charset="0"/>
                <a:ea typeface="Tahoma" panose="020B0604030504040204" pitchFamily="34" charset="0"/>
                <a:cs typeface="Tahoma" panose="020B0604030504040204" pitchFamily="34" charset="0"/>
              </a:rPr>
              <a:t>Accuracy 72% </a:t>
            </a:r>
          </a:p>
          <a:p>
            <a:pPr lvl="1"/>
            <a:r>
              <a:rPr lang="en-US" sz="2400" dirty="0">
                <a:latin typeface="Tahoma" panose="020B0604030504040204" pitchFamily="34" charset="0"/>
                <a:ea typeface="Tahoma" panose="020B0604030504040204" pitchFamily="34" charset="0"/>
                <a:cs typeface="Tahoma" panose="020B0604030504040204" pitchFamily="34" charset="0"/>
              </a:rPr>
              <a:t>Recall  at .78 on testing set</a:t>
            </a:r>
          </a:p>
          <a:p>
            <a:pPr lvl="1"/>
            <a:r>
              <a:rPr lang="en-US" sz="2400" dirty="0">
                <a:latin typeface="Tahoma" panose="020B0604030504040204" pitchFamily="34" charset="0"/>
                <a:ea typeface="Tahoma" panose="020B0604030504040204" pitchFamily="34" charset="0"/>
                <a:cs typeface="Tahoma" panose="020B0604030504040204" pitchFamily="34" charset="0"/>
              </a:rPr>
              <a:t>F1-score is not a perfect balance </a:t>
            </a:r>
          </a:p>
          <a:p>
            <a:pPr lvl="1"/>
            <a:r>
              <a:rPr lang="en-US" sz="2400" dirty="0">
                <a:latin typeface="Tahoma" panose="020B0604030504040204" pitchFamily="34" charset="0"/>
                <a:ea typeface="Tahoma" panose="020B0604030504040204" pitchFamily="34" charset="0"/>
                <a:cs typeface="Tahoma" panose="020B0604030504040204" pitchFamily="34" charset="0"/>
              </a:rPr>
              <a:t>AUC .7794029165858628</a:t>
            </a:r>
          </a:p>
          <a:p>
            <a:pPr lvl="1"/>
            <a:endParaRPr lang="en-US" sz="2400" dirty="0">
              <a:latin typeface="Tahoma" panose="020B0604030504040204" pitchFamily="34" charset="0"/>
              <a:ea typeface="Tahoma" panose="020B0604030504040204" pitchFamily="34" charset="0"/>
              <a:cs typeface="Tahoma" panose="020B0604030504040204" pitchFamily="34" charset="0"/>
            </a:endParaRPr>
          </a:p>
          <a:p>
            <a:pPr marL="457200" lvl="1" indent="0">
              <a:buNone/>
            </a:pPr>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4" name="Content Placeholder 3">
            <a:extLst>
              <a:ext uri="{FF2B5EF4-FFF2-40B4-BE49-F238E27FC236}">
                <a16:creationId xmlns:a16="http://schemas.microsoft.com/office/drawing/2014/main" id="{7B7B7B7B-7D76-4749-8BC0-1A579CBD0BA6}"/>
              </a:ext>
            </a:extLst>
          </p:cNvPr>
          <p:cNvSpPr>
            <a:spLocks noGrp="1"/>
          </p:cNvSpPr>
          <p:nvPr>
            <p:ph sz="half" idx="2"/>
          </p:nvPr>
        </p:nvSpPr>
        <p:spPr/>
        <p:txBody>
          <a:bodyPr anchor="ctr">
            <a:normAutofit fontScale="92500" lnSpcReduction="10000"/>
          </a:bodyPr>
          <a:lstStyle/>
          <a:p>
            <a:pPr marL="0" indent="0" algn="ctr">
              <a:buNone/>
            </a:pPr>
            <a:r>
              <a:rPr lang="en-US" dirty="0">
                <a:latin typeface="Tahoma" panose="020B0604030504040204" pitchFamily="34" charset="0"/>
                <a:ea typeface="Tahoma" panose="020B0604030504040204" pitchFamily="34" charset="0"/>
                <a:cs typeface="Tahoma" panose="020B0604030504040204" pitchFamily="34" charset="0"/>
              </a:rPr>
              <a:t>&lt;Insert a picture or drawing of your prototype here&gt;</a:t>
            </a:r>
          </a:p>
        </p:txBody>
      </p:sp>
      <p:pic>
        <p:nvPicPr>
          <p:cNvPr id="6" name="Picture 5">
            <a:extLst>
              <a:ext uri="{FF2B5EF4-FFF2-40B4-BE49-F238E27FC236}">
                <a16:creationId xmlns:a16="http://schemas.microsoft.com/office/drawing/2014/main" id="{C23D3460-0731-520D-38C5-849CF1F8C63E}"/>
              </a:ext>
            </a:extLst>
          </p:cNvPr>
          <p:cNvPicPr>
            <a:picLocks noChangeAspect="1"/>
          </p:cNvPicPr>
          <p:nvPr/>
        </p:nvPicPr>
        <p:blipFill>
          <a:blip r:embed="rId2"/>
          <a:stretch>
            <a:fillRect/>
          </a:stretch>
        </p:blipFill>
        <p:spPr>
          <a:xfrm>
            <a:off x="6554912" y="1797978"/>
            <a:ext cx="4492499" cy="4592548"/>
          </a:xfrm>
          <a:prstGeom prst="rect">
            <a:avLst/>
          </a:prstGeom>
        </p:spPr>
      </p:pic>
    </p:spTree>
    <p:extLst>
      <p:ext uri="{BB962C8B-B14F-4D97-AF65-F5344CB8AC3E}">
        <p14:creationId xmlns:p14="http://schemas.microsoft.com/office/powerpoint/2010/main" val="25555575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79702B-25C7-40D7-9E29-7686B11A96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399</TotalTime>
  <Words>1153</Words>
  <Application>Microsoft Office PowerPoint</Application>
  <PresentationFormat>Widescreen</PresentationFormat>
  <Paragraphs>99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Rockwell</vt:lpstr>
      <vt:lpstr>Tahoma</vt:lpstr>
      <vt:lpstr>Tw Cen MT</vt:lpstr>
      <vt:lpstr>Wingdings</vt:lpstr>
      <vt:lpstr>Circuit</vt:lpstr>
      <vt:lpstr>module 21 challenge</vt:lpstr>
      <vt:lpstr>Home work 21 </vt:lpstr>
      <vt:lpstr>Background Information</vt:lpstr>
      <vt:lpstr>Workable Solutions </vt:lpstr>
      <vt:lpstr>The baseline  Models </vt:lpstr>
      <vt:lpstr>The baseline  Model </vt:lpstr>
      <vt:lpstr>The baseline  Model </vt:lpstr>
      <vt:lpstr>Testing The baseline neural network model 1</vt:lpstr>
      <vt:lpstr>The baseline NN Model 1</vt:lpstr>
      <vt:lpstr>The baseline NN Model 1</vt:lpstr>
      <vt:lpstr>Optimized models </vt:lpstr>
      <vt:lpstr>Optimized models diff. feature </vt:lpstr>
      <vt:lpstr>Optimized models </vt:lpstr>
      <vt:lpstr>Final 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&lt;insert problem Title&gt;</dc:title>
  <dc:creator>carlos delarosa</dc:creator>
  <cp:lastModifiedBy>carlos delarosa</cp:lastModifiedBy>
  <cp:revision>1</cp:revision>
  <dcterms:created xsi:type="dcterms:W3CDTF">2023-09-02T17:13:09Z</dcterms:created>
  <dcterms:modified xsi:type="dcterms:W3CDTF">2023-09-02T23:57:53Z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