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3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C2B31D-EEE3-4D15-A51C-60E70431361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9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C2B31D-EEE3-4D15-A51C-60E70431361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14290B4-63D8-834D-EFFF-794E889C4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8289"/>
              </p:ext>
            </p:extLst>
          </p:nvPr>
        </p:nvGraphicFramePr>
        <p:xfrm>
          <a:off x="9183189" y="1432195"/>
          <a:ext cx="290608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1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128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0320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384621"/>
                  </a:ext>
                </a:extLst>
              </a:tr>
              <a:tr h="381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Register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37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022567-C707-13B6-0060-4CA0320B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18685"/>
              </p:ext>
            </p:extLst>
          </p:nvPr>
        </p:nvGraphicFramePr>
        <p:xfrm>
          <a:off x="6209610" y="1432195"/>
          <a:ext cx="28599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96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32768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16384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8192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4096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2048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1024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512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256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56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10912"/>
                  </a:ext>
                </a:extLst>
              </a:tr>
              <a:tr h="381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9461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51FE72-971C-259F-EB08-61103E96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25348"/>
              </p:ext>
            </p:extLst>
          </p:nvPr>
        </p:nvGraphicFramePr>
        <p:xfrm>
          <a:off x="3266313" y="1432195"/>
          <a:ext cx="28599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96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8388608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4194304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2097152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1048576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524288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262144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131072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65536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RST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STRB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086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C6CF6D-398D-9364-712D-541489C95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56381"/>
              </p:ext>
            </p:extLst>
          </p:nvPr>
        </p:nvGraphicFramePr>
        <p:xfrm>
          <a:off x="169817" y="1432195"/>
          <a:ext cx="30131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646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76646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2147483648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536870912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268435456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134217728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67108864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33554432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16777216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0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/>
                        <a:t>Chirp_START</a:t>
                      </a:r>
                      <a:endParaRPr lang="en-US" sz="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BUF3_ENB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BUF2_ENB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BUF1_ENB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SEL1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SEL0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MUX_EN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9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58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5789</TotalTime>
  <Words>116</Words>
  <Application>Microsoft Office PowerPoint</Application>
  <PresentationFormat>Widescreen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Zhong</dc:creator>
  <cp:lastModifiedBy>Joe Zhong</cp:lastModifiedBy>
  <cp:revision>10</cp:revision>
  <dcterms:created xsi:type="dcterms:W3CDTF">2022-08-02T23:47:58Z</dcterms:created>
  <dcterms:modified xsi:type="dcterms:W3CDTF">2022-08-07T00:17:24Z</dcterms:modified>
</cp:coreProperties>
</file>