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344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31D-EEE3-4D15-A51C-60E704313611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4DBC90E-36DF-4BCF-905E-6B0498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7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31D-EEE3-4D15-A51C-60E704313611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C90E-36DF-4BCF-905E-6B0498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79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31D-EEE3-4D15-A51C-60E704313611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C90E-36DF-4BCF-905E-6B0498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3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31D-EEE3-4D15-A51C-60E704313611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C90E-36DF-4BCF-905E-6B0498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3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FC2B31D-EEE3-4D15-A51C-60E704313611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4DBC90E-36DF-4BCF-905E-6B0498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31D-EEE3-4D15-A51C-60E704313611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C90E-36DF-4BCF-905E-6B0498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31D-EEE3-4D15-A51C-60E704313611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C90E-36DF-4BCF-905E-6B0498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1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31D-EEE3-4D15-A51C-60E704313611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C90E-36DF-4BCF-905E-6B0498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0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31D-EEE3-4D15-A51C-60E704313611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C90E-36DF-4BCF-905E-6B0498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1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31D-EEE3-4D15-A51C-60E704313611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C90E-36DF-4BCF-905E-6B0498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4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31D-EEE3-4D15-A51C-60E704313611}" type="datetimeFigureOut">
              <a:rPr lang="en-US" smtClean="0"/>
              <a:t>8/26/2022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C90E-36DF-4BCF-905E-6B0498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9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FC2B31D-EEE3-4D15-A51C-60E704313611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4DBC90E-36DF-4BCF-905E-6B049860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3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14290B4-63D8-834D-EFFF-794E889C4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522695"/>
              </p:ext>
            </p:extLst>
          </p:nvPr>
        </p:nvGraphicFramePr>
        <p:xfrm>
          <a:off x="9227885" y="1406087"/>
          <a:ext cx="2906088" cy="1580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261">
                  <a:extLst>
                    <a:ext uri="{9D8B030D-6E8A-4147-A177-3AD203B41FA5}">
                      <a16:colId xmlns:a16="http://schemas.microsoft.com/office/drawing/2014/main" val="2914273375"/>
                    </a:ext>
                  </a:extLst>
                </a:gridCol>
                <a:gridCol w="363261">
                  <a:extLst>
                    <a:ext uri="{9D8B030D-6E8A-4147-A177-3AD203B41FA5}">
                      <a16:colId xmlns:a16="http://schemas.microsoft.com/office/drawing/2014/main" val="3608413178"/>
                    </a:ext>
                  </a:extLst>
                </a:gridCol>
                <a:gridCol w="363261">
                  <a:extLst>
                    <a:ext uri="{9D8B030D-6E8A-4147-A177-3AD203B41FA5}">
                      <a16:colId xmlns:a16="http://schemas.microsoft.com/office/drawing/2014/main" val="1494572208"/>
                    </a:ext>
                  </a:extLst>
                </a:gridCol>
                <a:gridCol w="363261">
                  <a:extLst>
                    <a:ext uri="{9D8B030D-6E8A-4147-A177-3AD203B41FA5}">
                      <a16:colId xmlns:a16="http://schemas.microsoft.com/office/drawing/2014/main" val="2250337525"/>
                    </a:ext>
                  </a:extLst>
                </a:gridCol>
                <a:gridCol w="363261">
                  <a:extLst>
                    <a:ext uri="{9D8B030D-6E8A-4147-A177-3AD203B41FA5}">
                      <a16:colId xmlns:a16="http://schemas.microsoft.com/office/drawing/2014/main" val="74063945"/>
                    </a:ext>
                  </a:extLst>
                </a:gridCol>
                <a:gridCol w="363261">
                  <a:extLst>
                    <a:ext uri="{9D8B030D-6E8A-4147-A177-3AD203B41FA5}">
                      <a16:colId xmlns:a16="http://schemas.microsoft.com/office/drawing/2014/main" val="57931970"/>
                    </a:ext>
                  </a:extLst>
                </a:gridCol>
                <a:gridCol w="363261">
                  <a:extLst>
                    <a:ext uri="{9D8B030D-6E8A-4147-A177-3AD203B41FA5}">
                      <a16:colId xmlns:a16="http://schemas.microsoft.com/office/drawing/2014/main" val="477951865"/>
                    </a:ext>
                  </a:extLst>
                </a:gridCol>
                <a:gridCol w="363261">
                  <a:extLst>
                    <a:ext uri="{9D8B030D-6E8A-4147-A177-3AD203B41FA5}">
                      <a16:colId xmlns:a16="http://schemas.microsoft.com/office/drawing/2014/main" val="1262160703"/>
                    </a:ext>
                  </a:extLst>
                </a:gridCol>
              </a:tblGrid>
              <a:tr h="39510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P0.7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P0.6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P0.5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P0.4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P0.3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P0.2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P0.1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P0.0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30108"/>
                  </a:ext>
                </a:extLst>
              </a:tr>
              <a:tr h="39510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128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64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32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16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032095"/>
                  </a:ext>
                </a:extLst>
              </a:tr>
              <a:tr h="39510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384621"/>
                  </a:ext>
                </a:extLst>
              </a:tr>
              <a:tr h="395109">
                <a:tc gridSpan="8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Register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73756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E022567-C707-13B6-0060-4CA0320B2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848234"/>
              </p:ext>
            </p:extLst>
          </p:nvPr>
        </p:nvGraphicFramePr>
        <p:xfrm>
          <a:off x="3054867" y="1397901"/>
          <a:ext cx="3094571" cy="15968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496">
                  <a:extLst>
                    <a:ext uri="{9D8B030D-6E8A-4147-A177-3AD203B41FA5}">
                      <a16:colId xmlns:a16="http://schemas.microsoft.com/office/drawing/2014/main" val="2914273375"/>
                    </a:ext>
                  </a:extLst>
                </a:gridCol>
                <a:gridCol w="496934">
                  <a:extLst>
                    <a:ext uri="{9D8B030D-6E8A-4147-A177-3AD203B41FA5}">
                      <a16:colId xmlns:a16="http://schemas.microsoft.com/office/drawing/2014/main" val="3608413178"/>
                    </a:ext>
                  </a:extLst>
                </a:gridCol>
                <a:gridCol w="372194">
                  <a:extLst>
                    <a:ext uri="{9D8B030D-6E8A-4147-A177-3AD203B41FA5}">
                      <a16:colId xmlns:a16="http://schemas.microsoft.com/office/drawing/2014/main" val="1494572208"/>
                    </a:ext>
                  </a:extLst>
                </a:gridCol>
                <a:gridCol w="357496">
                  <a:extLst>
                    <a:ext uri="{9D8B030D-6E8A-4147-A177-3AD203B41FA5}">
                      <a16:colId xmlns:a16="http://schemas.microsoft.com/office/drawing/2014/main" val="2250337525"/>
                    </a:ext>
                  </a:extLst>
                </a:gridCol>
                <a:gridCol w="357496">
                  <a:extLst>
                    <a:ext uri="{9D8B030D-6E8A-4147-A177-3AD203B41FA5}">
                      <a16:colId xmlns:a16="http://schemas.microsoft.com/office/drawing/2014/main" val="74063945"/>
                    </a:ext>
                  </a:extLst>
                </a:gridCol>
                <a:gridCol w="372194">
                  <a:extLst>
                    <a:ext uri="{9D8B030D-6E8A-4147-A177-3AD203B41FA5}">
                      <a16:colId xmlns:a16="http://schemas.microsoft.com/office/drawing/2014/main" val="57931970"/>
                    </a:ext>
                  </a:extLst>
                </a:gridCol>
                <a:gridCol w="423265">
                  <a:extLst>
                    <a:ext uri="{9D8B030D-6E8A-4147-A177-3AD203B41FA5}">
                      <a16:colId xmlns:a16="http://schemas.microsoft.com/office/drawing/2014/main" val="477951865"/>
                    </a:ext>
                  </a:extLst>
                </a:gridCol>
                <a:gridCol w="357496">
                  <a:extLst>
                    <a:ext uri="{9D8B030D-6E8A-4147-A177-3AD203B41FA5}">
                      <a16:colId xmlns:a16="http://schemas.microsoft.com/office/drawing/2014/main" val="1262160703"/>
                    </a:ext>
                  </a:extLst>
                </a:gridCol>
              </a:tblGrid>
              <a:tr h="39510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P2.7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P2.6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P2.5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P2.4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P2.3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P2.2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P2.1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P2.0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30108"/>
                  </a:ext>
                </a:extLst>
              </a:tr>
              <a:tr h="39510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8388608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4194304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2097152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1048576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524288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262144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131072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65536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385674"/>
                  </a:ext>
                </a:extLst>
              </a:tr>
              <a:tr h="39510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19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18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17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16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10912"/>
                  </a:ext>
                </a:extLst>
              </a:tr>
              <a:tr h="395109">
                <a:tc gridSpan="8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94616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451FE72-971C-259F-EB08-61103E96C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44597"/>
              </p:ext>
            </p:extLst>
          </p:nvPr>
        </p:nvGraphicFramePr>
        <p:xfrm>
          <a:off x="6186933" y="1409444"/>
          <a:ext cx="3040952" cy="15770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7227">
                  <a:extLst>
                    <a:ext uri="{9D8B030D-6E8A-4147-A177-3AD203B41FA5}">
                      <a16:colId xmlns:a16="http://schemas.microsoft.com/office/drawing/2014/main" val="2914273375"/>
                    </a:ext>
                  </a:extLst>
                </a:gridCol>
                <a:gridCol w="468749">
                  <a:extLst>
                    <a:ext uri="{9D8B030D-6E8A-4147-A177-3AD203B41FA5}">
                      <a16:colId xmlns:a16="http://schemas.microsoft.com/office/drawing/2014/main" val="3608413178"/>
                    </a:ext>
                  </a:extLst>
                </a:gridCol>
                <a:gridCol w="357496">
                  <a:extLst>
                    <a:ext uri="{9D8B030D-6E8A-4147-A177-3AD203B41FA5}">
                      <a16:colId xmlns:a16="http://schemas.microsoft.com/office/drawing/2014/main" val="1494572208"/>
                    </a:ext>
                  </a:extLst>
                </a:gridCol>
                <a:gridCol w="357496">
                  <a:extLst>
                    <a:ext uri="{9D8B030D-6E8A-4147-A177-3AD203B41FA5}">
                      <a16:colId xmlns:a16="http://schemas.microsoft.com/office/drawing/2014/main" val="2250337525"/>
                    </a:ext>
                  </a:extLst>
                </a:gridCol>
                <a:gridCol w="357496">
                  <a:extLst>
                    <a:ext uri="{9D8B030D-6E8A-4147-A177-3AD203B41FA5}">
                      <a16:colId xmlns:a16="http://schemas.microsoft.com/office/drawing/2014/main" val="74063945"/>
                    </a:ext>
                  </a:extLst>
                </a:gridCol>
                <a:gridCol w="357496">
                  <a:extLst>
                    <a:ext uri="{9D8B030D-6E8A-4147-A177-3AD203B41FA5}">
                      <a16:colId xmlns:a16="http://schemas.microsoft.com/office/drawing/2014/main" val="57931970"/>
                    </a:ext>
                  </a:extLst>
                </a:gridCol>
                <a:gridCol w="357496">
                  <a:extLst>
                    <a:ext uri="{9D8B030D-6E8A-4147-A177-3AD203B41FA5}">
                      <a16:colId xmlns:a16="http://schemas.microsoft.com/office/drawing/2014/main" val="477951865"/>
                    </a:ext>
                  </a:extLst>
                </a:gridCol>
                <a:gridCol w="357496">
                  <a:extLst>
                    <a:ext uri="{9D8B030D-6E8A-4147-A177-3AD203B41FA5}">
                      <a16:colId xmlns:a16="http://schemas.microsoft.com/office/drawing/2014/main" val="1262160703"/>
                    </a:ext>
                  </a:extLst>
                </a:gridCol>
              </a:tblGrid>
              <a:tr h="38375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P1.7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P1.6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P1.5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P1.4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P1.3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P1.2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P1.1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P1.0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30108"/>
                  </a:ext>
                </a:extLst>
              </a:tr>
              <a:tr h="425811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32768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16384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8192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4096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2048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1024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512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256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385674"/>
                  </a:ext>
                </a:extLst>
              </a:tr>
              <a:tr h="383756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045985"/>
                  </a:ext>
                </a:extLst>
              </a:tr>
              <a:tr h="383756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RST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STRB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086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2C6CF6D-398D-9364-712D-541489C95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591568"/>
              </p:ext>
            </p:extLst>
          </p:nvPr>
        </p:nvGraphicFramePr>
        <p:xfrm>
          <a:off x="102723" y="1396748"/>
          <a:ext cx="2914650" cy="1577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904">
                  <a:extLst>
                    <a:ext uri="{9D8B030D-6E8A-4147-A177-3AD203B41FA5}">
                      <a16:colId xmlns:a16="http://schemas.microsoft.com/office/drawing/2014/main" val="2914273375"/>
                    </a:ext>
                  </a:extLst>
                </a:gridCol>
                <a:gridCol w="361904">
                  <a:extLst>
                    <a:ext uri="{9D8B030D-6E8A-4147-A177-3AD203B41FA5}">
                      <a16:colId xmlns:a16="http://schemas.microsoft.com/office/drawing/2014/main" val="3608413178"/>
                    </a:ext>
                  </a:extLst>
                </a:gridCol>
                <a:gridCol w="361904">
                  <a:extLst>
                    <a:ext uri="{9D8B030D-6E8A-4147-A177-3AD203B41FA5}">
                      <a16:colId xmlns:a16="http://schemas.microsoft.com/office/drawing/2014/main" val="1494572208"/>
                    </a:ext>
                  </a:extLst>
                </a:gridCol>
                <a:gridCol w="361904">
                  <a:extLst>
                    <a:ext uri="{9D8B030D-6E8A-4147-A177-3AD203B41FA5}">
                      <a16:colId xmlns:a16="http://schemas.microsoft.com/office/drawing/2014/main" val="2250337525"/>
                    </a:ext>
                  </a:extLst>
                </a:gridCol>
                <a:gridCol w="361904">
                  <a:extLst>
                    <a:ext uri="{9D8B030D-6E8A-4147-A177-3AD203B41FA5}">
                      <a16:colId xmlns:a16="http://schemas.microsoft.com/office/drawing/2014/main" val="74063945"/>
                    </a:ext>
                  </a:extLst>
                </a:gridCol>
                <a:gridCol w="361904">
                  <a:extLst>
                    <a:ext uri="{9D8B030D-6E8A-4147-A177-3AD203B41FA5}">
                      <a16:colId xmlns:a16="http://schemas.microsoft.com/office/drawing/2014/main" val="57931970"/>
                    </a:ext>
                  </a:extLst>
                </a:gridCol>
                <a:gridCol w="361904">
                  <a:extLst>
                    <a:ext uri="{9D8B030D-6E8A-4147-A177-3AD203B41FA5}">
                      <a16:colId xmlns:a16="http://schemas.microsoft.com/office/drawing/2014/main" val="477951865"/>
                    </a:ext>
                  </a:extLst>
                </a:gridCol>
                <a:gridCol w="381322">
                  <a:extLst>
                    <a:ext uri="{9D8B030D-6E8A-4147-A177-3AD203B41FA5}">
                      <a16:colId xmlns:a16="http://schemas.microsoft.com/office/drawing/2014/main" val="1262160703"/>
                    </a:ext>
                  </a:extLst>
                </a:gridCol>
              </a:tblGrid>
              <a:tr h="34657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P3.7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P3.6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P3.5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P3.4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P3.3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P3.2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P3.1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P3.0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30108"/>
                  </a:ext>
                </a:extLst>
              </a:tr>
              <a:tr h="484262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2147483648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536870912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268435456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134217728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67108864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33554432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16777216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385674"/>
                  </a:ext>
                </a:extLst>
              </a:tr>
              <a:tr h="34657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31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30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29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28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26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408866"/>
                  </a:ext>
                </a:extLst>
              </a:tr>
              <a:tr h="346579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/>
                        <a:t>Chirp_START</a:t>
                      </a:r>
                      <a:endParaRPr lang="en-US" sz="6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BUF3_ENB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BUF2_ENB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BUF1_ENB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SEL1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SEL0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MUX_EN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092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584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5934</TotalTime>
  <Words>115</Words>
  <Application>Microsoft Office PowerPoint</Application>
  <PresentationFormat>Widescreen</PresentationFormat>
  <Paragraphs>105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Rockwell</vt:lpstr>
      <vt:lpstr>Rockwell Condensed</vt:lpstr>
      <vt:lpstr>Wingdings</vt:lpstr>
      <vt:lpstr>Wood Type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Zhong</dc:creator>
  <cp:lastModifiedBy>Joe Zhong</cp:lastModifiedBy>
  <cp:revision>15</cp:revision>
  <dcterms:created xsi:type="dcterms:W3CDTF">2022-08-02T23:47:58Z</dcterms:created>
  <dcterms:modified xsi:type="dcterms:W3CDTF">2022-08-27T01:03:04Z</dcterms:modified>
</cp:coreProperties>
</file>