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0"/>
  </p:notesMasterIdLst>
  <p:sldIdLst>
    <p:sldId id="256" r:id="rId6"/>
    <p:sldId id="347" r:id="rId7"/>
    <p:sldId id="346" r:id="rId8"/>
    <p:sldId id="348" r:id="rId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2" charset="0"/>
        <a:ea typeface="Microsoft YaHei" pitchFamily="3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Planteado Horas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Planeacion</c:v>
                </c:pt>
                <c:pt idx="1">
                  <c:v>Diseño</c:v>
                </c:pt>
                <c:pt idx="2">
                  <c:v>Codificacion</c:v>
                </c:pt>
                <c:pt idx="3">
                  <c:v>Postmorten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13</c:v>
                </c:pt>
                <c:pt idx="1">
                  <c:v>23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 Horas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Planeacion</c:v>
                </c:pt>
                <c:pt idx="1">
                  <c:v>Diseño</c:v>
                </c:pt>
                <c:pt idx="2">
                  <c:v>Codificacion</c:v>
                </c:pt>
                <c:pt idx="3">
                  <c:v>Postmorten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33877656"/>
        <c:axId val="233878040"/>
      </c:barChart>
      <c:catAx>
        <c:axId val="23387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878040"/>
        <c:crosses val="autoZero"/>
        <c:auto val="1"/>
        <c:lblAlgn val="ctr"/>
        <c:lblOffset val="100"/>
        <c:noMultiLvlLbl val="0"/>
      </c:catAx>
      <c:valAx>
        <c:axId val="233878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877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floor>
    <c:side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sideWall>
    <c:backWall>
      <c:thickness val="0"/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Planteado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Cada 200</c:v>
                </c:pt>
                <c:pt idx="1">
                  <c:v>Cada 400</c:v>
                </c:pt>
                <c:pt idx="2">
                  <c:v>Cada 600</c:v>
                </c:pt>
                <c:pt idx="3">
                  <c:v>Cada 800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</c:v>
                </c:pt>
                <c:pt idx="1">
                  <c:v>26</c:v>
                </c:pt>
                <c:pt idx="2">
                  <c:v>31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Cada 200</c:v>
                </c:pt>
                <c:pt idx="1">
                  <c:v>Cada 400</c:v>
                </c:pt>
                <c:pt idx="2">
                  <c:v>Cada 600</c:v>
                </c:pt>
                <c:pt idx="3">
                  <c:v>Cada 800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</c:v>
                </c:pt>
                <c:pt idx="1">
                  <c:v>30</c:v>
                </c:pt>
                <c:pt idx="2">
                  <c:v>40</c:v>
                </c:pt>
                <c:pt idx="3">
                  <c:v>75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34560368"/>
        <c:axId val="233818664"/>
        <c:axId val="0"/>
      </c:bar3DChart>
      <c:catAx>
        <c:axId val="2345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3818664"/>
        <c:crosses val="autoZero"/>
        <c:auto val="1"/>
        <c:lblAlgn val="ctr"/>
        <c:lblOffset val="100"/>
        <c:noMultiLvlLbl val="0"/>
      </c:catAx>
      <c:valAx>
        <c:axId val="233818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4560368"/>
        <c:crosses val="autoZero"/>
        <c:crossBetween val="between"/>
      </c:valAx>
      <c:spPr>
        <a:solidFill>
          <a:schemeClr val="lt1"/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Planteado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1hora</c:v>
                </c:pt>
                <c:pt idx="1">
                  <c:v>2 horas</c:v>
                </c:pt>
                <c:pt idx="2">
                  <c:v>3 horas</c:v>
                </c:pt>
                <c:pt idx="3">
                  <c:v>4 horas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1hora</c:v>
                </c:pt>
                <c:pt idx="1">
                  <c:v>2 horas</c:v>
                </c:pt>
                <c:pt idx="2">
                  <c:v>3 horas</c:v>
                </c:pt>
                <c:pt idx="3">
                  <c:v>4 horas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34562800"/>
        <c:axId val="234335784"/>
      </c:barChart>
      <c:catAx>
        <c:axId val="23456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4335784"/>
        <c:crosses val="autoZero"/>
        <c:auto val="1"/>
        <c:lblAlgn val="ctr"/>
        <c:lblOffset val="100"/>
        <c:noMultiLvlLbl val="0"/>
      </c:catAx>
      <c:valAx>
        <c:axId val="234335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23456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5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CO" noProof="0" smtClean="0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fld id="{8D52660F-89E7-4EF8-9440-6F0BF7F6469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491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fld id="{8B84AC2D-B2AF-45AF-8829-80F58F631B04}" type="slidenum">
              <a:rPr lang="es-E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1</a:t>
            </a:fld>
            <a:endParaRPr lang="es-E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78399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fld id="{904888B7-1773-4175-82DC-D2868C640B5C}" type="slidenum">
              <a:rPr lang="es-E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2</a:t>
            </a:fld>
            <a:endParaRPr lang="es-E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365002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fld id="{904888B7-1773-4175-82DC-D2868C640B5C}" type="slidenum">
              <a:rPr lang="es-E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3</a:t>
            </a:fld>
            <a:endParaRPr lang="es-E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231633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fld id="{904888B7-1773-4175-82DC-D2868C640B5C}" type="slidenum">
              <a:rPr lang="es-ES" smtClean="0">
                <a:solidFill>
                  <a:srgbClr val="000000"/>
                </a:solidFill>
                <a:latin typeface="Calibri" pitchFamily="32" charset="0"/>
              </a:rPr>
              <a:pPr eaLnBrk="1" hangingPunct="1"/>
              <a:t>4</a:t>
            </a:fld>
            <a:endParaRPr lang="es-ES" smtClean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mtClean="0"/>
          </a:p>
        </p:txBody>
      </p:sp>
    </p:spTree>
    <p:extLst>
      <p:ext uri="{BB962C8B-B14F-4D97-AF65-F5344CB8AC3E}">
        <p14:creationId xmlns:p14="http://schemas.microsoft.com/office/powerpoint/2010/main" val="736948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5DE56-DA9B-4646-9C92-FF298CCB4F9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B224B-9022-4626-B2A0-2D90E58577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82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530225"/>
            <a:ext cx="2044700" cy="55006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3287" cy="5500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81DDB-B4F5-4AD9-8512-FBDA293774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29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34769-D315-45AE-A515-86FCBCDAAC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76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F6664-8CBE-46FB-8617-1F6BA9400C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65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C39E-9276-44EF-95F8-D2331A01F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5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3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8838" y="530225"/>
            <a:ext cx="40147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ACDB8-CCE3-4092-B8C8-BC82BEA5AC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77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BC3C8-2601-4E6E-AD71-DDF05555C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286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E093-EE2D-4064-801E-DD1CA234400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006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7477F-E7A6-4781-B6D7-CC830CC37B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061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ADAD4-8105-4803-B192-14CD8455A0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42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7A3F7-3112-40BC-A09A-19D96E17838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54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713E-93D1-412C-BE4F-7F151F4A27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97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48067-5E45-4792-8287-196EBA4141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037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530225"/>
            <a:ext cx="2044700" cy="55006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3287" cy="5500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F541E-E033-4326-B0D6-A1CE77F5B4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00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238" y="4841875"/>
            <a:ext cx="8180387" cy="11890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28A4-1B68-4407-B6C7-30A0F4EFD8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066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4717D-5E87-4FCE-8AD2-9A3F9AF0DA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965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9C8F3-9209-4236-8693-D175D25652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375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356B2-6781-4A7B-B014-1A541C69C5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72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3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8838" y="530225"/>
            <a:ext cx="40147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30BDA-4D54-43E1-9F5F-B995905812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550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39C3C-3D69-4090-83D9-7EBAA804A8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6545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4209D-AE83-4315-A198-C4D2E4C28B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6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007D7-5DD3-4B4C-B401-8B862EBA1F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756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D35E8-D439-488A-BF47-1767F0F9F9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7293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C2B9-A473-4CFB-91AD-E0A0B128996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9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42A95-D8A3-4F41-A327-6A1B8D78B3C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268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F2A77-DB29-45AC-B021-4A9AA3A345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86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530225"/>
            <a:ext cx="2044700" cy="55006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3287" cy="5500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8A40-1840-4F0E-BC55-4752EE4B37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687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1DD69-1FE1-4CC4-A82D-885A25A3FC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3742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CAD3-9BE5-4BB6-A7DB-5FD0FCC54DF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2740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4FA8-610C-4621-BDD9-5BE8113628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377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3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8838" y="530225"/>
            <a:ext cx="40147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15A2-AD28-45D3-9CE4-97D2C5C18A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385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9FC02-7B37-47BF-9F8F-74CBC5EF75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3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8838" y="530225"/>
            <a:ext cx="40147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F9ED-6EAC-4176-937D-ACAB0C0DA7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870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65A8C-405F-43C3-A300-1A74BD3377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15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8C3D-1BD8-4D8A-BFE5-10776F283B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1066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847EE-B073-45B5-8FC8-53F3F081C7E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951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D957-1E0A-4257-A880-991AD2BEED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423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5FCF0-65C7-4E46-AFA1-A3B515B69E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6567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530225"/>
            <a:ext cx="2044700" cy="55006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3287" cy="5500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B35E1-C3DA-4BD9-BD0E-AC7BE981184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8648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F8E66-369B-4B4F-A1B4-98C45F6EB8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283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64F2B-FE04-4ED3-845E-79AE80D3EF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818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193FC-37E8-48D9-A042-3F25FCB3C8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6431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530225"/>
            <a:ext cx="40132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68838" y="530225"/>
            <a:ext cx="40147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337B9-06B2-447A-8A8B-13C3125AAE7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63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63058-C982-49D9-9066-E7D9B1FCEA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0075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72844-A8B4-4860-AF5C-6716F50C39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460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3432-3B73-4C77-9DB5-3D0DBD55380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2894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046A5-3F56-4917-A184-4C4B6D2E38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3855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9E6A1-F85A-4B04-BE83-87DE2F9BD1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06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A162C-742D-4C9B-B934-B83EF32755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382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1C4CF-FA50-4A0E-BC51-72A1F369D32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3012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530225"/>
            <a:ext cx="2044700" cy="55006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530225"/>
            <a:ext cx="5983287" cy="55006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D5D82-875A-4A8F-B580-3D703013CFA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02A33-4FD2-47FE-9BFF-FD9C40E1C83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87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5A135-B515-4D50-814B-DC870A97CE0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5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A57DE-D953-4096-A736-2F9C2D557B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64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42F0E-6D1B-4A9C-AC38-4D881DFEC9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10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0">
            <a:gsLst>
              <a:gs pos="0">
                <a:srgbClr val="DADADA"/>
              </a:gs>
              <a:gs pos="100000">
                <a:srgbClr val="FFFFFF"/>
              </a:gs>
            </a:gsLst>
            <a:lin ang="5400000" scaled="1"/>
          </a:gradFill>
          <a:ln w="2160">
            <a:solidFill>
              <a:srgbClr val="A4A3A3"/>
            </a:solidFill>
            <a:miter lim="800000"/>
            <a:headEnd/>
            <a:tailEnd/>
          </a:ln>
          <a:effectLst>
            <a:outerShdw dist="119334" dir="1510411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414338" y="427038"/>
            <a:ext cx="8312150" cy="5494337"/>
            <a:chOff x="261" y="269"/>
            <a:chExt cx="5236" cy="3461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6" cy="3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4" name="Text Box 4"/>
            <p:cNvSpPr txBox="1">
              <a:spLocks noChangeArrowheads="1"/>
            </p:cNvSpPr>
            <p:nvPr/>
          </p:nvSpPr>
          <p:spPr bwMode="auto">
            <a:xfrm>
              <a:off x="285" y="295"/>
              <a:ext cx="5188" cy="3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41875"/>
            <a:ext cx="81803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530225"/>
            <a:ext cx="8180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776663" y="6107113"/>
            <a:ext cx="2282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6062663" y="5557838"/>
            <a:ext cx="22828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348663" y="6107113"/>
            <a:ext cx="454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1pPr>
          </a:lstStyle>
          <a:p>
            <a:pPr>
              <a:defRPr/>
            </a:pPr>
            <a:fld id="{73CDF48D-4F19-463C-8E5C-DDE6CDF270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2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0">
            <a:gsLst>
              <a:gs pos="0">
                <a:srgbClr val="DADADA"/>
              </a:gs>
              <a:gs pos="100000">
                <a:srgbClr val="FFFFFF"/>
              </a:gs>
            </a:gsLst>
            <a:lin ang="5400000" scaled="1"/>
          </a:gradFill>
          <a:ln w="2160">
            <a:solidFill>
              <a:srgbClr val="A4A3A3"/>
            </a:solidFill>
            <a:miter lim="800000"/>
            <a:headEnd/>
            <a:tailEnd/>
          </a:ln>
          <a:effectLst>
            <a:outerShdw dist="119334" dir="1510411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414338" y="427038"/>
            <a:ext cx="8312150" cy="3117850"/>
            <a:chOff x="261" y="269"/>
            <a:chExt cx="5236" cy="1964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6" cy="1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058" name="Text Box 4"/>
            <p:cNvSpPr txBox="1">
              <a:spLocks noChangeArrowheads="1"/>
            </p:cNvSpPr>
            <p:nvPr/>
          </p:nvSpPr>
          <p:spPr bwMode="auto">
            <a:xfrm>
              <a:off x="290" y="300"/>
              <a:ext cx="5178" cy="1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41875"/>
            <a:ext cx="81803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530225"/>
            <a:ext cx="8180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776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6062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348663" y="6110288"/>
            <a:ext cx="454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95E96998-83BF-4E63-A675-5068C08627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2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0">
            <a:gsLst>
              <a:gs pos="0">
                <a:srgbClr val="DADADA"/>
              </a:gs>
              <a:gs pos="100000">
                <a:srgbClr val="FFFFFF"/>
              </a:gs>
            </a:gsLst>
            <a:lin ang="5400000" scaled="1"/>
          </a:gradFill>
          <a:ln w="2160">
            <a:solidFill>
              <a:srgbClr val="A4A3A3"/>
            </a:solidFill>
            <a:miter lim="800000"/>
            <a:headEnd/>
            <a:tailEnd/>
          </a:ln>
          <a:effectLst>
            <a:outerShdw dist="119334" dir="1510411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414338" y="427038"/>
            <a:ext cx="8312150" cy="4349750"/>
            <a:chOff x="261" y="269"/>
            <a:chExt cx="5236" cy="2740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" y="269"/>
              <a:ext cx="5236" cy="2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082" name="Text Box 4"/>
            <p:cNvSpPr txBox="1">
              <a:spLocks noChangeArrowheads="1"/>
            </p:cNvSpPr>
            <p:nvPr/>
          </p:nvSpPr>
          <p:spPr bwMode="auto">
            <a:xfrm>
              <a:off x="281" y="291"/>
              <a:ext cx="5196" cy="2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41875"/>
            <a:ext cx="81803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530225"/>
            <a:ext cx="8180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776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6062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8348663" y="6110288"/>
            <a:ext cx="454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E10D4F2D-EBA7-4225-ACFD-2419D43596F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2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0">
            <a:gsLst>
              <a:gs pos="0">
                <a:srgbClr val="DADADA"/>
              </a:gs>
              <a:gs pos="100000">
                <a:srgbClr val="FFFFFF"/>
              </a:gs>
            </a:gsLst>
            <a:lin ang="5400000" scaled="1"/>
          </a:gradFill>
          <a:ln w="2160">
            <a:solidFill>
              <a:srgbClr val="A4A3A3"/>
            </a:solidFill>
            <a:miter lim="800000"/>
            <a:headEnd/>
            <a:tailEnd/>
          </a:ln>
          <a:effectLst>
            <a:outerShdw dist="119334" dir="1510411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41875"/>
            <a:ext cx="81803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530225"/>
            <a:ext cx="8180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776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6062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348663" y="6110288"/>
            <a:ext cx="454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900C1C2D-1244-454E-97D3-3F4E27A7F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2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0">
            <a:gsLst>
              <a:gs pos="0">
                <a:srgbClr val="DADADA"/>
              </a:gs>
              <a:gs pos="100000">
                <a:srgbClr val="FFFFFF"/>
              </a:gs>
            </a:gsLst>
            <a:lin ang="5400000" scaled="1"/>
          </a:gradFill>
          <a:ln w="2160">
            <a:solidFill>
              <a:srgbClr val="A4A3A3"/>
            </a:solidFill>
            <a:miter lim="800000"/>
            <a:headEnd/>
            <a:tailEnd/>
          </a:ln>
          <a:effectLst>
            <a:outerShdw dist="119334" dir="1510411" algn="ctr" rotWithShape="0">
              <a:srgbClr val="000000">
                <a:alpha val="25040"/>
              </a:srgbClr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5123" name="Freeform 2"/>
          <p:cNvSpPr>
            <a:spLocks noChangeArrowheads="1"/>
          </p:cNvSpPr>
          <p:nvPr/>
        </p:nvSpPr>
        <p:spPr bwMode="auto">
          <a:xfrm>
            <a:off x="6400800" y="433388"/>
            <a:ext cx="2324100" cy="4343400"/>
          </a:xfrm>
          <a:custGeom>
            <a:avLst/>
            <a:gdLst>
              <a:gd name="T0" fmla="*/ 0 w 2324605"/>
              <a:gd name="T1" fmla="*/ 0 h 4343400"/>
              <a:gd name="T2" fmla="*/ 2257289 w 2324605"/>
              <a:gd name="T3" fmla="*/ 0 h 4343400"/>
              <a:gd name="T4" fmla="*/ 2257288 w 2324605"/>
              <a:gd name="T5" fmla="*/ 0 h 4343400"/>
              <a:gd name="T6" fmla="*/ 2321072 w 2324605"/>
              <a:gd name="T7" fmla="*/ 63880 h 4343400"/>
              <a:gd name="T8" fmla="*/ 2321072 w 2324605"/>
              <a:gd name="T9" fmla="*/ 4343400 h 4343400"/>
              <a:gd name="T10" fmla="*/ 0 w 2324605"/>
              <a:gd name="T11" fmla="*/ 4343400 h 4343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24605"/>
              <a:gd name="T19" fmla="*/ 0 h 4343400"/>
              <a:gd name="T20" fmla="*/ 2305895 w 2324605"/>
              <a:gd name="T21" fmla="*/ 4343400 h 43434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24605" h="4343400">
                <a:moveTo>
                  <a:pt x="0" y="0"/>
                </a:moveTo>
                <a:lnTo>
                  <a:pt x="2260725" y="0"/>
                </a:lnTo>
                <a:lnTo>
                  <a:pt x="2260724" y="0"/>
                </a:lnTo>
                <a:cubicBezTo>
                  <a:pt x="2296004" y="0"/>
                  <a:pt x="2324605" y="28600"/>
                  <a:pt x="2324605" y="63880"/>
                </a:cubicBezTo>
                <a:lnTo>
                  <a:pt x="2324605" y="4343400"/>
                </a:lnTo>
                <a:lnTo>
                  <a:pt x="0" y="4343400"/>
                </a:lnTo>
                <a:lnTo>
                  <a:pt x="0" y="0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4841875"/>
            <a:ext cx="8180387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el formato del texto de título</a:t>
            </a: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530225"/>
            <a:ext cx="818038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Pulse para editar los formatos del texto del esquema</a:t>
            </a:r>
          </a:p>
          <a:p>
            <a:pPr lvl="1"/>
            <a:r>
              <a:rPr lang="en-GB" smtClean="0"/>
              <a:t>Segundo nivel del esquema</a:t>
            </a:r>
          </a:p>
          <a:p>
            <a:pPr lvl="2"/>
            <a:r>
              <a:rPr lang="en-GB" smtClean="0"/>
              <a:t>Tercer nivel del esquema</a:t>
            </a:r>
          </a:p>
          <a:p>
            <a:pPr lvl="3"/>
            <a:r>
              <a:rPr lang="en-GB" smtClean="0"/>
              <a:t>Cuarto nivel del esquema</a:t>
            </a:r>
          </a:p>
          <a:p>
            <a:pPr lvl="4"/>
            <a:r>
              <a:rPr lang="en-GB" smtClean="0"/>
              <a:t>Quinto nivel del esquema</a:t>
            </a:r>
          </a:p>
          <a:p>
            <a:pPr lvl="4"/>
            <a:r>
              <a:rPr lang="en-GB" smtClean="0"/>
              <a:t>Sexto nivel del esquema</a:t>
            </a:r>
          </a:p>
          <a:p>
            <a:pPr lvl="4"/>
            <a:r>
              <a:rPr lang="en-GB" smtClean="0"/>
              <a:t>Séptimo nivel del esquema</a:t>
            </a:r>
          </a:p>
          <a:p>
            <a:pPr lvl="4"/>
            <a:r>
              <a:rPr lang="en-GB" smtClean="0"/>
              <a:t>Octavo nivel del esquema</a:t>
            </a:r>
          </a:p>
          <a:p>
            <a:pPr lvl="4"/>
            <a:r>
              <a:rPr lang="en-GB" smtClean="0"/>
              <a:t>Noveno nivel del esquema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776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06/10/11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6062663" y="6110288"/>
            <a:ext cx="22828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r>
              <a:rPr lang="es-ES"/>
              <a:t>TIBETS - Bucaramanga 3/11/11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348663" y="6110288"/>
            <a:ext cx="4540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>
                <a:solidFill>
                  <a:srgbClr val="A7A399"/>
                </a:solidFill>
                <a:latin typeface="Times New Roman" pitchFamily="16" charset="0"/>
                <a:ea typeface="Microsoft YaHei" charset="-122"/>
              </a:defRPr>
            </a:lvl1pPr>
          </a:lstStyle>
          <a:p>
            <a:pPr>
              <a:defRPr/>
            </a:pPr>
            <a:fld id="{836532C5-A2F3-4BCB-B00E-38D811729E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FF8D3E"/>
          </a:solidFill>
          <a:latin typeface="Verdana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2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85800" y="908050"/>
            <a:ext cx="77724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tIns="46800" rIns="457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Verdana" pitchFamily="32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s-ES" sz="2400" b="1" dirty="0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Ingeniería Software</a:t>
            </a:r>
          </a:p>
          <a:p>
            <a:pPr algn="ctr">
              <a:buClrTx/>
              <a:buFontTx/>
              <a:buNone/>
              <a:defRPr/>
            </a:pPr>
            <a:endParaRPr lang="es-ES" sz="3200" b="1" dirty="0" smtClean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algn="ctr">
              <a:buClrTx/>
              <a:buFontTx/>
              <a:buNone/>
              <a:defRPr/>
            </a:pPr>
            <a:r>
              <a:rPr lang="es-ES" sz="3200" b="1" dirty="0" err="1" smtClean="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GameSoft</a:t>
            </a:r>
            <a:endParaRPr lang="es-ES" sz="3200" b="1" dirty="0" smtClean="0">
              <a:solidFill>
                <a:srgbClr val="FF8D3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879725" y="4679950"/>
            <a:ext cx="5653088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0" rIns="90000" bIns="468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endParaRPr lang="es-ES" sz="1200">
              <a:solidFill>
                <a:srgbClr val="79766F"/>
              </a:solidFill>
              <a:latin typeface="Arial" charset="0"/>
              <a:cs typeface="Calibri" pitchFamily="32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84213" y="3886200"/>
            <a:ext cx="7772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sz="1600" dirty="0">
                <a:solidFill>
                  <a:srgbClr val="000000"/>
                </a:solidFill>
                <a:latin typeface="Calibri" pitchFamily="32" charset="0"/>
                <a:cs typeface="Calibri" pitchFamily="32" charset="0"/>
              </a:rPr>
              <a:t>Jhon Álvarez Código 160002750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878138" y="5221288"/>
            <a:ext cx="5653087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087563" y="5795963"/>
            <a:ext cx="52197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r>
              <a:rPr lang="es-CO" sz="1400" b="1">
                <a:solidFill>
                  <a:srgbClr val="FF0000"/>
                </a:solidFill>
              </a:rPr>
              <a:t>Facultad de Ciencias Básicas e Ingeniería.</a:t>
            </a:r>
          </a:p>
          <a:p>
            <a:pPr eaLnBrk="1" hangingPunct="1"/>
            <a:r>
              <a:rPr lang="es-CO" sz="1400" b="1">
                <a:solidFill>
                  <a:srgbClr val="000000"/>
                </a:solidFill>
              </a:rPr>
              <a:t>Universidad de los Llanos.</a:t>
            </a:r>
          </a:p>
        </p:txBody>
      </p:sp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795963"/>
            <a:ext cx="14398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2" name="Text Box 2"/>
          <p:cNvSpPr txBox="1">
            <a:spLocks noChangeArrowheads="1"/>
          </p:cNvSpPr>
          <p:nvPr/>
        </p:nvSpPr>
        <p:spPr bwMode="auto"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67B1CA-FAC5-45CA-A678-0BD2A2BC502A}" type="slidenum">
              <a:rPr lang="es-ES" sz="1000">
                <a:solidFill>
                  <a:srgbClr val="A7A399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s-ES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C53D4B-E89F-4F21-9F28-BE469BBC4838}" type="slidenum">
              <a:rPr lang="es-ES" sz="1000">
                <a:solidFill>
                  <a:srgbClr val="A7A399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s-ES" sz="1000">
              <a:solidFill>
                <a:srgbClr val="A7A399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55763" y="6084888"/>
            <a:ext cx="5219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r>
              <a:rPr lang="es-CO" sz="1000" b="1" dirty="0">
                <a:solidFill>
                  <a:srgbClr val="FF0000"/>
                </a:solidFill>
              </a:rPr>
              <a:t>Facultad de Ciencias Básicas e Ingeniería.</a:t>
            </a:r>
          </a:p>
          <a:p>
            <a:pPr eaLnBrk="1" hangingPunct="1"/>
            <a:r>
              <a:rPr lang="es-CO" sz="1000" b="1" dirty="0">
                <a:solidFill>
                  <a:srgbClr val="000000"/>
                </a:solidFill>
              </a:rPr>
              <a:t>Universidad de los Llanos.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083300"/>
            <a:ext cx="1077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84325" y="62068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Tiempo de fase</a:t>
            </a:r>
          </a:p>
          <a:p>
            <a:pPr algn="ctr"/>
            <a:endParaRPr lang="es-CO" sz="2400" dirty="0">
              <a:solidFill>
                <a:schemeClr val="tx1"/>
              </a:solidFill>
            </a:endParaRPr>
          </a:p>
        </p:txBody>
      </p:sp>
      <p:graphicFrame>
        <p:nvGraphicFramePr>
          <p:cNvPr id="31" name="Gráfico 30"/>
          <p:cNvGraphicFramePr/>
          <p:nvPr>
            <p:extLst>
              <p:ext uri="{D42A27DB-BD31-4B8C-83A1-F6EECF244321}">
                <p14:modId xmlns:p14="http://schemas.microsoft.com/office/powerpoint/2010/main" val="231726666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4969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C53D4B-E89F-4F21-9F28-BE469BBC4838}" type="slidenum">
              <a:rPr lang="es-ES" sz="1000">
                <a:solidFill>
                  <a:srgbClr val="A7A399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s-ES" sz="1000">
              <a:solidFill>
                <a:srgbClr val="A7A399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55763" y="6084888"/>
            <a:ext cx="5219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r>
              <a:rPr lang="es-CO" sz="1000" b="1" dirty="0">
                <a:solidFill>
                  <a:srgbClr val="FF0000"/>
                </a:solidFill>
              </a:rPr>
              <a:t>Facultad de Ciencias Básicas e Ingeniería.</a:t>
            </a:r>
          </a:p>
          <a:p>
            <a:pPr eaLnBrk="1" hangingPunct="1"/>
            <a:r>
              <a:rPr lang="es-CO" sz="1000" b="1" dirty="0">
                <a:solidFill>
                  <a:srgbClr val="000000"/>
                </a:solidFill>
              </a:rPr>
              <a:t>Universidad de los Llanos.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083300"/>
            <a:ext cx="1077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84325" y="6206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Posible defectos por líneas</a:t>
            </a:r>
            <a:endParaRPr lang="es-CO" sz="2400" dirty="0">
              <a:solidFill>
                <a:schemeClr val="tx1"/>
              </a:solidFill>
            </a:endParaRPr>
          </a:p>
        </p:txBody>
      </p:sp>
      <p:graphicFrame>
        <p:nvGraphicFramePr>
          <p:cNvPr id="31" name="Gráfico 30"/>
          <p:cNvGraphicFramePr/>
          <p:nvPr>
            <p:extLst>
              <p:ext uri="{D42A27DB-BD31-4B8C-83A1-F6EECF244321}">
                <p14:modId xmlns:p14="http://schemas.microsoft.com/office/powerpoint/2010/main" val="30939477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C53D4B-E89F-4F21-9F28-BE469BBC4838}" type="slidenum">
              <a:rPr lang="es-ES" sz="1000">
                <a:solidFill>
                  <a:srgbClr val="A7A399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s-ES" sz="1000">
              <a:solidFill>
                <a:srgbClr val="A7A399"/>
              </a:solidFill>
            </a:endParaRP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655763" y="6084888"/>
            <a:ext cx="52197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Verdana" pitchFamily="32" charset="0"/>
                <a:ea typeface="Microsoft YaHei" pitchFamily="32" charset="-122"/>
              </a:defRPr>
            </a:lvl9pPr>
          </a:lstStyle>
          <a:p>
            <a:pPr eaLnBrk="1" hangingPunct="1"/>
            <a:r>
              <a:rPr lang="es-CO" sz="1000" b="1" dirty="0">
                <a:solidFill>
                  <a:srgbClr val="FF0000"/>
                </a:solidFill>
              </a:rPr>
              <a:t>Facultad de Ciencias Básicas e Ingeniería.</a:t>
            </a:r>
          </a:p>
          <a:p>
            <a:pPr eaLnBrk="1" hangingPunct="1"/>
            <a:r>
              <a:rPr lang="es-CO" sz="1000" b="1" dirty="0">
                <a:solidFill>
                  <a:srgbClr val="000000"/>
                </a:solidFill>
              </a:rPr>
              <a:t>Universidad de los Llanos.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6083300"/>
            <a:ext cx="1077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584325" y="6206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Líneas programadas</a:t>
            </a:r>
            <a:endParaRPr lang="es-CO" sz="2400" dirty="0">
              <a:solidFill>
                <a:schemeClr val="tx1"/>
              </a:solidFill>
            </a:endParaRPr>
          </a:p>
        </p:txBody>
      </p:sp>
      <p:graphicFrame>
        <p:nvGraphicFramePr>
          <p:cNvPr id="31" name="Gráfico 30"/>
          <p:cNvGraphicFramePr/>
          <p:nvPr>
            <p:extLst>
              <p:ext uri="{D42A27DB-BD31-4B8C-83A1-F6EECF244321}">
                <p14:modId xmlns:p14="http://schemas.microsoft.com/office/powerpoint/2010/main" val="112927772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74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Microsoft YaHei"/>
        <a:cs typeface=""/>
      </a:majorFont>
      <a:minorFont>
        <a:latin typeface="Verdana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2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72</Words>
  <Application>Microsoft Office PowerPoint</Application>
  <PresentationFormat>Presentación en pantalla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Microsoft YaHei</vt:lpstr>
      <vt:lpstr>Arial</vt:lpstr>
      <vt:lpstr>Calibri</vt:lpstr>
      <vt:lpstr>Times New Roman</vt:lpstr>
      <vt:lpstr>Verdana</vt:lpstr>
      <vt:lpstr>Tema de Office</vt:lpstr>
      <vt:lpstr>1_Tema de Office</vt:lpstr>
      <vt:lpstr>2_Tema de Office</vt:lpstr>
      <vt:lpstr>3_Tema de Office</vt:lpstr>
      <vt:lpstr>4_Tema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 que se envía a TIBETS</dc:title>
  <dc:creator>Jorge</dc:creator>
  <cp:lastModifiedBy>Jhon</cp:lastModifiedBy>
  <cp:revision>325</cp:revision>
  <cp:lastPrinted>1601-01-01T00:00:00Z</cp:lastPrinted>
  <dcterms:created xsi:type="dcterms:W3CDTF">2011-09-17T17:22:42Z</dcterms:created>
  <dcterms:modified xsi:type="dcterms:W3CDTF">2015-03-07T15:42:33Z</dcterms:modified>
</cp:coreProperties>
</file>