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3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4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1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4676-726E-40EB-9830-932293F823D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F75A-D3D1-4EDD-892E-345880D49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780" y="904240"/>
            <a:ext cx="11214100" cy="3721100"/>
          </a:xfrm>
        </p:spPr>
        <p:txBody>
          <a:bodyPr>
            <a:normAutofit/>
          </a:bodyPr>
          <a:lstStyle/>
          <a:p>
            <a:r>
              <a:rPr lang="en-US" dirty="0"/>
              <a:t>Downloading the Arduino programing software and running the programs</a:t>
            </a:r>
          </a:p>
        </p:txBody>
      </p:sp>
    </p:spTree>
    <p:extLst>
      <p:ext uri="{BB962C8B-B14F-4D97-AF65-F5344CB8AC3E}">
        <p14:creationId xmlns:p14="http://schemas.microsoft.com/office/powerpoint/2010/main" val="261625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0179" y="395654"/>
            <a:ext cx="7457343" cy="6019453"/>
            <a:chOff x="704850" y="171450"/>
            <a:chExt cx="8229600" cy="69646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3437" t="7407" r="17604" b="3889"/>
            <a:stretch/>
          </p:blipFill>
          <p:spPr>
            <a:xfrm>
              <a:off x="704850" y="171450"/>
              <a:ext cx="8229600" cy="6964626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 flipV="1">
              <a:off x="6534150" y="2743200"/>
              <a:ext cx="1428750" cy="1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499838" y="2294792"/>
            <a:ext cx="323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windows click on windows. For mac click on mac. Follow the normal instruction for installation. Desire folder etc.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25541" y="448868"/>
            <a:ext cx="3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Installation </a:t>
            </a:r>
          </a:p>
        </p:txBody>
      </p:sp>
    </p:spTree>
    <p:extLst>
      <p:ext uri="{BB962C8B-B14F-4D97-AF65-F5344CB8AC3E}">
        <p14:creationId xmlns:p14="http://schemas.microsoft.com/office/powerpoint/2010/main" val="413847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42900" y="828510"/>
            <a:ext cx="11457214" cy="4676940"/>
            <a:chOff x="342900" y="828510"/>
            <a:chExt cx="11457214" cy="46769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1666" r="45938" b="29339"/>
            <a:stretch/>
          </p:blipFill>
          <p:spPr>
            <a:xfrm>
              <a:off x="342900" y="828510"/>
              <a:ext cx="6515100" cy="467694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358743" y="1807029"/>
              <a:ext cx="44413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 to the folder where you have installs Arduino. Click on Arduino to start the program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360201" y="2351314"/>
              <a:ext cx="4867913" cy="931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654981" y="643844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Installation </a:t>
            </a:r>
          </a:p>
        </p:txBody>
      </p:sp>
    </p:spTree>
    <p:extLst>
      <p:ext uri="{BB962C8B-B14F-4D97-AF65-F5344CB8AC3E}">
        <p14:creationId xmlns:p14="http://schemas.microsoft.com/office/powerpoint/2010/main" val="45106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96743" y="1243693"/>
            <a:ext cx="559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Connect the Arduino via the USB Cable.</a:t>
            </a:r>
          </a:p>
          <a:p>
            <a:r>
              <a:rPr lang="en-US" dirty="0"/>
              <a:t>2. In the Arduino window, select Tools &gt; Boards &gt; Arduino </a:t>
            </a:r>
            <a:r>
              <a:rPr lang="en-US" dirty="0" err="1"/>
              <a:t>Genuiono</a:t>
            </a:r>
            <a:r>
              <a:rPr lang="en-US" dirty="0"/>
              <a:t> Uno.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313" r="58453" b="25926"/>
          <a:stretch/>
        </p:blipFill>
        <p:spPr>
          <a:xfrm>
            <a:off x="70532" y="152400"/>
            <a:ext cx="6526211" cy="64960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95346" y="382981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400107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4300" y="1600200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select Tools &gt; Port &gt; then select the board connected to the USB (typically COM4)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8" t="2222" r="69688" b="32963"/>
          <a:stretch/>
        </p:blipFill>
        <p:spPr>
          <a:xfrm>
            <a:off x="266700" y="190500"/>
            <a:ext cx="5048250" cy="6667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889863" y="511408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95535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29540"/>
            <a:ext cx="3286125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2428" y="1994042"/>
            <a:ext cx="637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the sample files into a desire folder. Click on the file  then right click and click on copy.  Place the file in the desire folder.  Repeat the steps for the rest of the files.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6292231" y="403529"/>
            <a:ext cx="1535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Obtaining files</a:t>
            </a:r>
          </a:p>
        </p:txBody>
      </p:sp>
    </p:spTree>
    <p:extLst>
      <p:ext uri="{BB962C8B-B14F-4D97-AF65-F5344CB8AC3E}">
        <p14:creationId xmlns:p14="http://schemas.microsoft.com/office/powerpoint/2010/main" val="317885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1771" b="57963"/>
          <a:stretch/>
        </p:blipFill>
        <p:spPr>
          <a:xfrm>
            <a:off x="169524" y="1693524"/>
            <a:ext cx="5162550" cy="432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5312" t="14816" r="24375" b="34814"/>
          <a:stretch/>
        </p:blipFill>
        <p:spPr>
          <a:xfrm>
            <a:off x="2577318" y="2836524"/>
            <a:ext cx="4526406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2074" y="1618693"/>
            <a:ext cx="688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the desire program by clicking File &gt;</a:t>
            </a:r>
            <a:r>
              <a:rPr lang="en-US" dirty="0" err="1"/>
              <a:t>Arduino_Simple_Closed_loop</a:t>
            </a:r>
            <a:endParaRPr lang="en-US" dirty="0"/>
          </a:p>
          <a:p>
            <a:r>
              <a:rPr lang="en-US" dirty="0"/>
              <a:t>Or any program you want to run.</a:t>
            </a:r>
          </a:p>
        </p:txBody>
      </p:sp>
      <p:sp>
        <p:nvSpPr>
          <p:cNvPr id="2" name="Rectangle 1"/>
          <p:cNvSpPr/>
          <p:nvPr/>
        </p:nvSpPr>
        <p:spPr>
          <a:xfrm>
            <a:off x="7438087" y="470311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1959" y="1662719"/>
            <a:ext cx="9981968" cy="4960687"/>
            <a:chOff x="85725" y="830512"/>
            <a:chExt cx="9981968" cy="496068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5725" y="1216025"/>
              <a:ext cx="212019" cy="3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5516" b="14839"/>
            <a:stretch/>
          </p:blipFill>
          <p:spPr>
            <a:xfrm>
              <a:off x="283280" y="830512"/>
              <a:ext cx="9784413" cy="496068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37968" y="1003026"/>
            <a:ext cx="483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the program is open click on the check mark</a:t>
            </a:r>
          </a:p>
        </p:txBody>
      </p:sp>
      <p:sp>
        <p:nvSpPr>
          <p:cNvPr id="2" name="Rectangle 1"/>
          <p:cNvSpPr/>
          <p:nvPr/>
        </p:nvSpPr>
        <p:spPr>
          <a:xfrm>
            <a:off x="677691" y="239143"/>
            <a:ext cx="1948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 the program</a:t>
            </a:r>
          </a:p>
        </p:txBody>
      </p:sp>
    </p:spTree>
    <p:extLst>
      <p:ext uri="{BB962C8B-B14F-4D97-AF65-F5344CB8AC3E}">
        <p14:creationId xmlns:p14="http://schemas.microsoft.com/office/powerpoint/2010/main" val="409257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90429" y="1245313"/>
            <a:ext cx="10902246" cy="5499100"/>
            <a:chOff x="680155" y="952500"/>
            <a:chExt cx="10902246" cy="54991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7656" b="15098"/>
            <a:stretch/>
          </p:blipFill>
          <p:spPr>
            <a:xfrm>
              <a:off x="949325" y="952500"/>
              <a:ext cx="10633076" cy="54991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680155" y="1346200"/>
              <a:ext cx="538339" cy="12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50691" y="797284"/>
            <a:ext cx="373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Click on the arrow to run the program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11255" y="203938"/>
            <a:ext cx="313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Upload the program to Arduino</a:t>
            </a:r>
          </a:p>
        </p:txBody>
      </p:sp>
    </p:spTree>
    <p:extLst>
      <p:ext uri="{BB962C8B-B14F-4D97-AF65-F5344CB8AC3E}">
        <p14:creationId xmlns:p14="http://schemas.microsoft.com/office/powerpoint/2010/main" val="3697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183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Downloading the Arduino programing software and running the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DENJ3</dc:creator>
  <cp:lastModifiedBy>andrew scallon</cp:lastModifiedBy>
  <cp:revision>13</cp:revision>
  <dcterms:created xsi:type="dcterms:W3CDTF">2016-10-19T17:04:13Z</dcterms:created>
  <dcterms:modified xsi:type="dcterms:W3CDTF">2016-10-20T13:59:37Z</dcterms:modified>
</cp:coreProperties>
</file>