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112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3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9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9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13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58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01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752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31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E847-E509-417A-8B28-20F17C89A363}" type="datetimeFigureOut">
              <a:rPr lang="th-TH" smtClean="0"/>
              <a:t>04/02/56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EAFA-EA89-4760-A357-55D28905FA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041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9420" y="758576"/>
            <a:ext cx="6215865" cy="12859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sz="5400" dirty="0">
              <a:latin typeface="-@-D-RCW 2550 v.2.00-" panose="02000000000000000000" pitchFamily="2" charset="0"/>
              <a:cs typeface="-@-D-RCW 2550 v.2.00-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13789" y="3048001"/>
            <a:ext cx="2866490" cy="1205499"/>
            <a:chOff x="5013789" y="3048001"/>
            <a:chExt cx="2866490" cy="1205499"/>
          </a:xfrm>
        </p:grpSpPr>
        <p:sp>
          <p:nvSpPr>
            <p:cNvPr id="4" name="Rectangle 3"/>
            <p:cNvSpPr/>
            <p:nvPr/>
          </p:nvSpPr>
          <p:spPr>
            <a:xfrm>
              <a:off x="5013789" y="3048001"/>
              <a:ext cx="2866490" cy="83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dirty="0" smtClean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G</a:t>
              </a:r>
              <a:r>
                <a:rPr lang="en-US" sz="5400" dirty="0" smtClean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A</a:t>
              </a:r>
              <a:r>
                <a:rPr lang="en-US" sz="5400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X</a:t>
              </a:r>
              <a:r>
                <a:rPr lang="en-US" sz="5400" dirty="0" smtClean="0">
                  <a:ln w="0"/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E</a:t>
              </a:r>
              <a:endParaRPr lang="th-TH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@-D-RCW 2550 v.2.00-" panose="02000000000000000000" pitchFamily="2" charset="0"/>
                <a:cs typeface="-@-D-RCW 2550 v.2.00-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01465" y="3417871"/>
              <a:ext cx="2578813" cy="83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Game </a:t>
              </a:r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eXperience</a:t>
              </a:r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@-D-RCW 2550 v.2.00-" panose="02000000000000000000" pitchFamily="2" charset="0"/>
                  <a:cs typeface="-@-D-RCW 2550 v.2.00-" panose="02000000000000000000" pitchFamily="2" charset="0"/>
                </a:rPr>
                <a:t>.</a:t>
              </a:r>
              <a:endParaRPr lang="th-TH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@-D-RCW 2550 v.2.00-" panose="02000000000000000000" pitchFamily="2" charset="0"/>
                <a:cs typeface="-@-D-RCW 2550 v.2.00-" panose="02000000000000000000" pitchFamily="2" charset="0"/>
              </a:endParaRPr>
            </a:p>
          </p:txBody>
        </p:sp>
        <p:pic>
          <p:nvPicPr>
            <p:cNvPr id="1026" name="Picture 2" descr="http://png-5.findicons.com/files/icons/1700/2d/512/gam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498" y="3048001"/>
              <a:ext cx="753438" cy="753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9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2" t="21055" r="12832" b="20280"/>
          <a:stretch/>
        </p:blipFill>
        <p:spPr>
          <a:xfrm>
            <a:off x="1602769" y="842481"/>
            <a:ext cx="6092576" cy="23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-@-D-RCW 2550 v.2.00-</vt:lpstr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 Chocpong</dc:creator>
  <cp:lastModifiedBy>Pong Chocpong</cp:lastModifiedBy>
  <cp:revision>1</cp:revision>
  <dcterms:created xsi:type="dcterms:W3CDTF">2013-02-03T17:27:23Z</dcterms:created>
  <dcterms:modified xsi:type="dcterms:W3CDTF">2013-02-03T17:28:11Z</dcterms:modified>
</cp:coreProperties>
</file>