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355C8-B547-4DBA-ACF3-223B72F8814B}" v="12" dt="2018-11-27T09:26:58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son Vuong" userId="71e5097e1ef2da3c" providerId="Windows Live" clId="Web-{C7B7923E-F53E-447D-84CC-41313754C7EE}"/>
    <pc:docChg chg="addSld">
      <pc:chgData name="Winson Vuong" userId="71e5097e1ef2da3c" providerId="Windows Live" clId="Web-{C7B7923E-F53E-447D-84CC-41313754C7EE}" dt="2018-11-27T00:10:42.932" v="3"/>
      <pc:docMkLst>
        <pc:docMk/>
      </pc:docMkLst>
      <pc:sldChg chg="new">
        <pc:chgData name="Winson Vuong" userId="71e5097e1ef2da3c" providerId="Windows Live" clId="Web-{C7B7923E-F53E-447D-84CC-41313754C7EE}" dt="2018-11-27T00:10:34.354" v="0"/>
        <pc:sldMkLst>
          <pc:docMk/>
          <pc:sldMk cId="1520047853" sldId="257"/>
        </pc:sldMkLst>
      </pc:sldChg>
      <pc:sldChg chg="new">
        <pc:chgData name="Winson Vuong" userId="71e5097e1ef2da3c" providerId="Windows Live" clId="Web-{C7B7923E-F53E-447D-84CC-41313754C7EE}" dt="2018-11-27T00:10:37.557" v="1"/>
        <pc:sldMkLst>
          <pc:docMk/>
          <pc:sldMk cId="1918533129" sldId="258"/>
        </pc:sldMkLst>
      </pc:sldChg>
      <pc:sldChg chg="new">
        <pc:chgData name="Winson Vuong" userId="71e5097e1ef2da3c" providerId="Windows Live" clId="Web-{C7B7923E-F53E-447D-84CC-41313754C7EE}" dt="2018-11-27T00:10:40.401" v="2"/>
        <pc:sldMkLst>
          <pc:docMk/>
          <pc:sldMk cId="3986844589" sldId="259"/>
        </pc:sldMkLst>
      </pc:sldChg>
      <pc:sldChg chg="new">
        <pc:chgData name="Winson Vuong" userId="71e5097e1ef2da3c" providerId="Windows Live" clId="Web-{C7B7923E-F53E-447D-84CC-41313754C7EE}" dt="2018-11-27T00:10:42.932" v="3"/>
        <pc:sldMkLst>
          <pc:docMk/>
          <pc:sldMk cId="1409499331" sldId="260"/>
        </pc:sldMkLst>
      </pc:sldChg>
    </pc:docChg>
  </pc:docChgLst>
  <pc:docChgLst>
    <pc:chgData clId="Web-{C7C1C4DD-8E4F-40F9-B892-E8B9EBA806EE}"/>
    <pc:docChg chg="modSld">
      <pc:chgData name="" userId="" providerId="" clId="Web-{C7C1C4DD-8E4F-40F9-B892-E8B9EBA806EE}" dt="2018-11-27T01:19:44.222" v="0" actId="20577"/>
      <pc:docMkLst>
        <pc:docMk/>
      </pc:docMkLst>
      <pc:sldChg chg="modSp">
        <pc:chgData name="" userId="" providerId="" clId="Web-{C7C1C4DD-8E4F-40F9-B892-E8B9EBA806EE}" dt="2018-11-27T01:19:44.222" v="0" actId="20577"/>
        <pc:sldMkLst>
          <pc:docMk/>
          <pc:sldMk cId="109857222" sldId="256"/>
        </pc:sldMkLst>
        <pc:spChg chg="mod">
          <ac:chgData name="" userId="" providerId="" clId="Web-{C7C1C4DD-8E4F-40F9-B892-E8B9EBA806EE}" dt="2018-11-27T01:19:44.222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Winson Vuong" userId="71e5097e1ef2da3c" providerId="Windows Live" clId="Web-{850355C8-B547-4DBA-ACF3-223B72F8814B}"/>
    <pc:docChg chg="addSld delSld modSld">
      <pc:chgData name="Winson Vuong" userId="71e5097e1ef2da3c" providerId="Windows Live" clId="Web-{850355C8-B547-4DBA-ACF3-223B72F8814B}" dt="2018-11-27T09:39:13.851" v="1393" actId="14100"/>
      <pc:docMkLst>
        <pc:docMk/>
      </pc:docMkLst>
      <pc:sldChg chg="modSp">
        <pc:chgData name="Winson Vuong" userId="71e5097e1ef2da3c" providerId="Windows Live" clId="Web-{850355C8-B547-4DBA-ACF3-223B72F8814B}" dt="2018-11-27T03:53:44.768" v="102" actId="20577"/>
        <pc:sldMkLst>
          <pc:docMk/>
          <pc:sldMk cId="109857222" sldId="256"/>
        </pc:sldMkLst>
        <pc:spChg chg="mod">
          <ac:chgData name="Winson Vuong" userId="71e5097e1ef2da3c" providerId="Windows Live" clId="Web-{850355C8-B547-4DBA-ACF3-223B72F8814B}" dt="2018-11-27T03:53:44.768" v="10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inson Vuong" userId="71e5097e1ef2da3c" providerId="Windows Live" clId="Web-{850355C8-B547-4DBA-ACF3-223B72F8814B}" dt="2018-11-27T03:17:11.960" v="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Winson Vuong" userId="71e5097e1ef2da3c" providerId="Windows Live" clId="Web-{850355C8-B547-4DBA-ACF3-223B72F8814B}" dt="2018-11-27T07:18:10.270" v="494" actId="20577"/>
        <pc:sldMkLst>
          <pc:docMk/>
          <pc:sldMk cId="1520047853" sldId="257"/>
        </pc:sldMkLst>
        <pc:spChg chg="mod">
          <ac:chgData name="Winson Vuong" userId="71e5097e1ef2da3c" providerId="Windows Live" clId="Web-{850355C8-B547-4DBA-ACF3-223B72F8814B}" dt="2018-11-27T03:31:58.527" v="13" actId="20577"/>
          <ac:spMkLst>
            <pc:docMk/>
            <pc:sldMk cId="1520047853" sldId="257"/>
            <ac:spMk id="2" creationId="{CF652C81-778C-4BDB-8231-5DBBC1046E48}"/>
          </ac:spMkLst>
        </pc:spChg>
        <pc:spChg chg="mod">
          <ac:chgData name="Winson Vuong" userId="71e5097e1ef2da3c" providerId="Windows Live" clId="Web-{850355C8-B547-4DBA-ACF3-223B72F8814B}" dt="2018-11-27T07:18:10.270" v="494" actId="20577"/>
          <ac:spMkLst>
            <pc:docMk/>
            <pc:sldMk cId="1520047853" sldId="257"/>
            <ac:spMk id="3" creationId="{1AA3F3F2-AE44-430B-9792-5C6944C1C392}"/>
          </ac:spMkLst>
        </pc:spChg>
      </pc:sldChg>
      <pc:sldChg chg="addSp modSp">
        <pc:chgData name="Winson Vuong" userId="71e5097e1ef2da3c" providerId="Windows Live" clId="Web-{850355C8-B547-4DBA-ACF3-223B72F8814B}" dt="2018-11-27T07:43:55.416" v="932" actId="20577"/>
        <pc:sldMkLst>
          <pc:docMk/>
          <pc:sldMk cId="1918533129" sldId="258"/>
        </pc:sldMkLst>
        <pc:spChg chg="mod">
          <ac:chgData name="Winson Vuong" userId="71e5097e1ef2da3c" providerId="Windows Live" clId="Web-{850355C8-B547-4DBA-ACF3-223B72F8814B}" dt="2018-11-27T03:37:52.370" v="16" actId="20577"/>
          <ac:spMkLst>
            <pc:docMk/>
            <pc:sldMk cId="1918533129" sldId="258"/>
            <ac:spMk id="2" creationId="{F0C773F4-E4AB-4AA6-8C96-64C1E8BE5CE1}"/>
          </ac:spMkLst>
        </pc:spChg>
        <pc:spChg chg="mod">
          <ac:chgData name="Winson Vuong" userId="71e5097e1ef2da3c" providerId="Windows Live" clId="Web-{850355C8-B547-4DBA-ACF3-223B72F8814B}" dt="2018-11-27T07:43:55.416" v="932" actId="20577"/>
          <ac:spMkLst>
            <pc:docMk/>
            <pc:sldMk cId="1918533129" sldId="258"/>
            <ac:spMk id="3" creationId="{69A7F94B-0851-4F85-A654-FD0F0E24CD77}"/>
          </ac:spMkLst>
        </pc:spChg>
        <pc:picChg chg="add mod">
          <ac:chgData name="Winson Vuong" userId="71e5097e1ef2da3c" providerId="Windows Live" clId="Web-{850355C8-B547-4DBA-ACF3-223B72F8814B}" dt="2018-11-27T07:39:32.951" v="842" actId="1076"/>
          <ac:picMkLst>
            <pc:docMk/>
            <pc:sldMk cId="1918533129" sldId="258"/>
            <ac:picMk id="4" creationId="{BAD23F76-428A-4451-BE4F-DEA5462E1FA4}"/>
          </ac:picMkLst>
        </pc:picChg>
      </pc:sldChg>
      <pc:sldChg chg="modSp">
        <pc:chgData name="Winson Vuong" userId="71e5097e1ef2da3c" providerId="Windows Live" clId="Web-{850355C8-B547-4DBA-ACF3-223B72F8814B}" dt="2018-11-27T08:07:26.626" v="1223" actId="14100"/>
        <pc:sldMkLst>
          <pc:docMk/>
          <pc:sldMk cId="3986844589" sldId="259"/>
        </pc:sldMkLst>
        <pc:spChg chg="mod">
          <ac:chgData name="Winson Vuong" userId="71e5097e1ef2da3c" providerId="Windows Live" clId="Web-{850355C8-B547-4DBA-ACF3-223B72F8814B}" dt="2018-11-27T03:45:59.734" v="25" actId="20577"/>
          <ac:spMkLst>
            <pc:docMk/>
            <pc:sldMk cId="3986844589" sldId="259"/>
            <ac:spMk id="2" creationId="{AF0C42FA-4DB6-4C1E-9F0A-994BF9037751}"/>
          </ac:spMkLst>
        </pc:spChg>
        <pc:spChg chg="mod">
          <ac:chgData name="Winson Vuong" userId="71e5097e1ef2da3c" providerId="Windows Live" clId="Web-{850355C8-B547-4DBA-ACF3-223B72F8814B}" dt="2018-11-27T08:07:26.626" v="1223" actId="14100"/>
          <ac:spMkLst>
            <pc:docMk/>
            <pc:sldMk cId="3986844589" sldId="259"/>
            <ac:spMk id="3" creationId="{F7695693-63B4-465B-BD0F-557B6C7DC84D}"/>
          </ac:spMkLst>
        </pc:spChg>
      </pc:sldChg>
      <pc:sldChg chg="addSp delSp modSp">
        <pc:chgData name="Winson Vuong" userId="71e5097e1ef2da3c" providerId="Windows Live" clId="Web-{850355C8-B547-4DBA-ACF3-223B72F8814B}" dt="2018-11-27T09:35:21.766" v="1386" actId="20577"/>
        <pc:sldMkLst>
          <pc:docMk/>
          <pc:sldMk cId="1409499331" sldId="260"/>
        </pc:sldMkLst>
        <pc:spChg chg="mod">
          <ac:chgData name="Winson Vuong" userId="71e5097e1ef2da3c" providerId="Windows Live" clId="Web-{850355C8-B547-4DBA-ACF3-223B72F8814B}" dt="2018-11-27T09:35:21.766" v="1386" actId="20577"/>
          <ac:spMkLst>
            <pc:docMk/>
            <pc:sldMk cId="1409499331" sldId="260"/>
            <ac:spMk id="2" creationId="{F30B5CB0-D942-4309-9D26-1513267A0042}"/>
          </ac:spMkLst>
        </pc:spChg>
        <pc:spChg chg="del">
          <ac:chgData name="Winson Vuong" userId="71e5097e1ef2da3c" providerId="Windows Live" clId="Web-{850355C8-B547-4DBA-ACF3-223B72F8814B}" dt="2018-11-27T09:26:21.229" v="1355"/>
          <ac:spMkLst>
            <pc:docMk/>
            <pc:sldMk cId="1409499331" sldId="260"/>
            <ac:spMk id="3" creationId="{2D87E66A-6305-4771-A487-5FD8A99DA801}"/>
          </ac:spMkLst>
        </pc:spChg>
        <pc:picChg chg="add mod ord">
          <ac:chgData name="Winson Vuong" userId="71e5097e1ef2da3c" providerId="Windows Live" clId="Web-{850355C8-B547-4DBA-ACF3-223B72F8814B}" dt="2018-11-27T09:26:24.588" v="1359" actId="14100"/>
          <ac:picMkLst>
            <pc:docMk/>
            <pc:sldMk cId="1409499331" sldId="260"/>
            <ac:picMk id="4" creationId="{454682CF-B613-463E-9A87-1B5FC256CA00}"/>
          </ac:picMkLst>
        </pc:picChg>
      </pc:sldChg>
      <pc:sldChg chg="addSp delSp modSp new">
        <pc:chgData name="Winson Vuong" userId="71e5097e1ef2da3c" providerId="Windows Live" clId="Web-{850355C8-B547-4DBA-ACF3-223B72F8814B}" dt="2018-11-27T09:26:42.588" v="1362" actId="1076"/>
        <pc:sldMkLst>
          <pc:docMk/>
          <pc:sldMk cId="1227274" sldId="261"/>
        </pc:sldMkLst>
        <pc:spChg chg="mod">
          <ac:chgData name="Winson Vuong" userId="71e5097e1ef2da3c" providerId="Windows Live" clId="Web-{850355C8-B547-4DBA-ACF3-223B72F8814B}" dt="2018-11-27T09:21:25.945" v="1354" actId="20577"/>
          <ac:spMkLst>
            <pc:docMk/>
            <pc:sldMk cId="1227274" sldId="261"/>
            <ac:spMk id="2" creationId="{49016F84-E369-4A23-968E-813973FFDCD8}"/>
          </ac:spMkLst>
        </pc:spChg>
        <pc:spChg chg="del">
          <ac:chgData name="Winson Vuong" userId="71e5097e1ef2da3c" providerId="Windows Live" clId="Web-{850355C8-B547-4DBA-ACF3-223B72F8814B}" dt="2018-11-27T09:26:37.869" v="1360"/>
          <ac:spMkLst>
            <pc:docMk/>
            <pc:sldMk cId="1227274" sldId="261"/>
            <ac:spMk id="3" creationId="{44B03B46-79F9-45A2-AC69-71411C54BD78}"/>
          </ac:spMkLst>
        </pc:spChg>
        <pc:picChg chg="add mod ord">
          <ac:chgData name="Winson Vuong" userId="71e5097e1ef2da3c" providerId="Windows Live" clId="Web-{850355C8-B547-4DBA-ACF3-223B72F8814B}" dt="2018-11-27T09:26:42.588" v="1362" actId="1076"/>
          <ac:picMkLst>
            <pc:docMk/>
            <pc:sldMk cId="1227274" sldId="261"/>
            <ac:picMk id="4" creationId="{11782399-330F-4813-89F5-E1EC8D60B3BD}"/>
          </ac:picMkLst>
        </pc:picChg>
      </pc:sldChg>
      <pc:sldChg chg="addSp delSp modSp new">
        <pc:chgData name="Winson Vuong" userId="71e5097e1ef2da3c" providerId="Windows Live" clId="Web-{850355C8-B547-4DBA-ACF3-223B72F8814B}" dt="2018-11-27T09:39:13.851" v="1393" actId="14100"/>
        <pc:sldMkLst>
          <pc:docMk/>
          <pc:sldMk cId="2078014826" sldId="262"/>
        </pc:sldMkLst>
        <pc:spChg chg="mod">
          <ac:chgData name="Winson Vuong" userId="71e5097e1ef2da3c" providerId="Windows Live" clId="Web-{850355C8-B547-4DBA-ACF3-223B72F8814B}" dt="2018-11-27T04:31:13.006" v="157" actId="20577"/>
          <ac:spMkLst>
            <pc:docMk/>
            <pc:sldMk cId="2078014826" sldId="262"/>
            <ac:spMk id="2" creationId="{9E80C7E1-B2C6-44DF-ACE6-32009ABA10A6}"/>
          </ac:spMkLst>
        </pc:spChg>
        <pc:spChg chg="add del">
          <ac:chgData name="Winson Vuong" userId="71e5097e1ef2da3c" providerId="Windows Live" clId="Web-{850355C8-B547-4DBA-ACF3-223B72F8814B}" dt="2018-11-27T09:27:06.416" v="1367"/>
          <ac:spMkLst>
            <pc:docMk/>
            <pc:sldMk cId="2078014826" sldId="262"/>
            <ac:spMk id="3" creationId="{4FE58F29-BA7B-4FB8-B904-D6C04F24A4AA}"/>
          </ac:spMkLst>
        </pc:spChg>
        <pc:picChg chg="add del mod ord">
          <ac:chgData name="Winson Vuong" userId="71e5097e1ef2da3c" providerId="Windows Live" clId="Web-{850355C8-B547-4DBA-ACF3-223B72F8814B}" dt="2018-11-27T09:26:59.557" v="1366"/>
          <ac:picMkLst>
            <pc:docMk/>
            <pc:sldMk cId="2078014826" sldId="262"/>
            <ac:picMk id="4" creationId="{4000B946-7219-4EE5-91C2-9AD48C240530}"/>
          </ac:picMkLst>
        </pc:picChg>
        <pc:picChg chg="add mod ord">
          <ac:chgData name="Winson Vuong" userId="71e5097e1ef2da3c" providerId="Windows Live" clId="Web-{850355C8-B547-4DBA-ACF3-223B72F8814B}" dt="2018-11-27T09:38:54.538" v="1387" actId="1076"/>
          <ac:picMkLst>
            <pc:docMk/>
            <pc:sldMk cId="2078014826" sldId="262"/>
            <ac:picMk id="6" creationId="{6DF1F398-455B-4420-B26E-8A90CA4B364A}"/>
          </ac:picMkLst>
        </pc:picChg>
        <pc:picChg chg="add mod">
          <ac:chgData name="Winson Vuong" userId="71e5097e1ef2da3c" providerId="Windows Live" clId="Web-{850355C8-B547-4DBA-ACF3-223B72F8814B}" dt="2018-11-27T09:39:13.851" v="1393" actId="14100"/>
          <ac:picMkLst>
            <pc:docMk/>
            <pc:sldMk cId="2078014826" sldId="262"/>
            <ac:picMk id="8" creationId="{6C3169B2-A42A-49CB-8794-28D2F8B8888F}"/>
          </ac:picMkLst>
        </pc:picChg>
      </pc:sldChg>
      <pc:sldChg chg="modSp new">
        <pc:chgData name="Winson Vuong" userId="71e5097e1ef2da3c" providerId="Windows Live" clId="Web-{850355C8-B547-4DBA-ACF3-223B72F8814B}" dt="2018-11-27T09:20:10.724" v="1345" actId="20577"/>
        <pc:sldMkLst>
          <pc:docMk/>
          <pc:sldMk cId="1407718723" sldId="263"/>
        </pc:sldMkLst>
        <pc:spChg chg="mod">
          <ac:chgData name="Winson Vuong" userId="71e5097e1ef2da3c" providerId="Windows Live" clId="Web-{850355C8-B547-4DBA-ACF3-223B72F8814B}" dt="2018-11-27T03:48:26.177" v="80" actId="20577"/>
          <ac:spMkLst>
            <pc:docMk/>
            <pc:sldMk cId="1407718723" sldId="263"/>
            <ac:spMk id="2" creationId="{5BBA2F27-928B-44DB-BA3A-229C56818793}"/>
          </ac:spMkLst>
        </pc:spChg>
        <pc:spChg chg="mod">
          <ac:chgData name="Winson Vuong" userId="71e5097e1ef2da3c" providerId="Windows Live" clId="Web-{850355C8-B547-4DBA-ACF3-223B72F8814B}" dt="2018-11-27T09:20:10.724" v="1345" actId="20577"/>
          <ac:spMkLst>
            <pc:docMk/>
            <pc:sldMk cId="1407718723" sldId="263"/>
            <ac:spMk id="3" creationId="{91B1C7F6-CC0E-4582-8E5B-B3D7C84F8E76}"/>
          </ac:spMkLst>
        </pc:spChg>
      </pc:sldChg>
      <pc:sldChg chg="addSp delSp modSp new del mod modClrScheme chgLayout">
        <pc:chgData name="Winson Vuong" userId="71e5097e1ef2da3c" providerId="Windows Live" clId="Web-{850355C8-B547-4DBA-ACF3-223B72F8814B}" dt="2018-11-27T08:11:46.986" v="1251"/>
        <pc:sldMkLst>
          <pc:docMk/>
          <pc:sldMk cId="2311450878" sldId="264"/>
        </pc:sldMkLst>
        <pc:spChg chg="add del">
          <ac:chgData name="Winson Vuong" userId="71e5097e1ef2da3c" providerId="Windows Live" clId="Web-{850355C8-B547-4DBA-ACF3-223B72F8814B}" dt="2018-11-27T08:10:34.357" v="1246"/>
          <ac:spMkLst>
            <pc:docMk/>
            <pc:sldMk cId="2311450878" sldId="264"/>
            <ac:spMk id="2" creationId="{2765B2A1-ED66-411E-8617-6F78B7212F4C}"/>
          </ac:spMkLst>
        </pc:spChg>
        <pc:spChg chg="add del">
          <ac:chgData name="Winson Vuong" userId="71e5097e1ef2da3c" providerId="Windows Live" clId="Web-{850355C8-B547-4DBA-ACF3-223B72F8814B}" dt="2018-11-27T08:10:22.482" v="1245"/>
          <ac:spMkLst>
            <pc:docMk/>
            <pc:sldMk cId="2311450878" sldId="264"/>
            <ac:spMk id="3" creationId="{770DBA4D-8547-4452-B126-CB4E58479EB1}"/>
          </ac:spMkLst>
        </pc:spChg>
        <pc:picChg chg="add del mod">
          <ac:chgData name="Winson Vuong" userId="71e5097e1ef2da3c" providerId="Windows Live" clId="Web-{850355C8-B547-4DBA-ACF3-223B72F8814B}" dt="2018-11-27T08:10:00.496" v="1243"/>
          <ac:picMkLst>
            <pc:docMk/>
            <pc:sldMk cId="2311450878" sldId="264"/>
            <ac:picMk id="4" creationId="{50B7941A-5F46-435F-945C-F011320D3103}"/>
          </ac:picMkLst>
        </pc:picChg>
        <pc:picChg chg="add mod ord">
          <ac:chgData name="Winson Vuong" userId="71e5097e1ef2da3c" providerId="Windows Live" clId="Web-{850355C8-B547-4DBA-ACF3-223B72F8814B}" dt="2018-11-27T08:10:58.640" v="1250" actId="14100"/>
          <ac:picMkLst>
            <pc:docMk/>
            <pc:sldMk cId="2311450878" sldId="264"/>
            <ac:picMk id="6" creationId="{AF991313-D34F-45DE-8692-ADD6F62093DD}"/>
          </ac:picMkLst>
        </pc:picChg>
      </pc:sldChg>
      <pc:sldChg chg="addSp delSp modSp new">
        <pc:chgData name="Winson Vuong" userId="71e5097e1ef2da3c" providerId="Windows Live" clId="Web-{850355C8-B547-4DBA-ACF3-223B72F8814B}" dt="2018-11-27T08:14:18.991" v="1257" actId="1076"/>
        <pc:sldMkLst>
          <pc:docMk/>
          <pc:sldMk cId="3960286434" sldId="264"/>
        </pc:sldMkLst>
        <pc:spChg chg="del">
          <ac:chgData name="Winson Vuong" userId="71e5097e1ef2da3c" providerId="Windows Live" clId="Web-{850355C8-B547-4DBA-ACF3-223B72F8814B}" dt="2018-11-27T08:14:12.382" v="1254"/>
          <ac:spMkLst>
            <pc:docMk/>
            <pc:sldMk cId="3960286434" sldId="264"/>
            <ac:spMk id="2" creationId="{D5272936-CFF4-4EEB-8084-E3B8E2631E98}"/>
          </ac:spMkLst>
        </pc:spChg>
        <pc:spChg chg="del">
          <ac:chgData name="Winson Vuong" userId="71e5097e1ef2da3c" providerId="Windows Live" clId="Web-{850355C8-B547-4DBA-ACF3-223B72F8814B}" dt="2018-11-27T08:13:54.412" v="1253"/>
          <ac:spMkLst>
            <pc:docMk/>
            <pc:sldMk cId="3960286434" sldId="264"/>
            <ac:spMk id="3" creationId="{CAB6F2FA-8D16-4064-9F6F-E58F2735ADE0}"/>
          </ac:spMkLst>
        </pc:spChg>
        <pc:picChg chg="add mod ord">
          <ac:chgData name="Winson Vuong" userId="71e5097e1ef2da3c" providerId="Windows Live" clId="Web-{850355C8-B547-4DBA-ACF3-223B72F8814B}" dt="2018-11-27T08:14:18.991" v="1257" actId="1076"/>
          <ac:picMkLst>
            <pc:docMk/>
            <pc:sldMk cId="3960286434" sldId="264"/>
            <ac:picMk id="4" creationId="{CFF8B2B8-F14C-48C1-8111-CADAA5F025DC}"/>
          </ac:picMkLst>
        </pc:picChg>
      </pc:sldChg>
    </pc:docChg>
  </pc:docChgLst>
  <pc:docChgLst>
    <pc:chgData name="Winson Vuong" userId="71e5097e1ef2da3c" providerId="Windows Live" clId="Web-{C7C1C4DD-8E4F-40F9-B892-E8B9EBA806EE}"/>
    <pc:docChg chg="modSld">
      <pc:chgData name="Winson Vuong" userId="71e5097e1ef2da3c" providerId="Windows Live" clId="Web-{C7C1C4DD-8E4F-40F9-B892-E8B9EBA806EE}" dt="2018-11-27T02:00:13.428" v="61" actId="1076"/>
      <pc:docMkLst>
        <pc:docMk/>
      </pc:docMkLst>
      <pc:sldChg chg="addSp modSp">
        <pc:chgData name="Winson Vuong" userId="71e5097e1ef2da3c" providerId="Windows Live" clId="Web-{C7C1C4DD-8E4F-40F9-B892-E8B9EBA806EE}" dt="2018-11-27T02:00:13.428" v="61" actId="1076"/>
        <pc:sldMkLst>
          <pc:docMk/>
          <pc:sldMk cId="109857222" sldId="256"/>
        </pc:sldMkLst>
        <pc:spChg chg="mod">
          <ac:chgData name="Winson Vuong" userId="71e5097e1ef2da3c" providerId="Windows Live" clId="Web-{C7C1C4DD-8E4F-40F9-B892-E8B9EBA806EE}" dt="2018-11-27T01:59:34.739" v="57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inson Vuong" userId="71e5097e1ef2da3c" providerId="Windows Live" clId="Web-{C7C1C4DD-8E4F-40F9-B892-E8B9EBA806EE}" dt="2018-11-27T01:59:11.503" v="37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Winson Vuong" userId="71e5097e1ef2da3c" providerId="Windows Live" clId="Web-{C7C1C4DD-8E4F-40F9-B892-E8B9EBA806EE}" dt="2018-11-27T02:00:13.428" v="61" actId="1076"/>
          <ac:picMkLst>
            <pc:docMk/>
            <pc:sldMk cId="109857222" sldId="256"/>
            <ac:picMk id="4" creationId="{0062CE4E-3D8A-4515-9C3F-2F77A196F7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03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0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39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7729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29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315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29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377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63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07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40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00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5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4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61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220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81351"/>
            <a:ext cx="7012624" cy="2882893"/>
          </a:xfrm>
        </p:spPr>
        <p:txBody>
          <a:bodyPr/>
          <a:lstStyle/>
          <a:p>
            <a:r>
              <a:rPr lang="en-GB" dirty="0"/>
              <a:t>INA219 Current Sensor Breakout 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5041934" cy="86142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Winson vuong </a:t>
            </a:r>
            <a:endParaRPr lang="en-US"/>
          </a:p>
          <a:p>
            <a:r>
              <a:rPr lang="en-GB" dirty="0"/>
              <a:t>https://github.com/LosesonWinson/CurrentSensor</a:t>
            </a:r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0062CE4E-3D8A-4515-9C3F-2F77A196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503" y="2531679"/>
            <a:ext cx="5173717" cy="388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2C81-778C-4BDB-8231-5DBBC104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F3F2-AE44-430B-9792-5C6944C1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INA219B Current Sensor Breakout Board is used for measuring current, but could also be used to measure power.</a:t>
            </a:r>
          </a:p>
          <a:p>
            <a:r>
              <a:rPr lang="en-US"/>
              <a:t>The initial goal for this Hardware project was to make a affordable remote current sensor for students to use.</a:t>
            </a:r>
          </a:p>
          <a:p>
            <a:r>
              <a:rPr lang="en-US"/>
              <a:t>The sensor itself could also detect voltage and power without needing another sensor.</a:t>
            </a:r>
          </a:p>
          <a:p>
            <a:r>
              <a:rPr lang="en-US"/>
              <a:t>The project is also pretty easy to setup, because there is not a lot of wiring and progamming needed for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4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73F4-E4AB-4AA6-8C96-64C1E8BE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F94B-0851-4F85-A654-FD0F0E24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57" y="1369746"/>
            <a:ext cx="5556955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My spending for this project was almost exactly the same as my budget that I created earlier in the semester.</a:t>
            </a:r>
          </a:p>
          <a:p>
            <a:r>
              <a:rPr lang="en-US"/>
              <a:t>The only emergency purchase I needed was some 6-pin headers for my PCB, but it only costed me an extra $8.</a:t>
            </a:r>
          </a:p>
          <a:p>
            <a:r>
              <a:rPr lang="en-US"/>
              <a:t>Total cost of the project was $161.94</a:t>
            </a:r>
          </a:p>
          <a:p>
            <a:r>
              <a:rPr lang="en-US"/>
              <a:t>Items from the image top to bottom are Raspberry Pi, INA219, Parts Kit, and Female to Male wires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D23F76-428A-4451-BE4F-DEA5462E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15" y="1487958"/>
            <a:ext cx="5359879" cy="34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3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42FA-4DB6-4C1E-9F0A-994BF903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5693-63B4-465B-BD0F-557B6C7D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 was on track for most of the semester except for two weeks during this course.</a:t>
            </a:r>
          </a:p>
          <a:p>
            <a:r>
              <a:rPr lang="en-US"/>
              <a:t>The first time I was delayed was during the PCB soldering week. My PCB could not detect my sensor, but it was quickly resolved.</a:t>
            </a:r>
          </a:p>
          <a:p>
            <a:r>
              <a:rPr lang="en-US"/>
              <a:t>The second time was when creating my case, and it is still not 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F8B2B8-F14C-48C1-8111-CADAA5F02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279" y="883643"/>
            <a:ext cx="7960192" cy="536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8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5CB0-D942-4309-9D26-1513267A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Enclosed Hardware </a:t>
            </a:r>
            <a:br>
              <a:rPr lang="en-US" dirty="0"/>
            </a:br>
            <a:r>
              <a:rPr lang="en-US"/>
              <a:t>(Failed to Complete)</a:t>
            </a:r>
            <a:endParaRPr lang="en-US" dirty="0"/>
          </a:p>
        </p:txBody>
      </p:sp>
      <p:pic>
        <p:nvPicPr>
          <p:cNvPr id="4" name="Picture 4" descr="A picture containing table, indoor, sitting&#10;&#10;Description generated with high confidence">
            <a:extLst>
              <a:ext uri="{FF2B5EF4-FFF2-40B4-BE49-F238E27FC236}">
                <a16:creationId xmlns:a16="http://schemas.microsoft.com/office/drawing/2014/main" id="{454682CF-B613-463E-9A87-1B5FC256C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157" y="2052918"/>
            <a:ext cx="4082851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9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6F84-E369-4A23-968E-813973FF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Screen Capture of Address (0x4C)</a:t>
            </a:r>
            <a:endParaRPr lang="en-US" dirty="0"/>
          </a:p>
        </p:txBody>
      </p:sp>
      <p:pic>
        <p:nvPicPr>
          <p:cNvPr id="4" name="Picture 4" descr="A black and red keyboard&#10;&#10;Description generated with high confidence">
            <a:extLst>
              <a:ext uri="{FF2B5EF4-FFF2-40B4-BE49-F238E27FC236}">
                <a16:creationId xmlns:a16="http://schemas.microsoft.com/office/drawing/2014/main" id="{11782399-330F-4813-89F5-E1EC8D60B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068" y="2639688"/>
            <a:ext cx="6589143" cy="23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C7E1-B2C6-44DF-ACE6-32009ABA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Demonstration</a:t>
            </a:r>
            <a:endParaRPr lang="en-US" dirty="0" err="1"/>
          </a:p>
        </p:txBody>
      </p:sp>
      <p:pic>
        <p:nvPicPr>
          <p:cNvPr id="6" name="Picture 6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6DF1F398-455B-4420-B26E-8A90CA4B3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648" y="1592118"/>
            <a:ext cx="7099718" cy="4498854"/>
          </a:xfrm>
          <a:prstGeom prst="rect">
            <a:avLst/>
          </a:prstGeom>
        </p:spPr>
      </p:pic>
      <p:pic>
        <p:nvPicPr>
          <p:cNvPr id="8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6C3169B2-A42A-49CB-8794-28D2F8B8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3" y="1591276"/>
            <a:ext cx="4482860" cy="450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1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2F27-928B-44DB-BA3A-229C5681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Utilized Skills from Prior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C7F6-CC0E-4582-8E5B-B3D7C84F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Technical C with Paul Moggach (TECH 153)</a:t>
            </a:r>
          </a:p>
          <a:p>
            <a:r>
              <a:rPr lang="en-US"/>
              <a:t>Electronic Devices and Circuits (TECH 150)</a:t>
            </a:r>
          </a:p>
          <a:p>
            <a:r>
              <a:rPr lang="en-US"/>
              <a:t>Technical Workplace Writing Skills (WRIT 220)</a:t>
            </a:r>
          </a:p>
          <a:p>
            <a:r>
              <a:rPr lang="en-US"/>
              <a:t>Embedded Systems (CENG252)</a:t>
            </a:r>
            <a:endParaRPr lang="en-US" dirty="0"/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1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INA219 Current Sensor Breakout Board</vt:lpstr>
      <vt:lpstr>Introduction</vt:lpstr>
      <vt:lpstr>Budget</vt:lpstr>
      <vt:lpstr>Schedule</vt:lpstr>
      <vt:lpstr>PowerPoint Presentation</vt:lpstr>
      <vt:lpstr>Enclosed Hardware  (Failed to Complete)</vt:lpstr>
      <vt:lpstr>Screen Capture of Address (0x4C)</vt:lpstr>
      <vt:lpstr>Demonstration</vt:lpstr>
      <vt:lpstr>Utilized Skills from Prior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366</cp:revision>
  <dcterms:created xsi:type="dcterms:W3CDTF">2013-07-15T20:26:40Z</dcterms:created>
  <dcterms:modified xsi:type="dcterms:W3CDTF">2018-11-27T09:39:52Z</dcterms:modified>
</cp:coreProperties>
</file>