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loshini%20nan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[loshini nanmudhalvan.xlsx]Sheet4!PivotTable1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423894736842105"/>
          <c:y val="0.285648146161327"/>
          <c:w val="0.209328947368421"/>
          <c:h val="0.6355092612460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'[loshini nanmudhalvan.xlsx]Sheet4'!$B$3:$B$4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'[loshini nanmudhalvan.xlsx]Sheet4'!$A$5:$A$11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'[loshini nanmudhalvan.xlsx]Sheet4'!$B$5:$B$11</c:f>
              <c:numCache>
                <c:formatCode>General</c:formatCode>
                <c:ptCount val="6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'[loshini nanmudhalvan.xlsx]Sheet4'!$C$3:$C$4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'[loshini nanmudhalvan.xlsx]Sheet4'!$A$5:$A$11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'[loshini nanmudhalvan.xlsx]Sheet4'!$C$5:$C$11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'[loshini nanmudhalvan.xlsx]Sheet4'!$D$3:$D$4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'[loshini nanmudhalvan.xlsx]Sheet4'!$A$5:$A$11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'[loshini nanmudhalvan.xlsx]Sheet4'!$D$5:$D$11</c:f>
              <c:numCache>
                <c:formatCode>General</c:formatCode>
                <c:ptCount val="6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'[loshini nanmudhalvan.xlsx]Sheet4'!$E$3:$E$4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'[loshini nanmudhalvan.xlsx]Sheet4'!$A$5:$A$11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'[loshini nanmudhalvan.xlsx]Sheet4'!$E$5:$E$11</c:f>
              <c:numCache>
                <c:formatCode>General</c:formatCode>
                <c:ptCount val="6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635285472"/>
        <c:axId val="339775163"/>
      </c:barChart>
      <c:catAx>
        <c:axId val="63528547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9775163"/>
        <c:crosses val="autoZero"/>
        <c:auto val="1"/>
        <c:lblAlgn val="ctr"/>
        <c:lblOffset val="100"/>
        <c:noMultiLvlLbl val="0"/>
      </c:catAx>
      <c:valAx>
        <c:axId val="3397751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528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A. LOSHINI</a:t>
            </a:r>
            <a:endParaRPr lang="en-US" sz="2400" dirty="0"/>
          </a:p>
          <a:p>
            <a:r>
              <a:rPr lang="en-US" sz="2400" dirty="0"/>
              <a:t>REGISTER NO: 312212719[unm14512022j26]</a:t>
            </a:r>
            <a:endParaRPr lang="en-US" sz="2400" dirty="0"/>
          </a:p>
          <a:p>
            <a:r>
              <a:rPr lang="en-US" sz="2400" dirty="0"/>
              <a:t>DEPARTMENT: B.COM[A&amp;F]</a:t>
            </a:r>
            <a:endParaRPr lang="en-US" sz="2400" dirty="0"/>
          </a:p>
          <a:p>
            <a:r>
              <a:rPr lang="en-US" sz="2400" dirty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295400" y="1219200"/>
            <a:ext cx="8995410" cy="5334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1654" y="3123945"/>
            <a:ext cx="5800851" cy="51816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258800" y="40386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81735" y="739775"/>
            <a:ext cx="7962265" cy="605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668270" y="1640840"/>
          <a:ext cx="7177405" cy="395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7690" y="1553210"/>
            <a:ext cx="7925435" cy="4994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925320" y="1697355"/>
            <a:ext cx="7218680" cy="3940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718310"/>
            <a:ext cx="7924800" cy="3620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783715" y="1929130"/>
            <a:ext cx="7360285" cy="2514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905635"/>
            <a:ext cx="69469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978025" y="1457325"/>
            <a:ext cx="7165975" cy="3494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48000" y="2286000"/>
            <a:ext cx="6096000" cy="210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3100</Words>
  <Application>WPS Presentation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15</cp:revision>
  <dcterms:created xsi:type="dcterms:W3CDTF">2024-03-29T15:07:00Z</dcterms:created>
  <dcterms:modified xsi:type="dcterms:W3CDTF">2024-08-30T08:08:54Z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23A5041697F441BEBDAFB568449251FE_13</vt:lpwstr>
  </property>
  <property fmtid="{D5CDD505-2E9C-101B-9397-08002B2CF9AE}" pid="5" name="KSOProductBuildVer">
    <vt:lpwstr>1033-12.2.0.17562</vt:lpwstr>
  </property>
</Properties>
</file>