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69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3A03-1A4B-B1F1-BA644F1A29D4}"/>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3A03-1A4B-B1F1-BA644F1A29D4}"/>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3A03-1A4B-B1F1-BA644F1A29D4}"/>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3A03-1A4B-B1F1-BA644F1A29D4}"/>
            </c:ext>
          </c:extLst>
        </c:ser>
        <c:dLbls>
          <c:showLegendKey val="0"/>
          <c:showVal val="0"/>
          <c:showCatName val="0"/>
          <c:showSerName val="0"/>
          <c:showPercent val="0"/>
          <c:showBubbleSize val="0"/>
        </c:dLbls>
        <c:gapWidth val="150"/>
        <c:axId val="12292864"/>
        <c:axId val="12294400"/>
      </c:barChart>
      <c:catAx>
        <c:axId val="12292864"/>
        <c:scaling>
          <c:orientation val="minMax"/>
        </c:scaling>
        <c:delete val="0"/>
        <c:axPos val="b"/>
        <c:numFmt formatCode="General" sourceLinked="0"/>
        <c:majorTickMark val="none"/>
        <c:minorTickMark val="none"/>
        <c:tickLblPos val="nextTo"/>
        <c:crossAx val="12294400"/>
        <c:crosses val="autoZero"/>
        <c:auto val="1"/>
        <c:lblAlgn val="ctr"/>
        <c:lblOffset val="100"/>
        <c:noMultiLvlLbl val="0"/>
      </c:catAx>
      <c:valAx>
        <c:axId val="12294400"/>
        <c:scaling>
          <c:orientation val="minMax"/>
        </c:scaling>
        <c:delete val="0"/>
        <c:axPos val="l"/>
        <c:majorGridlines/>
        <c:numFmt formatCode="General" sourceLinked="1"/>
        <c:majorTickMark val="none"/>
        <c:minorTickMark val="none"/>
        <c:tickLblPos val="nextTo"/>
        <c:crossAx val="12292864"/>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104869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0" name="Holder 3"/>
          <p:cNvSpPr>
            <a:spLocks noGrp="1"/>
          </p:cNvSpPr>
          <p:nvPr>
            <p:ph type="body" idx="1"/>
          </p:nvPr>
        </p:nvSpPr>
        <p:spPr/>
        <p:txBody>
          <a:bodyPr lIns="0" tIns="0" rIns="0" bIns="0"/>
          <a:lstStyle/>
          <a:p>
            <a:endParaRPr/>
          </a:p>
        </p:txBody>
      </p:sp>
      <p:sp>
        <p:nvSpPr>
          <p:cNvPr id="104868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8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8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290233"/>
            <a:ext cx="8610600" cy="1938992"/>
          </a:xfrm>
          <a:prstGeom prst="rect">
            <a:avLst/>
          </a:prstGeom>
          <a:noFill/>
        </p:spPr>
        <p:txBody>
          <a:bodyPr wrap="square" rtlCol="0">
            <a:spAutoFit/>
          </a:bodyPr>
          <a:lstStyle/>
          <a:p>
            <a:r>
              <a:rPr lang="en-US" sz="2400" dirty="0"/>
              <a:t>STUDENT NAME: </a:t>
            </a:r>
            <a:r>
              <a:rPr lang="en-IN" sz="2400" dirty="0"/>
              <a:t>J. </a:t>
            </a:r>
            <a:r>
              <a:rPr lang="en-IN" sz="2400" dirty="0" err="1"/>
              <a:t>Loshini</a:t>
            </a:r>
            <a:endParaRPr sz="2800" dirty="0"/>
          </a:p>
          <a:p>
            <a:r>
              <a:rPr lang="en-US" sz="2400" dirty="0"/>
              <a:t>REGISTER NO:312208</a:t>
            </a:r>
            <a:r>
              <a:rPr lang="en-IN" sz="2400"/>
              <a:t>400</a:t>
            </a:r>
            <a:endParaRPr sz="2800" dirty="0"/>
          </a:p>
          <a:p>
            <a:r>
              <a:rPr lang="en-US" sz="2400" dirty="0"/>
              <a:t>DEPARTMENT:B.</a:t>
            </a:r>
            <a:r>
              <a:rPr lang="en-IN" sz="2400" dirty="0"/>
              <a:t>Com (Accounting /finance )</a:t>
            </a:r>
            <a:endParaRPr sz="2800" dirty="0"/>
          </a:p>
          <a:p>
            <a:r>
              <a:rPr lang="en-US" sz="2400" dirty="0"/>
              <a:t>COLLEGE : Chellammal womens college Guindy chennai</a:t>
            </a:r>
            <a:endParaRPr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2"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048673"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7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511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158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5975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3520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3458210"/>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511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15519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28232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xfrm>
            <a:off x="11353418" y="6473337"/>
            <a:ext cx="151129" cy="1339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4"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68"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1048669"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Deva dharshini M</cp:lastModifiedBy>
  <cp:revision>3</cp:revision>
  <dcterms:created xsi:type="dcterms:W3CDTF">2024-03-29T04:07:22Z</dcterms:created>
  <dcterms:modified xsi:type="dcterms:W3CDTF">2024-09-02T12:45:44Z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520b6ccb977b497cb571c4559bbcfb8f</vt:lpwstr>
  </property>
</Properties>
</file>