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113" dt="2019-12-09T10:05:23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9T10:05:39.980" v="2720" actId="14100"/>
      <pc:docMkLst>
        <pc:docMk/>
      </pc:docMkLst>
      <pc:sldChg chg="addSp delSp modSp">
        <pc:chgData name="jacopo losi" userId="6975c7b5cccccadf" providerId="LiveId" clId="{15F3DA1A-5491-411D-9E87-5BEC2B26EC3A}" dt="2019-12-09T08:47:57.135" v="509" actId="20577"/>
        <pc:sldMkLst>
          <pc:docMk/>
          <pc:sldMk cId="43069932" sldId="257"/>
        </pc:sldMkLst>
        <pc:spChg chg="add del mod">
          <ac:chgData name="jacopo losi" userId="6975c7b5cccccadf" providerId="LiveId" clId="{15F3DA1A-5491-411D-9E87-5BEC2B26EC3A}" dt="2019-12-09T08:42:54.387" v="372"/>
          <ac:spMkLst>
            <pc:docMk/>
            <pc:sldMk cId="43069932" sldId="257"/>
            <ac:spMk id="7" creationId="{9E97E03D-F765-4F31-89DB-8E886AA21A53}"/>
          </ac:spMkLst>
        </pc:spChg>
        <pc:spChg chg="add">
          <ac:chgData name="jacopo losi" userId="6975c7b5cccccadf" providerId="LiveId" clId="{15F3DA1A-5491-411D-9E87-5BEC2B26EC3A}" dt="2019-12-09T08:43:51.460" v="420"/>
          <ac:spMkLst>
            <pc:docMk/>
            <pc:sldMk cId="43069932" sldId="257"/>
            <ac:spMk id="8" creationId="{5CEACC97-C8D9-4FF0-9098-EAD33312FA15}"/>
          </ac:spMkLst>
        </pc:spChg>
        <pc:spChg chg="add mod">
          <ac:chgData name="jacopo losi" userId="6975c7b5cccccadf" providerId="LiveId" clId="{15F3DA1A-5491-411D-9E87-5BEC2B26EC3A}" dt="2019-12-09T08:47:57.135" v="509" actId="20577"/>
          <ac:spMkLst>
            <pc:docMk/>
            <pc:sldMk cId="43069932" sldId="257"/>
            <ac:spMk id="9" creationId="{40C5BAE7-E0BB-4EB8-840E-B461BD6556AF}"/>
          </ac:spMkLst>
        </pc:spChg>
      </pc:sldChg>
      <pc:sldChg chg="addSp delSp modSp">
        <pc:chgData name="jacopo losi" userId="6975c7b5cccccadf" providerId="LiveId" clId="{15F3DA1A-5491-411D-9E87-5BEC2B26EC3A}" dt="2019-12-09T08:47:52.614" v="507" actId="14100"/>
        <pc:sldMkLst>
          <pc:docMk/>
          <pc:sldMk cId="3457020891" sldId="258"/>
        </pc:sldMkLst>
        <pc:spChg chg="add mod">
          <ac:chgData name="jacopo losi" userId="6975c7b5cccccadf" providerId="LiveId" clId="{15F3DA1A-5491-411D-9E87-5BEC2B26EC3A}" dt="2019-12-09T08:43:45.757" v="419" actId="14100"/>
          <ac:spMkLst>
            <pc:docMk/>
            <pc:sldMk cId="3457020891" sldId="258"/>
            <ac:spMk id="3" creationId="{658CDD94-C9FB-4FD3-8372-C71C5335D81B}"/>
          </ac:spMkLst>
        </pc:spChg>
        <pc:spChg chg="add del mod">
          <ac:chgData name="jacopo losi" userId="6975c7b5cccccadf" providerId="LiveId" clId="{15F3DA1A-5491-411D-9E87-5BEC2B26EC3A}" dt="2019-12-09T08:44:45.394" v="437"/>
          <ac:spMkLst>
            <pc:docMk/>
            <pc:sldMk cId="3457020891" sldId="258"/>
            <ac:spMk id="4" creationId="{D97561C5-7EFF-4C00-BF85-6E1CBCE24A65}"/>
          </ac:spMkLst>
        </pc:spChg>
        <pc:spChg chg="add mod">
          <ac:chgData name="jacopo losi" userId="6975c7b5cccccadf" providerId="LiveId" clId="{15F3DA1A-5491-411D-9E87-5BEC2B26EC3A}" dt="2019-12-09T08:47:52.614" v="507" actId="14100"/>
          <ac:spMkLst>
            <pc:docMk/>
            <pc:sldMk cId="3457020891" sldId="258"/>
            <ac:spMk id="6" creationId="{B700C35C-9112-496D-A366-E3A2DA02F843}"/>
          </ac:spMkLst>
        </pc:spChg>
      </pc:sldChg>
      <pc:sldChg chg="addSp delSp modSp">
        <pc:chgData name="jacopo losi" userId="6975c7b5cccccadf" providerId="LiveId" clId="{15F3DA1A-5491-411D-9E87-5BEC2B26EC3A}" dt="2019-12-09T08:48:01.481" v="511" actId="20577"/>
        <pc:sldMkLst>
          <pc:docMk/>
          <pc:sldMk cId="4250302975" sldId="259"/>
        </pc:sldMkLst>
        <pc:spChg chg="add del">
          <ac:chgData name="jacopo losi" userId="6975c7b5cccccadf" providerId="LiveId" clId="{15F3DA1A-5491-411D-9E87-5BEC2B26EC3A}" dt="2019-12-09T08:42:54.177" v="371"/>
          <ac:spMkLst>
            <pc:docMk/>
            <pc:sldMk cId="4250302975" sldId="259"/>
            <ac:spMk id="7" creationId="{B85D42A5-44A2-4589-B229-20D97534824A}"/>
          </ac:spMkLst>
        </pc:spChg>
        <pc:spChg chg="add">
          <ac:chgData name="jacopo losi" userId="6975c7b5cccccadf" providerId="LiveId" clId="{15F3DA1A-5491-411D-9E87-5BEC2B26EC3A}" dt="2019-12-09T08:43:55.408" v="421"/>
          <ac:spMkLst>
            <pc:docMk/>
            <pc:sldMk cId="4250302975" sldId="259"/>
            <ac:spMk id="8" creationId="{8FA2DFCE-353F-4118-AF9C-EE9D60C39EA7}"/>
          </ac:spMkLst>
        </pc:spChg>
        <pc:spChg chg="add mod">
          <ac:chgData name="jacopo losi" userId="6975c7b5cccccadf" providerId="LiveId" clId="{15F3DA1A-5491-411D-9E87-5BEC2B26EC3A}" dt="2019-12-09T08:48:01.481" v="511" actId="20577"/>
          <ac:spMkLst>
            <pc:docMk/>
            <pc:sldMk cId="4250302975" sldId="259"/>
            <ac:spMk id="9" creationId="{B75C7F56-6381-498D-BB97-78D0DAC138E4}"/>
          </ac:spMkLst>
        </pc:spChg>
      </pc:sldChg>
      <pc:sldChg chg="addSp delSp modSp">
        <pc:chgData name="jacopo losi" userId="6975c7b5cccccadf" providerId="LiveId" clId="{15F3DA1A-5491-411D-9E87-5BEC2B26EC3A}" dt="2019-12-09T08:48:05.951" v="513" actId="20577"/>
        <pc:sldMkLst>
          <pc:docMk/>
          <pc:sldMk cId="2731551174" sldId="260"/>
        </pc:sldMkLst>
        <pc:spChg chg="add del">
          <ac:chgData name="jacopo losi" userId="6975c7b5cccccadf" providerId="LiveId" clId="{15F3DA1A-5491-411D-9E87-5BEC2B26EC3A}" dt="2019-12-09T08:42:53.967" v="370"/>
          <ac:spMkLst>
            <pc:docMk/>
            <pc:sldMk cId="2731551174" sldId="260"/>
            <ac:spMk id="6" creationId="{DEF65330-F153-4546-B769-9108EB3CC2CF}"/>
          </ac:spMkLst>
        </pc:spChg>
        <pc:spChg chg="add">
          <ac:chgData name="jacopo losi" userId="6975c7b5cccccadf" providerId="LiveId" clId="{15F3DA1A-5491-411D-9E87-5BEC2B26EC3A}" dt="2019-12-09T08:43:58.432" v="422"/>
          <ac:spMkLst>
            <pc:docMk/>
            <pc:sldMk cId="2731551174" sldId="260"/>
            <ac:spMk id="8" creationId="{0DFD61B1-D908-495C-9AAD-4A7675FEDD57}"/>
          </ac:spMkLst>
        </pc:spChg>
        <pc:spChg chg="add mod">
          <ac:chgData name="jacopo losi" userId="6975c7b5cccccadf" providerId="LiveId" clId="{15F3DA1A-5491-411D-9E87-5BEC2B26EC3A}" dt="2019-12-09T08:48:05.951" v="513" actId="20577"/>
          <ac:spMkLst>
            <pc:docMk/>
            <pc:sldMk cId="2731551174" sldId="260"/>
            <ac:spMk id="10" creationId="{51256B37-BDEE-478E-B13B-5D5DB74840F0}"/>
          </ac:spMkLst>
        </pc:spChg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delSp modSp ord">
        <pc:chgData name="jacopo losi" userId="6975c7b5cccccadf" providerId="LiveId" clId="{15F3DA1A-5491-411D-9E87-5BEC2B26EC3A}" dt="2019-12-09T08:48:16.903" v="517" actId="20577"/>
        <pc:sldMkLst>
          <pc:docMk/>
          <pc:sldMk cId="342514364" sldId="262"/>
        </pc:sldMkLst>
        <pc:spChg chg="add del">
          <ac:chgData name="jacopo losi" userId="6975c7b5cccccadf" providerId="LiveId" clId="{15F3DA1A-5491-411D-9E87-5BEC2B26EC3A}" dt="2019-12-09T08:42:53.558" v="368"/>
          <ac:spMkLst>
            <pc:docMk/>
            <pc:sldMk cId="342514364" sldId="262"/>
            <ac:spMk id="6" creationId="{A9236DBD-2ABC-4EF4-9497-FEBF12CDA14A}"/>
          </ac:spMkLst>
        </pc:spChg>
        <pc:spChg chg="add">
          <ac:chgData name="jacopo losi" userId="6975c7b5cccccadf" providerId="LiveId" clId="{15F3DA1A-5491-411D-9E87-5BEC2B26EC3A}" dt="2019-12-09T08:44:04.918" v="424"/>
          <ac:spMkLst>
            <pc:docMk/>
            <pc:sldMk cId="342514364" sldId="262"/>
            <ac:spMk id="7" creationId="{BF96A917-CFCE-4594-BF2E-DA36EA166E13}"/>
          </ac:spMkLst>
        </pc:spChg>
        <pc:spChg chg="add mod">
          <ac:chgData name="jacopo losi" userId="6975c7b5cccccadf" providerId="LiveId" clId="{15F3DA1A-5491-411D-9E87-5BEC2B26EC3A}" dt="2019-12-09T08:48:16.903" v="517" actId="20577"/>
          <ac:spMkLst>
            <pc:docMk/>
            <pc:sldMk cId="342514364" sldId="262"/>
            <ac:spMk id="8" creationId="{CD5E7F38-36E3-4F69-BA77-9AA36749717A}"/>
          </ac:spMkLst>
        </pc:spChg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delSp modSp">
        <pc:chgData name="jacopo losi" userId="6975c7b5cccccadf" providerId="LiveId" clId="{15F3DA1A-5491-411D-9E87-5BEC2B26EC3A}" dt="2019-12-09T09:07:11.888" v="917" actId="20577"/>
        <pc:sldMkLst>
          <pc:docMk/>
          <pc:sldMk cId="126330173" sldId="263"/>
        </pc:sldMkLst>
        <pc:spChg chg="add mod">
          <ac:chgData name="jacopo losi" userId="6975c7b5cccccadf" providerId="LiveId" clId="{15F3DA1A-5491-411D-9E87-5BEC2B26EC3A}" dt="2019-12-09T09:07:11.888" v="917" actId="20577"/>
          <ac:spMkLst>
            <pc:docMk/>
            <pc:sldMk cId="126330173" sldId="263"/>
            <ac:spMk id="2" creationId="{E9CDC25C-DBDA-409B-9062-4E0F802B0A94}"/>
          </ac:spMkLst>
        </pc:spChg>
        <pc:spChg chg="add del">
          <ac:chgData name="jacopo losi" userId="6975c7b5cccccadf" providerId="LiveId" clId="{15F3DA1A-5491-411D-9E87-5BEC2B26EC3A}" dt="2019-12-09T08:42:53.348" v="367"/>
          <ac:spMkLst>
            <pc:docMk/>
            <pc:sldMk cId="126330173" sldId="263"/>
            <ac:spMk id="6" creationId="{3A21C883-539E-406B-879F-CD76F2361A12}"/>
          </ac:spMkLst>
        </pc:spChg>
        <pc:spChg chg="add">
          <ac:chgData name="jacopo losi" userId="6975c7b5cccccadf" providerId="LiveId" clId="{15F3DA1A-5491-411D-9E87-5BEC2B26EC3A}" dt="2019-12-09T08:44:07.254" v="425"/>
          <ac:spMkLst>
            <pc:docMk/>
            <pc:sldMk cId="126330173" sldId="263"/>
            <ac:spMk id="7" creationId="{87575AF8-6522-4668-8791-55F1FD7FF8F3}"/>
          </ac:spMkLst>
        </pc:spChg>
        <pc:spChg chg="add mod">
          <ac:chgData name="jacopo losi" userId="6975c7b5cccccadf" providerId="LiveId" clId="{15F3DA1A-5491-411D-9E87-5BEC2B26EC3A}" dt="2019-12-09T08:48:21.050" v="519" actId="20577"/>
          <ac:spMkLst>
            <pc:docMk/>
            <pc:sldMk cId="126330173" sldId="263"/>
            <ac:spMk id="8" creationId="{0B877EFB-A968-48CC-8519-B305D6BC8955}"/>
          </ac:spMkLst>
        </pc:spChg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delSp modSp ord">
        <pc:chgData name="jacopo losi" userId="6975c7b5cccccadf" providerId="LiveId" clId="{15F3DA1A-5491-411D-9E87-5BEC2B26EC3A}" dt="2019-12-09T08:48:44.550" v="531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263" v="362"/>
          <ac:spMkLst>
            <pc:docMk/>
            <pc:sldMk cId="1078916507" sldId="264"/>
            <ac:spMk id="6" creationId="{3EA70BA4-F835-4C3F-B323-6B50A926A210}"/>
          </ac:spMkLst>
        </pc:spChg>
        <pc:spChg chg="add">
          <ac:chgData name="jacopo losi" userId="6975c7b5cccccadf" providerId="LiveId" clId="{15F3DA1A-5491-411D-9E87-5BEC2B26EC3A}" dt="2019-12-09T08:44:18.572" v="430"/>
          <ac:spMkLst>
            <pc:docMk/>
            <pc:sldMk cId="1078916507" sldId="264"/>
            <ac:spMk id="8" creationId="{8444D916-6F9E-4768-902F-161CD9135C82}"/>
          </ac:spMkLst>
        </pc:spChg>
        <pc:spChg chg="add mod">
          <ac:chgData name="jacopo losi" userId="6975c7b5cccccadf" providerId="LiveId" clId="{15F3DA1A-5491-411D-9E87-5BEC2B26EC3A}" dt="2019-12-09T08:48:44.550" v="531" actId="20577"/>
          <ac:spMkLst>
            <pc:docMk/>
            <pc:sldMk cId="1078916507" sldId="264"/>
            <ac:spMk id="9" creationId="{3955C0B2-0AF6-4B0E-85F6-B3F6D5DC9042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delSp modSp ord">
        <pc:chgData name="jacopo losi" userId="6975c7b5cccccadf" providerId="LiveId" clId="{15F3DA1A-5491-411D-9E87-5BEC2B26EC3A}" dt="2019-12-09T09:31:34.649" v="1667" actId="20577"/>
        <pc:sldMkLst>
          <pc:docMk/>
          <pc:sldMk cId="2124831787" sldId="265"/>
        </pc:sldMkLst>
        <pc:spChg chg="add mod">
          <ac:chgData name="jacopo losi" userId="6975c7b5cccccadf" providerId="LiveId" clId="{15F3DA1A-5491-411D-9E87-5BEC2B26EC3A}" dt="2019-12-09T09:31:34.649" v="1667" actId="20577"/>
          <ac:spMkLst>
            <pc:docMk/>
            <pc:sldMk cId="2124831787" sldId="265"/>
            <ac:spMk id="2" creationId="{7D68288E-E225-45AC-8C64-F703A9115657}"/>
          </ac:spMkLst>
        </pc:spChg>
        <pc:spChg chg="add mod">
          <ac:chgData name="jacopo losi" userId="6975c7b5cccccadf" providerId="LiveId" clId="{15F3DA1A-5491-411D-9E87-5BEC2B26EC3A}" dt="2019-12-09T09:30:37.900" v="1663" actId="1076"/>
          <ac:spMkLst>
            <pc:docMk/>
            <pc:sldMk cId="2124831787" sldId="265"/>
            <ac:spMk id="6" creationId="{BA5CAE11-8A2A-4BB3-B3EB-AE699108DAE9}"/>
          </ac:spMkLst>
        </pc:spChg>
        <pc:spChg chg="add del">
          <ac:chgData name="jacopo losi" userId="6975c7b5cccccadf" providerId="LiveId" clId="{15F3DA1A-5491-411D-9E87-5BEC2B26EC3A}" dt="2019-12-09T08:42:52.044" v="361"/>
          <ac:spMkLst>
            <pc:docMk/>
            <pc:sldMk cId="2124831787" sldId="265"/>
            <ac:spMk id="6" creationId="{F5374016-69BC-4452-A04A-109FFA62B94F}"/>
          </ac:spMkLst>
        </pc:spChg>
        <pc:spChg chg="add">
          <ac:chgData name="jacopo losi" userId="6975c7b5cccccadf" providerId="LiveId" clId="{15F3DA1A-5491-411D-9E87-5BEC2B26EC3A}" dt="2019-12-09T08:44:20.613" v="431"/>
          <ac:spMkLst>
            <pc:docMk/>
            <pc:sldMk cId="2124831787" sldId="265"/>
            <ac:spMk id="7" creationId="{91802E87-B157-4A2F-98A3-33AF41ACD4F1}"/>
          </ac:spMkLst>
        </pc:spChg>
        <pc:spChg chg="add mod">
          <ac:chgData name="jacopo losi" userId="6975c7b5cccccadf" providerId="LiveId" clId="{15F3DA1A-5491-411D-9E87-5BEC2B26EC3A}" dt="2019-12-09T08:48:49.003" v="533" actId="20577"/>
          <ac:spMkLst>
            <pc:docMk/>
            <pc:sldMk cId="2124831787" sldId="265"/>
            <ac:spMk id="8" creationId="{8417ED17-65FD-46B4-8C22-4A8A76CA6C61}"/>
          </ac:spMkLst>
        </pc:spChg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  <pc:picChg chg="add mod">
          <ac:chgData name="jacopo losi" userId="6975c7b5cccccadf" providerId="LiveId" clId="{15F3DA1A-5491-411D-9E87-5BEC2B26EC3A}" dt="2019-12-09T09:27:38.386" v="1430" actId="1076"/>
          <ac:picMkLst>
            <pc:docMk/>
            <pc:sldMk cId="2124831787" sldId="265"/>
            <ac:picMk id="9" creationId="{EF0FB98A-CDEE-4BDF-9E0F-5D74FC246F4A}"/>
          </ac:picMkLst>
        </pc:picChg>
      </pc:sldChg>
      <pc:sldChg chg="addSp delSp modSp ord">
        <pc:chgData name="jacopo losi" userId="6975c7b5cccccadf" providerId="LiveId" clId="{15F3DA1A-5491-411D-9E87-5BEC2B26EC3A}" dt="2019-12-09T08:48:39.800" v="52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493" v="363"/>
          <ac:spMkLst>
            <pc:docMk/>
            <pc:sldMk cId="2753424814" sldId="266"/>
            <ac:spMk id="6" creationId="{B4BB60D8-C4C9-4D30-ABDB-CC5737E15D27}"/>
          </ac:spMkLst>
        </pc:spChg>
        <pc:spChg chg="add">
          <ac:chgData name="jacopo losi" userId="6975c7b5cccccadf" providerId="LiveId" clId="{15F3DA1A-5491-411D-9E87-5BEC2B26EC3A}" dt="2019-12-09T08:44:16.816" v="429"/>
          <ac:spMkLst>
            <pc:docMk/>
            <pc:sldMk cId="2753424814" sldId="266"/>
            <ac:spMk id="7" creationId="{F77AEE5B-0161-481E-85BF-FEE2B891D27D}"/>
          </ac:spMkLst>
        </pc:spChg>
        <pc:spChg chg="add mod">
          <ac:chgData name="jacopo losi" userId="6975c7b5cccccadf" providerId="LiveId" clId="{15F3DA1A-5491-411D-9E87-5BEC2B26EC3A}" dt="2019-12-09T08:48:39.800" v="529" actId="20577"/>
          <ac:spMkLst>
            <pc:docMk/>
            <pc:sldMk cId="2753424814" sldId="266"/>
            <ac:spMk id="8" creationId="{D565E502-0F73-4468-979F-62BF2A4895E4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delSp modSp">
        <pc:chgData name="jacopo losi" userId="6975c7b5cccccadf" providerId="LiveId" clId="{15F3DA1A-5491-411D-9E87-5BEC2B26EC3A}" dt="2019-12-09T09:38:04.210" v="2049" actId="1076"/>
        <pc:sldMkLst>
          <pc:docMk/>
          <pc:sldMk cId="1443627318" sldId="267"/>
        </pc:sldMkLst>
        <pc:spChg chg="add mod">
          <ac:chgData name="jacopo losi" userId="6975c7b5cccccadf" providerId="LiveId" clId="{15F3DA1A-5491-411D-9E87-5BEC2B26EC3A}" dt="2019-12-09T09:33:06.455" v="1774" actId="790"/>
          <ac:spMkLst>
            <pc:docMk/>
            <pc:sldMk cId="1443627318" sldId="267"/>
            <ac:spMk id="2" creationId="{E402209B-33EC-4C47-B208-8E6D2589DD28}"/>
          </ac:spMkLst>
        </pc:spChg>
        <pc:spChg chg="add del mod">
          <ac:chgData name="jacopo losi" userId="6975c7b5cccccadf" providerId="LiveId" clId="{15F3DA1A-5491-411D-9E87-5BEC2B26EC3A}" dt="2019-12-09T08:42:51.793" v="360"/>
          <ac:spMkLst>
            <pc:docMk/>
            <pc:sldMk cId="1443627318" sldId="267"/>
            <ac:spMk id="6" creationId="{5BAADACD-BABA-4BFA-B50C-F3414D836B82}"/>
          </ac:spMkLst>
        </pc:spChg>
        <pc:spChg chg="add mod">
          <ac:chgData name="jacopo losi" userId="6975c7b5cccccadf" providerId="LiveId" clId="{15F3DA1A-5491-411D-9E87-5BEC2B26EC3A}" dt="2019-12-09T09:38:04.210" v="2049" actId="1076"/>
          <ac:spMkLst>
            <pc:docMk/>
            <pc:sldMk cId="1443627318" sldId="267"/>
            <ac:spMk id="6" creationId="{9B73541D-B231-4B42-89C3-507873088EDA}"/>
          </ac:spMkLst>
        </pc:spChg>
        <pc:spChg chg="add">
          <ac:chgData name="jacopo losi" userId="6975c7b5cccccadf" providerId="LiveId" clId="{15F3DA1A-5491-411D-9E87-5BEC2B26EC3A}" dt="2019-12-09T08:44:22.790" v="432"/>
          <ac:spMkLst>
            <pc:docMk/>
            <pc:sldMk cId="1443627318" sldId="267"/>
            <ac:spMk id="7" creationId="{4BF1D520-1DEC-4D99-B06F-34A47DB4A2A1}"/>
          </ac:spMkLst>
        </pc:spChg>
        <pc:spChg chg="add mod">
          <ac:chgData name="jacopo losi" userId="6975c7b5cccccadf" providerId="LiveId" clId="{15F3DA1A-5491-411D-9E87-5BEC2B26EC3A}" dt="2019-12-09T08:48:54.201" v="535" actId="20577"/>
          <ac:spMkLst>
            <pc:docMk/>
            <pc:sldMk cId="1443627318" sldId="267"/>
            <ac:spMk id="8" creationId="{99A78D44-F3CD-4081-BEEA-7473E210B568}"/>
          </ac:spMkLst>
        </pc:spChg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  <pc:picChg chg="add mod">
          <ac:chgData name="jacopo losi" userId="6975c7b5cccccadf" providerId="LiveId" clId="{15F3DA1A-5491-411D-9E87-5BEC2B26EC3A}" dt="2019-12-09T09:33:16.064" v="1776" actId="1076"/>
          <ac:picMkLst>
            <pc:docMk/>
            <pc:sldMk cId="1443627318" sldId="267"/>
            <ac:picMk id="9" creationId="{CC2C4EE9-7BCA-4A91-B32A-7DB5031271AF}"/>
          </ac:picMkLst>
        </pc:picChg>
      </pc:sldChg>
      <pc:sldChg chg="addSp delSp modSp add">
        <pc:chgData name="jacopo losi" userId="6975c7b5cccccadf" providerId="LiveId" clId="{15F3DA1A-5491-411D-9E87-5BEC2B26EC3A}" dt="2019-12-09T08:48:35.684" v="527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692" v="364"/>
          <ac:spMkLst>
            <pc:docMk/>
            <pc:sldMk cId="69213707" sldId="268"/>
            <ac:spMk id="6" creationId="{6077941E-B069-4702-8ADA-EB48F5F34B7D}"/>
          </ac:spMkLst>
        </pc:spChg>
        <pc:spChg chg="add">
          <ac:chgData name="jacopo losi" userId="6975c7b5cccccadf" providerId="LiveId" clId="{15F3DA1A-5491-411D-9E87-5BEC2B26EC3A}" dt="2019-12-09T08:44:15.099" v="428"/>
          <ac:spMkLst>
            <pc:docMk/>
            <pc:sldMk cId="69213707" sldId="268"/>
            <ac:spMk id="7" creationId="{A59AEAF6-058F-4A56-A3D8-0CA48F866362}"/>
          </ac:spMkLst>
        </pc:spChg>
        <pc:spChg chg="add mod">
          <ac:chgData name="jacopo losi" userId="6975c7b5cccccadf" providerId="LiveId" clId="{15F3DA1A-5491-411D-9E87-5BEC2B26EC3A}" dt="2019-12-09T08:48:35.684" v="527" actId="20577"/>
          <ac:spMkLst>
            <pc:docMk/>
            <pc:sldMk cId="69213707" sldId="268"/>
            <ac:spMk id="8" creationId="{FB11102C-616E-4B45-8E3E-B15E96EA0046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9T08:48:10.850" v="515" actId="20577"/>
        <pc:sldMkLst>
          <pc:docMk/>
          <pc:sldMk cId="1526197859" sldId="269"/>
        </pc:sldMkLst>
        <pc:spChg chg="add del">
          <ac:chgData name="jacopo losi" userId="6975c7b5cccccadf" providerId="LiveId" clId="{15F3DA1A-5491-411D-9E87-5BEC2B26EC3A}" dt="2019-12-09T08:42:53.742" v="369"/>
          <ac:spMkLst>
            <pc:docMk/>
            <pc:sldMk cId="1526197859" sldId="269"/>
            <ac:spMk id="7" creationId="{72012E1F-C6DB-4FB8-B4C3-610285CF6DEF}"/>
          </ac:spMkLst>
        </pc:spChg>
        <pc:spChg chg="add">
          <ac:chgData name="jacopo losi" userId="6975c7b5cccccadf" providerId="LiveId" clId="{15F3DA1A-5491-411D-9E87-5BEC2B26EC3A}" dt="2019-12-09T08:44:01.192" v="423"/>
          <ac:spMkLst>
            <pc:docMk/>
            <pc:sldMk cId="1526197859" sldId="269"/>
            <ac:spMk id="8" creationId="{A42D0672-09FC-4E85-90DE-B4CEF7F65510}"/>
          </ac:spMkLst>
        </pc:spChg>
        <pc:spChg chg="add mod">
          <ac:chgData name="jacopo losi" userId="6975c7b5cccccadf" providerId="LiveId" clId="{15F3DA1A-5491-411D-9E87-5BEC2B26EC3A}" dt="2019-12-09T08:48:10.850" v="515" actId="20577"/>
          <ac:spMkLst>
            <pc:docMk/>
            <pc:sldMk cId="1526197859" sldId="269"/>
            <ac:spMk id="9" creationId="{6F36D432-7837-4583-91AC-18CBA24233C7}"/>
          </ac:spMkLst>
        </pc:spChg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9T10:05:39.980" v="2720" actId="14100"/>
        <pc:sldMkLst>
          <pc:docMk/>
          <pc:sldMk cId="2133515375" sldId="270"/>
        </pc:sldMkLst>
        <pc:spChg chg="add mod">
          <ac:chgData name="jacopo losi" userId="6975c7b5cccccadf" providerId="LiveId" clId="{15F3DA1A-5491-411D-9E87-5BEC2B26EC3A}" dt="2019-12-09T09:11:35.179" v="1108" actId="790"/>
          <ac:spMkLst>
            <pc:docMk/>
            <pc:sldMk cId="2133515375" sldId="270"/>
            <ac:spMk id="2" creationId="{580AE854-2D16-4AC4-B853-862BCD271763}"/>
          </ac:spMkLst>
        </pc:spChg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3.124" v="366"/>
          <ac:spMkLst>
            <pc:docMk/>
            <pc:sldMk cId="2133515375" sldId="270"/>
            <ac:spMk id="7" creationId="{26F1FF53-8FC5-41E6-9F12-B790F57AF5ED}"/>
          </ac:spMkLst>
        </pc:spChg>
        <pc:spChg chg="add">
          <ac:chgData name="jacopo losi" userId="6975c7b5cccccadf" providerId="LiveId" clId="{15F3DA1A-5491-411D-9E87-5BEC2B26EC3A}" dt="2019-12-09T08:44:09.656" v="426"/>
          <ac:spMkLst>
            <pc:docMk/>
            <pc:sldMk cId="2133515375" sldId="270"/>
            <ac:spMk id="8" creationId="{10A3AC13-4BE6-47A9-8105-9BE6C314B412}"/>
          </ac:spMkLst>
        </pc:spChg>
        <pc:spChg chg="add mod">
          <ac:chgData name="jacopo losi" userId="6975c7b5cccccadf" providerId="LiveId" clId="{15F3DA1A-5491-411D-9E87-5BEC2B26EC3A}" dt="2019-12-09T08:48:24.968" v="521" actId="20577"/>
          <ac:spMkLst>
            <pc:docMk/>
            <pc:sldMk cId="2133515375" sldId="270"/>
            <ac:spMk id="10" creationId="{7C3200A1-8BFF-41B8-B0B7-9A4B394BE039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9T10:02:56.472" v="2713" actId="1076"/>
          <ac:picMkLst>
            <pc:docMk/>
            <pc:sldMk cId="2133515375" sldId="270"/>
            <ac:picMk id="6" creationId="{E9D602A4-686E-473A-86A0-6EE3AF02D850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mod">
          <ac:chgData name="jacopo losi" userId="6975c7b5cccccadf" providerId="LiveId" clId="{15F3DA1A-5491-411D-9E87-5BEC2B26EC3A}" dt="2019-12-09T10:05:39.980" v="2720" actId="14100"/>
          <ac:picMkLst>
            <pc:docMk/>
            <pc:sldMk cId="2133515375" sldId="270"/>
            <ac:picMk id="7" creationId="{D0796C0B-A74E-46BE-9F3D-6FD73617A3A3}"/>
          </ac:picMkLst>
        </pc:picChg>
        <pc:picChg chg="add del mod">
          <ac:chgData name="jacopo losi" userId="6975c7b5cccccadf" providerId="LiveId" clId="{15F3DA1A-5491-411D-9E87-5BEC2B26EC3A}" dt="2019-12-09T09:11:46.222" v="1109" actId="478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9T09:20:01.177" v="1338" actId="790"/>
        <pc:sldMkLst>
          <pc:docMk/>
          <pc:sldMk cId="1719011668" sldId="271"/>
        </pc:sldMkLst>
        <pc:spChg chg="add mod">
          <ac:chgData name="jacopo losi" userId="6975c7b5cccccadf" providerId="LiveId" clId="{15F3DA1A-5491-411D-9E87-5BEC2B26EC3A}" dt="2019-12-09T09:17:56.952" v="1176" actId="255"/>
          <ac:spMkLst>
            <pc:docMk/>
            <pc:sldMk cId="1719011668" sldId="271"/>
            <ac:spMk id="2" creationId="{AC67E239-E2DA-4771-82E3-10C0747DCD0D}"/>
          </ac:spMkLst>
        </pc:spChg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899" v="365"/>
          <ac:spMkLst>
            <pc:docMk/>
            <pc:sldMk cId="1719011668" sldId="271"/>
            <ac:spMk id="6" creationId="{4DE0B458-EEBB-4DD6-839E-156219B70B12}"/>
          </ac:spMkLst>
        </pc:spChg>
        <pc:spChg chg="add">
          <ac:chgData name="jacopo losi" userId="6975c7b5cccccadf" providerId="LiveId" clId="{15F3DA1A-5491-411D-9E87-5BEC2B26EC3A}" dt="2019-12-09T08:44:13.117" v="427"/>
          <ac:spMkLst>
            <pc:docMk/>
            <pc:sldMk cId="1719011668" sldId="271"/>
            <ac:spMk id="7" creationId="{2444C9F4-F423-48E7-9FD1-2E7FAEB3CB98}"/>
          </ac:spMkLst>
        </pc:spChg>
        <pc:spChg chg="add mod">
          <ac:chgData name="jacopo losi" userId="6975c7b5cccccadf" providerId="LiveId" clId="{15F3DA1A-5491-411D-9E87-5BEC2B26EC3A}" dt="2019-12-09T08:48:31.201" v="525" actId="20577"/>
          <ac:spMkLst>
            <pc:docMk/>
            <pc:sldMk cId="1719011668" sldId="271"/>
            <ac:spMk id="8" creationId="{41C80402-8686-49DF-8BD5-F8CDBD6C43D8}"/>
          </ac:spMkLst>
        </pc:spChg>
        <pc:spChg chg="add mod">
          <ac:chgData name="jacopo losi" userId="6975c7b5cccccadf" providerId="LiveId" clId="{15F3DA1A-5491-411D-9E87-5BEC2B26EC3A}" dt="2019-12-09T09:20:01.177" v="1338" actId="790"/>
          <ac:spMkLst>
            <pc:docMk/>
            <pc:sldMk cId="1719011668" sldId="271"/>
            <ac:spMk id="11" creationId="{F98AB474-7C13-4E74-ABA6-A0F3BB5827D1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  <pc:picChg chg="add mod">
          <ac:chgData name="jacopo losi" userId="6975c7b5cccccadf" providerId="LiveId" clId="{15F3DA1A-5491-411D-9E87-5BEC2B26EC3A}" dt="2019-12-09T09:17:37.060" v="1173" actId="1076"/>
          <ac:picMkLst>
            <pc:docMk/>
            <pc:sldMk cId="1719011668" sldId="271"/>
            <ac:picMk id="10" creationId="{D78A745A-E571-4166-B2B8-642776E3E8F4}"/>
          </ac:picMkLst>
        </pc:picChg>
      </pc:sldChg>
      <pc:sldChg chg="addSp delSp modSp add">
        <pc:chgData name="jacopo losi" userId="6975c7b5cccccadf" providerId="LiveId" clId="{15F3DA1A-5491-411D-9E87-5BEC2B26EC3A}" dt="2019-12-09T09:51:13.002" v="2712" actId="5793"/>
        <pc:sldMkLst>
          <pc:docMk/>
          <pc:sldMk cId="2100722661" sldId="272"/>
        </pc:sldMkLst>
        <pc:spChg chg="add mod">
          <ac:chgData name="jacopo losi" userId="6975c7b5cccccadf" providerId="LiveId" clId="{15F3DA1A-5491-411D-9E87-5BEC2B26EC3A}" dt="2019-12-09T09:42:52.443" v="2122" actId="1076"/>
          <ac:spMkLst>
            <pc:docMk/>
            <pc:sldMk cId="2100722661" sldId="272"/>
            <ac:spMk id="2" creationId="{D98226A8-FFF4-4FBA-84BB-EE1261704E16}"/>
          </ac:spMkLst>
        </pc:spChg>
        <pc:spChg chg="mod">
          <ac:chgData name="jacopo losi" userId="6975c7b5cccccadf" providerId="LiveId" clId="{15F3DA1A-5491-411D-9E87-5BEC2B26EC3A}" dt="2019-12-09T08:49:44.733" v="590" actId="20577"/>
          <ac:spMkLst>
            <pc:docMk/>
            <pc:sldMk cId="2100722661" sldId="272"/>
            <ac:spMk id="3" creationId="{3B1DDAF8-ACFC-4239-B5AD-1406F146ECA8}"/>
          </ac:spMkLst>
        </pc:spChg>
        <pc:spChg chg="add del mod">
          <ac:chgData name="jacopo losi" userId="6975c7b5cccccadf" providerId="LiveId" clId="{15F3DA1A-5491-411D-9E87-5BEC2B26EC3A}" dt="2019-12-09T09:42:49.699" v="2121" actId="767"/>
          <ac:spMkLst>
            <pc:docMk/>
            <pc:sldMk cId="2100722661" sldId="272"/>
            <ac:spMk id="4" creationId="{24EFC29D-F693-4295-82CD-8FEB78CB1F8D}"/>
          </ac:spMkLst>
        </pc:spChg>
        <pc:spChg chg="add mod">
          <ac:chgData name="jacopo losi" userId="6975c7b5cccccadf" providerId="LiveId" clId="{15F3DA1A-5491-411D-9E87-5BEC2B26EC3A}" dt="2019-12-09T09:46:27.907" v="2392" actId="1076"/>
          <ac:spMkLst>
            <pc:docMk/>
            <pc:sldMk cId="2100722661" sldId="272"/>
            <ac:spMk id="6" creationId="{888CCACA-13A1-48F5-ACBD-36E5D3A7EDAB}"/>
          </ac:spMkLst>
        </pc:spChg>
        <pc:spChg chg="mod">
          <ac:chgData name="jacopo losi" userId="6975c7b5cccccadf" providerId="LiveId" clId="{15F3DA1A-5491-411D-9E87-5BEC2B26EC3A}" dt="2019-12-09T08:49:24.446" v="572" actId="20577"/>
          <ac:spMkLst>
            <pc:docMk/>
            <pc:sldMk cId="2100722661" sldId="272"/>
            <ac:spMk id="8" creationId="{99A78D44-F3CD-4081-BEEA-7473E210B568}"/>
          </ac:spMkLst>
        </pc:spChg>
        <pc:spChg chg="add mod">
          <ac:chgData name="jacopo losi" userId="6975c7b5cccccadf" providerId="LiveId" clId="{15F3DA1A-5491-411D-9E87-5BEC2B26EC3A}" dt="2019-12-09T09:42:15.891" v="2115" actId="1076"/>
          <ac:spMkLst>
            <pc:docMk/>
            <pc:sldMk cId="2100722661" sldId="272"/>
            <ac:spMk id="9" creationId="{442EE4A5-48FD-4D33-82C0-31B2929F45DB}"/>
          </ac:spMkLst>
        </pc:spChg>
        <pc:spChg chg="add del mod">
          <ac:chgData name="jacopo losi" userId="6975c7b5cccccadf" providerId="LiveId" clId="{15F3DA1A-5491-411D-9E87-5BEC2B26EC3A}" dt="2019-12-09T09:46:36.981" v="2394" actId="767"/>
          <ac:spMkLst>
            <pc:docMk/>
            <pc:sldMk cId="2100722661" sldId="272"/>
            <ac:spMk id="10" creationId="{BE68CFCB-1318-4BD9-95FC-E807AD577CE5}"/>
          </ac:spMkLst>
        </pc:spChg>
        <pc:spChg chg="add del">
          <ac:chgData name="jacopo losi" userId="6975c7b5cccccadf" providerId="LiveId" clId="{15F3DA1A-5491-411D-9E87-5BEC2B26EC3A}" dt="2019-12-09T09:46:40.988" v="2396"/>
          <ac:spMkLst>
            <pc:docMk/>
            <pc:sldMk cId="2100722661" sldId="272"/>
            <ac:spMk id="11" creationId="{116D94CC-5504-4439-9509-ACD19B4D3037}"/>
          </ac:spMkLst>
        </pc:spChg>
        <pc:spChg chg="add mod">
          <ac:chgData name="jacopo losi" userId="6975c7b5cccccadf" providerId="LiveId" clId="{15F3DA1A-5491-411D-9E87-5BEC2B26EC3A}" dt="2019-12-09T09:51:13.002" v="2712" actId="5793"/>
          <ac:spMkLst>
            <pc:docMk/>
            <pc:sldMk cId="2100722661" sldId="272"/>
            <ac:spMk id="12" creationId="{99A9AC2C-73F2-4441-976A-6E12C879129F}"/>
          </ac:spMkLst>
        </pc:spChg>
        <pc:picChg chg="del">
          <ac:chgData name="jacopo losi" userId="6975c7b5cccccadf" providerId="LiveId" clId="{15F3DA1A-5491-411D-9E87-5BEC2B26EC3A}" dt="2019-12-09T08:49:03.138" v="537" actId="478"/>
          <ac:picMkLst>
            <pc:docMk/>
            <pc:sldMk cId="2100722661" sldId="272"/>
            <ac:picMk id="4" creationId="{089B4EAF-C36F-41BE-84DE-83699650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Losi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C9F4-F423-48E7-9FD1-2E7FAEB3CB98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0402-8686-49DF-8BD5-F8CDBD6C43D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09/15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E239-E2DA-4771-82E3-10C0747DCD0D}"/>
              </a:ext>
            </a:extLst>
          </p:cNvPr>
          <p:cNvSpPr txBox="1"/>
          <p:nvPr/>
        </p:nvSpPr>
        <p:spPr>
          <a:xfrm>
            <a:off x="6483927" y="2133600"/>
            <a:ext cx="468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Chosen the full model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8A745A-E571-4166-B2B8-642776E3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20" y="2564523"/>
            <a:ext cx="1087649" cy="108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AB474-7C13-4E74-ABA6-A0F3BB5827D1}"/>
              </a:ext>
            </a:extLst>
          </p:cNvPr>
          <p:cNvSpPr txBox="1"/>
          <p:nvPr/>
        </p:nvSpPr>
        <p:spPr>
          <a:xfrm>
            <a:off x="7056579" y="3836466"/>
            <a:ext cx="3546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Tested model with different families of distribution and tested with 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AEAF6-058F-4A56-A3D8-0CA48F86636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102C-616E-4B45-8E3E-B15E96EA0046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10/15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EE5B-0161-481E-85BF-FEE2B891D27D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5E502-0F73-4468-979F-62BF2A4895E4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4D916-6F9E-4768-902F-161CD9135C8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C0B2-0AF6-4B0E-85F6-B3F6D5DC9042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2E87-B157-4A2F-98A3-33AF41ACD4F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ED17-65FD-46B4-8C22-4A8A76CA6C61}"/>
              </a:ext>
            </a:extLst>
          </p:cNvPr>
          <p:cNvSpPr txBox="1"/>
          <p:nvPr/>
        </p:nvSpPr>
        <p:spPr>
          <a:xfrm>
            <a:off x="10972800" y="26479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8288E-E225-45AC-8C64-F703A9115657}"/>
              </a:ext>
            </a:extLst>
          </p:cNvPr>
          <p:cNvSpPr txBox="1"/>
          <p:nvPr/>
        </p:nvSpPr>
        <p:spPr>
          <a:xfrm>
            <a:off x="7358914" y="1930745"/>
            <a:ext cx="36483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 predictive checking on the probability of SSA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0FB98A-CDEE-4BDF-9E0F-5D74FC24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271" y="2760910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CAE11-8A2A-4BB3-B3EB-AE699108DAE9}"/>
              </a:ext>
            </a:extLst>
          </p:cNvPr>
          <p:cNvSpPr txBox="1"/>
          <p:nvPr/>
        </p:nvSpPr>
        <p:spPr>
          <a:xfrm>
            <a:off x="7358914" y="3935253"/>
            <a:ext cx="3648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prediction on the model reflects the posterior distribution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Interesting to notice that the density is higher close to 1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2209B-33EC-4C47-B208-8E6D2589DD28}"/>
              </a:ext>
            </a:extLst>
          </p:cNvPr>
          <p:cNvSpPr txBox="1"/>
          <p:nvPr/>
        </p:nvSpPr>
        <p:spPr>
          <a:xfrm>
            <a:off x="7610764" y="2207491"/>
            <a:ext cx="413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Further analysis for one of the more influent parameters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C2C4EE9-7BCA-4A91-B32A-7DB50312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884" y="2915377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3541D-B231-4B42-89C3-507873088EDA}"/>
              </a:ext>
            </a:extLst>
          </p:cNvPr>
          <p:cNvSpPr txBox="1"/>
          <p:nvPr/>
        </p:nvSpPr>
        <p:spPr>
          <a:xfrm>
            <a:off x="7703126" y="3880173"/>
            <a:ext cx="3953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he mean value for the prediction is close to the mean of the posterior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Our results reflects the one obtained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 AND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226A8-FFF4-4FBA-84BB-EE1261704E16}"/>
              </a:ext>
            </a:extLst>
          </p:cNvPr>
          <p:cNvSpPr txBox="1"/>
          <p:nvPr/>
        </p:nvSpPr>
        <p:spPr>
          <a:xfrm>
            <a:off x="528050" y="2364817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onclusion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EE4A5-48FD-4D33-82C0-31B2929F45DB}"/>
              </a:ext>
            </a:extLst>
          </p:cNvPr>
          <p:cNvSpPr txBox="1"/>
          <p:nvPr/>
        </p:nvSpPr>
        <p:spPr>
          <a:xfrm>
            <a:off x="6732180" y="2364663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CCACA-13A1-48F5-ACBD-36E5D3A7EDAB}"/>
              </a:ext>
            </a:extLst>
          </p:cNvPr>
          <p:cNvSpPr txBox="1"/>
          <p:nvPr/>
        </p:nvSpPr>
        <p:spPr>
          <a:xfrm>
            <a:off x="840508" y="3068781"/>
            <a:ext cx="41933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Some of the parameters of the dataset are more relevant.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However the model works better using all parameters and a binomial distribution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average value for the age of the SSAs is 65 years old 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AC2C-73F2-4441-976A-6E12C879129F}"/>
              </a:ext>
            </a:extLst>
          </p:cNvPr>
          <p:cNvSpPr txBox="1"/>
          <p:nvPr/>
        </p:nvSpPr>
        <p:spPr>
          <a:xfrm>
            <a:off x="6899562" y="3049809"/>
            <a:ext cx="4193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Lot of initial work was required to understand the most suitable model for a meaningful analysis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More complex models could be designed in order to study more in deep the parameters correlation</a:t>
            </a:r>
          </a:p>
          <a:p>
            <a:pPr algn="ctr"/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DD94-C9FB-4FD3-8372-C71C5335D81B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0C35C-9112-496D-A366-E3A2DA02F843}"/>
              </a:ext>
            </a:extLst>
          </p:cNvPr>
          <p:cNvSpPr txBox="1"/>
          <p:nvPr/>
        </p:nvSpPr>
        <p:spPr>
          <a:xfrm>
            <a:off x="10935856" y="264791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ACC97-C8D9-4FF0-9098-EAD33312FA15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AE7-E0BB-4EB8-840E-B461BD6556AF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2DFCE-353F-4118-AF9C-EE9D60C39EA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7F56-6381-498D-BB97-78D0DAC138E4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61B1-D908-495C-9AAD-4A7675FEDD5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B37-BDEE-478E-B13B-5D5DB74840F0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D0672-09FC-4E85-90DE-B4CEF7F65510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D432-7837-4583-91AC-18CBA24233C7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A917-CFCE-4594-BF2E-DA36EA166E1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E7F38-36E3-4F69-BA77-9AA36749717A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06/15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75AF8-6522-4668-8791-55F1FD7FF8F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77EFB-A968-48CC-8519-B305D6BC8955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07/15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C25C-DBDA-409B-9062-4E0F802B0A94}"/>
              </a:ext>
            </a:extLst>
          </p:cNvPr>
          <p:cNvSpPr txBox="1"/>
          <p:nvPr/>
        </p:nvSpPr>
        <p:spPr>
          <a:xfrm>
            <a:off x="7897091" y="2336800"/>
            <a:ext cx="3482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esults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of the Stan fitting for the Full model. 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It is possible to notice that the convergence is obtained for all the coefficients of the regression model in all the chains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grey area  highlights the warm-up length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9" y="2207734"/>
            <a:ext cx="5796874" cy="206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AC13-4BE6-47A9-8105-9BE6C314B41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00A1-8BFF-41B8-B0B7-9A4B394BE039}"/>
              </a:ext>
            </a:extLst>
          </p:cNvPr>
          <p:cNvSpPr txBox="1"/>
          <p:nvPr/>
        </p:nvSpPr>
        <p:spPr>
          <a:xfrm>
            <a:off x="10954328" y="2387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08/15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AE854-2D16-4AC4-B853-862BCD271763}"/>
              </a:ext>
            </a:extLst>
          </p:cNvPr>
          <p:cNvSpPr txBox="1"/>
          <p:nvPr/>
        </p:nvSpPr>
        <p:spPr>
          <a:xfrm>
            <a:off x="6548582" y="2382982"/>
            <a:ext cx="4821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HMC Diagnostic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ended with a divergence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saturated the maximum tree depth of 10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E-BFMI indicated no pathological behaviour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D0796C0B-A74E-46BE-9F3D-6FD73617A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9" y="4631656"/>
            <a:ext cx="5779531" cy="11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10</cp:revision>
  <dcterms:created xsi:type="dcterms:W3CDTF">2019-12-07T12:58:42Z</dcterms:created>
  <dcterms:modified xsi:type="dcterms:W3CDTF">2019-12-09T10:05:44Z</dcterms:modified>
</cp:coreProperties>
</file>