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2" r:id="rId8"/>
    <p:sldId id="263" r:id="rId9"/>
    <p:sldId id="264" r:id="rId10"/>
    <p:sldId id="268" r:id="rId11"/>
    <p:sldId id="266" r:id="rId12"/>
    <p:sldId id="265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3DA1A-5491-411D-9E87-5BEC2B26EC3A}" v="21" dt="2019-12-08T20:54:12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losi" userId="6975c7b5cccccadf" providerId="LiveId" clId="{15F3DA1A-5491-411D-9E87-5BEC2B26EC3A}"/>
    <pc:docChg chg="custSel addSld modSld sldOrd">
      <pc:chgData name="jacopo losi" userId="6975c7b5cccccadf" providerId="LiveId" clId="{15F3DA1A-5491-411D-9E87-5BEC2B26EC3A}" dt="2019-12-08T20:56:55.655" v="87" actId="1076"/>
      <pc:docMkLst>
        <pc:docMk/>
      </pc:docMkLst>
      <pc:sldChg chg="addSp modSp ord">
        <pc:chgData name="jacopo losi" userId="6975c7b5cccccadf" providerId="LiveId" clId="{15F3DA1A-5491-411D-9E87-5BEC2B26EC3A}" dt="2019-12-08T20:54:06.012" v="76"/>
        <pc:sldMkLst>
          <pc:docMk/>
          <pc:sldMk cId="342514364" sldId="262"/>
        </pc:sldMkLst>
        <pc:picChg chg="add mod">
          <ac:chgData name="jacopo losi" userId="6975c7b5cccccadf" providerId="LiveId" clId="{15F3DA1A-5491-411D-9E87-5BEC2B26EC3A}" dt="2019-12-08T20:48:13.776" v="6" actId="1076"/>
          <ac:picMkLst>
            <pc:docMk/>
            <pc:sldMk cId="342514364" sldId="262"/>
            <ac:picMk id="4" creationId="{3B86EE41-290F-4D3F-9F89-E3C320BCAFF4}"/>
          </ac:picMkLst>
        </pc:picChg>
      </pc:sldChg>
      <pc:sldChg chg="addSp modSp">
        <pc:chgData name="jacopo losi" userId="6975c7b5cccccadf" providerId="LiveId" clId="{15F3DA1A-5491-411D-9E87-5BEC2B26EC3A}" dt="2019-12-08T20:53:50.777" v="73" actId="1076"/>
        <pc:sldMkLst>
          <pc:docMk/>
          <pc:sldMk cId="1078916507" sldId="264"/>
        </pc:sldMkLst>
        <pc:picChg chg="add mod">
          <ac:chgData name="jacopo losi" userId="6975c7b5cccccadf" providerId="LiveId" clId="{15F3DA1A-5491-411D-9E87-5BEC2B26EC3A}" dt="2019-12-08T20:53:39.639" v="68" actId="1076"/>
          <ac:picMkLst>
            <pc:docMk/>
            <pc:sldMk cId="1078916507" sldId="264"/>
            <ac:picMk id="4" creationId="{7DE2A0B3-6FEA-4138-8D7B-FF36A49B7FD3}"/>
          </ac:picMkLst>
        </pc:picChg>
        <pc:picChg chg="add mod">
          <ac:chgData name="jacopo losi" userId="6975c7b5cccccadf" providerId="LiveId" clId="{15F3DA1A-5491-411D-9E87-5BEC2B26EC3A}" dt="2019-12-08T20:53:50.777" v="73" actId="1076"/>
          <ac:picMkLst>
            <pc:docMk/>
            <pc:sldMk cId="1078916507" sldId="264"/>
            <ac:picMk id="7" creationId="{2E77A3BB-31F6-494A-9A12-C477975B4371}"/>
          </ac:picMkLst>
        </pc:picChg>
      </pc:sldChg>
      <pc:sldChg chg="addSp modSp ord">
        <pc:chgData name="jacopo losi" userId="6975c7b5cccccadf" providerId="LiveId" clId="{15F3DA1A-5491-411D-9E87-5BEC2B26EC3A}" dt="2019-12-08T20:56:55.655" v="87" actId="1076"/>
        <pc:sldMkLst>
          <pc:docMk/>
          <pc:sldMk cId="2124831787" sldId="265"/>
        </pc:sldMkLst>
        <pc:picChg chg="add mod">
          <ac:chgData name="jacopo losi" userId="6975c7b5cccccadf" providerId="LiveId" clId="{15F3DA1A-5491-411D-9E87-5BEC2B26EC3A}" dt="2019-12-08T20:56:55.655" v="87" actId="1076"/>
          <ac:picMkLst>
            <pc:docMk/>
            <pc:sldMk cId="2124831787" sldId="265"/>
            <ac:picMk id="4" creationId="{FF7B1480-B764-49D9-BDBC-45D1D90404F6}"/>
          </ac:picMkLst>
        </pc:picChg>
      </pc:sldChg>
      <pc:sldChg chg="addSp delSp modSp ord">
        <pc:chgData name="jacopo losi" userId="6975c7b5cccccadf" providerId="LiveId" clId="{15F3DA1A-5491-411D-9E87-5BEC2B26EC3A}" dt="2019-12-08T20:52:37.618" v="50"/>
        <pc:sldMkLst>
          <pc:docMk/>
          <pc:sldMk cId="2753424814" sldId="266"/>
        </pc:sldMkLst>
        <pc:picChg chg="add mod">
          <ac:chgData name="jacopo losi" userId="6975c7b5cccccadf" providerId="LiveId" clId="{15F3DA1A-5491-411D-9E87-5BEC2B26EC3A}" dt="2019-12-08T20:52:33.384" v="49" actId="1076"/>
          <ac:picMkLst>
            <pc:docMk/>
            <pc:sldMk cId="2753424814" sldId="266"/>
            <ac:picMk id="4" creationId="{E81D248A-F2F3-4112-8F6F-16DE35270BCB}"/>
          </ac:picMkLst>
        </pc:picChg>
        <pc:picChg chg="add del mod">
          <ac:chgData name="jacopo losi" userId="6975c7b5cccccadf" providerId="LiveId" clId="{15F3DA1A-5491-411D-9E87-5BEC2B26EC3A}" dt="2019-12-08T20:52:18.088" v="43"/>
          <ac:picMkLst>
            <pc:docMk/>
            <pc:sldMk cId="2753424814" sldId="266"/>
            <ac:picMk id="7" creationId="{7965C50C-7A20-47E1-BD8A-87DCAB19459B}"/>
          </ac:picMkLst>
        </pc:picChg>
        <pc:picChg chg="add mod">
          <ac:chgData name="jacopo losi" userId="6975c7b5cccccadf" providerId="LiveId" clId="{15F3DA1A-5491-411D-9E87-5BEC2B26EC3A}" dt="2019-12-08T20:49:44.796" v="26"/>
          <ac:picMkLst>
            <pc:docMk/>
            <pc:sldMk cId="2753424814" sldId="266"/>
            <ac:picMk id="8" creationId="{1CAB52CC-16CA-4D52-8F26-BC0A23171961}"/>
          </ac:picMkLst>
        </pc:picChg>
        <pc:picChg chg="add mod">
          <ac:chgData name="jacopo losi" userId="6975c7b5cccccadf" providerId="LiveId" clId="{15F3DA1A-5491-411D-9E87-5BEC2B26EC3A}" dt="2019-12-08T20:52:29.338" v="48" actId="1076"/>
          <ac:picMkLst>
            <pc:docMk/>
            <pc:sldMk cId="2753424814" sldId="266"/>
            <ac:picMk id="9" creationId="{60A2F53C-04AB-4A35-9822-A22B9561A65D}"/>
          </ac:picMkLst>
        </pc:picChg>
      </pc:sldChg>
      <pc:sldChg chg="addSp modSp">
        <pc:chgData name="jacopo losi" userId="6975c7b5cccccadf" providerId="LiveId" clId="{15F3DA1A-5491-411D-9E87-5BEC2B26EC3A}" dt="2019-12-08T20:56:51.771" v="86" actId="1076"/>
        <pc:sldMkLst>
          <pc:docMk/>
          <pc:sldMk cId="1443627318" sldId="267"/>
        </pc:sldMkLst>
        <pc:picChg chg="add mod">
          <ac:chgData name="jacopo losi" userId="6975c7b5cccccadf" providerId="LiveId" clId="{15F3DA1A-5491-411D-9E87-5BEC2B26EC3A}" dt="2019-12-08T20:56:51.771" v="86" actId="1076"/>
          <ac:picMkLst>
            <pc:docMk/>
            <pc:sldMk cId="1443627318" sldId="267"/>
            <ac:picMk id="4" creationId="{089B4EAF-C36F-41BE-84DE-836996508B89}"/>
          </ac:picMkLst>
        </pc:picChg>
      </pc:sldChg>
      <pc:sldChg chg="addSp delSp modSp add">
        <pc:chgData name="jacopo losi" userId="6975c7b5cccccadf" providerId="LiveId" clId="{15F3DA1A-5491-411D-9E87-5BEC2B26EC3A}" dt="2019-12-08T20:52:45.174" v="52" actId="1076"/>
        <pc:sldMkLst>
          <pc:docMk/>
          <pc:sldMk cId="69213707" sldId="268"/>
        </pc:sldMkLst>
        <pc:picChg chg="del">
          <ac:chgData name="jacopo losi" userId="6975c7b5cccccadf" providerId="LiveId" clId="{15F3DA1A-5491-411D-9E87-5BEC2B26EC3A}" dt="2019-12-08T20:49:50.584" v="28" actId="478"/>
          <ac:picMkLst>
            <pc:docMk/>
            <pc:sldMk cId="69213707" sldId="268"/>
            <ac:picMk id="4" creationId="{E81D248A-F2F3-4112-8F6F-16DE35270BCB}"/>
          </ac:picMkLst>
        </pc:picChg>
        <pc:picChg chg="add del mod">
          <ac:chgData name="jacopo losi" userId="6975c7b5cccccadf" providerId="LiveId" clId="{15F3DA1A-5491-411D-9E87-5BEC2B26EC3A}" dt="2019-12-08T20:52:21.884" v="45"/>
          <ac:picMkLst>
            <pc:docMk/>
            <pc:sldMk cId="69213707" sldId="268"/>
            <ac:picMk id="6" creationId="{A9535703-4AB2-4D0A-B3E4-F0812364F661}"/>
          </ac:picMkLst>
        </pc:picChg>
        <pc:picChg chg="del">
          <ac:chgData name="jacopo losi" userId="6975c7b5cccccadf" providerId="LiveId" clId="{15F3DA1A-5491-411D-9E87-5BEC2B26EC3A}" dt="2019-12-08T20:49:51.252" v="29" actId="478"/>
          <ac:picMkLst>
            <pc:docMk/>
            <pc:sldMk cId="69213707" sldId="268"/>
            <ac:picMk id="7" creationId="{7965C50C-7A20-47E1-BD8A-87DCAB19459B}"/>
          </ac:picMkLst>
        </pc:picChg>
        <pc:picChg chg="add mod">
          <ac:chgData name="jacopo losi" userId="6975c7b5cccccadf" providerId="LiveId" clId="{15F3DA1A-5491-411D-9E87-5BEC2B26EC3A}" dt="2019-12-08T20:52:43.025" v="51" actId="1076"/>
          <ac:picMkLst>
            <pc:docMk/>
            <pc:sldMk cId="69213707" sldId="268"/>
            <ac:picMk id="9" creationId="{D6D81283-6B56-44C1-A68A-E46443B3B333}"/>
          </ac:picMkLst>
        </pc:picChg>
        <pc:picChg chg="add mod">
          <ac:chgData name="jacopo losi" userId="6975c7b5cccccadf" providerId="LiveId" clId="{15F3DA1A-5491-411D-9E87-5BEC2B26EC3A}" dt="2019-12-08T20:52:45.174" v="52" actId="1076"/>
          <ac:picMkLst>
            <pc:docMk/>
            <pc:sldMk cId="69213707" sldId="268"/>
            <ac:picMk id="10" creationId="{CAC6B8E5-51D0-4FE7-8792-A671DF7F6249}"/>
          </ac:picMkLst>
        </pc:picChg>
      </pc:sldChg>
      <pc:sldChg chg="addSp delSp modSp add">
        <pc:chgData name="jacopo losi" userId="6975c7b5cccccadf" providerId="LiveId" clId="{15F3DA1A-5491-411D-9E87-5BEC2B26EC3A}" dt="2019-12-08T20:54:17.208" v="82" actId="1076"/>
        <pc:sldMkLst>
          <pc:docMk/>
          <pc:sldMk cId="1526197859" sldId="269"/>
        </pc:sldMkLst>
        <pc:picChg chg="del">
          <ac:chgData name="jacopo losi" userId="6975c7b5cccccadf" providerId="LiveId" clId="{15F3DA1A-5491-411D-9E87-5BEC2B26EC3A}" dt="2019-12-08T20:54:03.607" v="75" actId="478"/>
          <ac:picMkLst>
            <pc:docMk/>
            <pc:sldMk cId="1526197859" sldId="269"/>
            <ac:picMk id="4" creationId="{3B86EE41-290F-4D3F-9F89-E3C320BCAFF4}"/>
          </ac:picMkLst>
        </pc:picChg>
        <pc:picChg chg="add mod">
          <ac:chgData name="jacopo losi" userId="6975c7b5cccccadf" providerId="LiveId" clId="{15F3DA1A-5491-411D-9E87-5BEC2B26EC3A}" dt="2019-12-08T20:54:17.208" v="82" actId="1076"/>
          <ac:picMkLst>
            <pc:docMk/>
            <pc:sldMk cId="1526197859" sldId="269"/>
            <ac:picMk id="6" creationId="{978C0224-CB37-42A0-8149-565E7E1F0C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BFA0B-C95F-40EF-A5B6-7C585F2FA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703DA-82F3-404F-BF18-222DF53C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9F8127-7BB2-43DD-85DE-2056EEC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0D6D9E-0A8A-4517-88BD-3F29941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112E7B-CD9D-49C4-8B3F-EE14875C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E33F8-B62A-4357-9967-5E3261A7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BDAA16-6C82-4387-BF39-7774C319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C37B93-4DAB-43D2-8C4E-EE71A1E8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BA6C8-3923-4241-92EE-6DA32223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9A72E-A93D-4FF3-8E95-8DA16B37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D38134-1C04-4926-936D-674341E40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0CD09D-2531-4D49-B394-33C3FC7B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B5F85-BBFF-4628-A485-1005F732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A6442-835A-4436-B7E1-05B6AFEA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97316-EFDB-4A3B-8E43-F013C0CA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06463-D984-4AE9-B4AD-4F49875F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56FC70-1B74-43D5-BB8E-7D49A1B8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D2EA9F-0F43-4B87-BB21-5F47F75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DB4D7E-2DF8-404D-8C3A-D405C0C2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CFC4B-DA38-43B6-AB18-C63C2283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D0C6D-E6DA-42C8-9D0F-5D9003F1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DAAAB7-58A9-4EDA-A80E-A43FAF78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DF90C8-F676-43C7-9430-0587C8C0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C8E3D2-7DF0-4CE2-8C9B-E521BE82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680C11-24EC-4785-B81D-A18F3962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D64E6-7280-4598-81A3-293E113C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DAF091-6A6C-4969-8F5E-F997A9185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B6A7DF-1857-4B33-BDB4-D1151C916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80442F-FB2A-42E9-9167-6975E07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9CE338-108A-484A-8395-0FCFCDD9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D1581-5993-4327-802A-610DCA3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7185F-197C-48EE-B58B-F4BBE92F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640283-2123-4CFA-8B4D-9F531CF2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6EF1F6-8F9A-4FC1-807C-2C0523D4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F5F91B-06EE-47D2-AD33-CCC3281A9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AA7213B-F0B6-4F16-B7E2-80B0D45E0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136FB11-4428-4DC5-8FF0-9801F239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52167A-A8FA-46C3-A16D-B7EB82C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5650FB-63B3-4CF9-B334-4D827108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AC5CE-C2B6-4008-A569-27270889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577124-BD4A-4D05-AD6F-3FF1C930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5AF2F6-2A89-4484-AD4F-020317CD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F5E59-10A0-45BF-A31C-9F24547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443EF7-937E-4557-B87E-5FFA5650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03DCA6-98AA-42D3-8A64-893B4C4F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D5EE7-2B0C-4AD0-A67F-6BCB012E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D2B3A-C375-4FCC-954A-360BB243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E96EDB-2A46-4367-8551-C01854B8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4EECC9-409D-4A67-B27B-4FD27171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7C6BEE-16C9-4430-9636-43A95578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86F92-7531-4011-AC30-F92A93F4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C8269C-5D06-4A84-ADC0-B9E09344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D225A-E21F-484B-BD3C-BB2C4EF2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20B615-4B85-4225-99D8-6748B5CB9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A7B273-F4AF-47A4-9F59-43820C7F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A05A4C-9E83-4CCA-A27C-8505E1A2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88FCFF-500F-46CD-9C3B-CA919DEC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BFBB66-4238-4749-A6C0-59A46A80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47D00E-955C-4AF6-80EA-09556AED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B629AE-5D81-4911-9BA0-3E537542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0802E6-1D57-416B-B602-A59290EAD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D30C-81CC-470A-9B7F-16827AC360E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0DEF49-2052-436A-9E4C-B64370625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C17DE-56F4-4459-813B-9EEE2F15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295912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MODEL COMPARISON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6D81283-6B56-44C1-A68A-E46443B3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0" y="2407506"/>
            <a:ext cx="5262936" cy="3247983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AC6B8E5-51D0-4FE7-8792-A671DF7F6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08" y="2637777"/>
            <a:ext cx="4889812" cy="301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MODEL COMPARISON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81D248A-F2F3-4112-8F6F-16DE3527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13" y="2624304"/>
            <a:ext cx="4889810" cy="3017711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0A2F53C-04AB-4A35-9822-A22B9561A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" y="2562197"/>
            <a:ext cx="4990447" cy="30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2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FF7B1480-B764-49D9-BDBC-45D1D904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23" y="2060721"/>
            <a:ext cx="6928752" cy="42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B4EAF-C36F-41BE-84DE-83699650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81" y="1732379"/>
            <a:ext cx="7744636" cy="477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2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379622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013DED-D832-4339-837E-0F0079981FAF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PROBLEM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135B4DE-5232-42AB-817C-2AA66DD206B2}"/>
              </a:ext>
            </a:extLst>
          </p:cNvPr>
          <p:cNvSpPr/>
          <p:nvPr/>
        </p:nvSpPr>
        <p:spPr>
          <a:xfrm>
            <a:off x="2397120" y="2090172"/>
            <a:ext cx="7397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objective of the project is to use the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bayesian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approach to develop models to evaluate the most influential factors related to serious suicide attempts (SSAs, defined as suicide attempts resulting in either death or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and being able to make predictions about the age of the attempters. </a:t>
            </a:r>
          </a:p>
        </p:txBody>
      </p:sp>
    </p:spTree>
    <p:extLst>
      <p:ext uri="{BB962C8B-B14F-4D97-AF65-F5344CB8AC3E}">
        <p14:creationId xmlns:p14="http://schemas.microsoft.com/office/powerpoint/2010/main" val="34570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06C720-B567-4324-AF56-CD2D8D3728D6}"/>
              </a:ext>
            </a:extLst>
          </p:cNvPr>
          <p:cNvSpPr txBox="1"/>
          <p:nvPr/>
        </p:nvSpPr>
        <p:spPr>
          <a:xfrm>
            <a:off x="2341034" y="4556377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Sun J, Guo X, Zhang J, Wang M, Jia C, Xu A (2015) “Incidence and fatality of serious suicide attempts in a predominantly rural population in Shandong, China: a public health surveillance study”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9AD17D8-6116-4746-ACD6-6C922F024255}"/>
              </a:ext>
            </a:extLst>
          </p:cNvPr>
          <p:cNvSpPr txBox="1"/>
          <p:nvPr/>
        </p:nvSpPr>
        <p:spPr>
          <a:xfrm>
            <a:off x="2341036" y="1901510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from two independent health surveillance systems were linked, constituted by records of suicide deaths and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that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occured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among residents in selected countries during 2009-2011.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D21F46-AEAA-45EC-BD86-DA3806E4D6D6}"/>
              </a:ext>
            </a:extLst>
          </p:cNvPr>
          <p:cNvSpPr txBox="1"/>
          <p:nvPr/>
        </p:nvSpPr>
        <p:spPr>
          <a:xfrm>
            <a:off x="5186033" y="1128074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BF27EC-993F-4BD6-B1BC-ECA0CF64DD9D}"/>
              </a:ext>
            </a:extLst>
          </p:cNvPr>
          <p:cNvSpPr txBox="1"/>
          <p:nvPr/>
        </p:nvSpPr>
        <p:spPr>
          <a:xfrm>
            <a:off x="5186038" y="3782941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30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581DCD-0F7D-41F3-8E4F-03F87778151B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STRUCTURE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7974000-CC95-4DD0-AD11-1A0427559F7C}"/>
              </a:ext>
            </a:extLst>
          </p:cNvPr>
          <p:cNvSpPr/>
          <p:nvPr/>
        </p:nvSpPr>
        <p:spPr>
          <a:xfrm>
            <a:off x="2397120" y="2090172"/>
            <a:ext cx="73977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Bayesian vs. frequentist approach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Model comparison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</p:spTree>
    <p:extLst>
      <p:ext uri="{BB962C8B-B14F-4D97-AF65-F5344CB8AC3E}">
        <p14:creationId xmlns:p14="http://schemas.microsoft.com/office/powerpoint/2010/main" val="425030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BAYESIAN   vs.   FREQUENTIST</a:t>
            </a:r>
          </a:p>
        </p:txBody>
      </p:sp>
    </p:spTree>
    <p:extLst>
      <p:ext uri="{BB962C8B-B14F-4D97-AF65-F5344CB8AC3E}">
        <p14:creationId xmlns:p14="http://schemas.microsoft.com/office/powerpoint/2010/main" val="273155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C0224-CB37-42A0-8149-565E7E1F0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30" y="1796461"/>
            <a:ext cx="7311537" cy="451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9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B86EE41-290F-4D3F-9F89-E3C320BCA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19" y="1793402"/>
            <a:ext cx="7138959" cy="44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12633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2A0B3-6FEA-4138-8D7B-FF36A49B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51" y="2369595"/>
            <a:ext cx="5882232" cy="363017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77A3BB-31F6-494A-9A12-C477975B4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7" y="2369595"/>
            <a:ext cx="5444982" cy="33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16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227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Saljoughi</dc:creator>
  <cp:lastModifiedBy>jacopo losi</cp:lastModifiedBy>
  <cp:revision>10</cp:revision>
  <dcterms:created xsi:type="dcterms:W3CDTF">2019-12-07T12:58:42Z</dcterms:created>
  <dcterms:modified xsi:type="dcterms:W3CDTF">2019-12-08T20:57:00Z</dcterms:modified>
</cp:coreProperties>
</file>