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9" r:id="rId7"/>
    <p:sldId id="262" r:id="rId8"/>
    <p:sldId id="263" r:id="rId9"/>
    <p:sldId id="270" r:id="rId10"/>
    <p:sldId id="271" r:id="rId11"/>
    <p:sldId id="268" r:id="rId12"/>
    <p:sldId id="266" r:id="rId13"/>
    <p:sldId id="264" r:id="rId14"/>
    <p:sldId id="265" r:id="rId15"/>
    <p:sldId id="267" r:id="rId16"/>
    <p:sldId id="272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3DA1A-5491-411D-9E87-5BEC2B26EC3A}" v="113" dt="2019-12-09T10:08:04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losi" userId="6975c7b5cccccadf" providerId="LiveId" clId="{15F3DA1A-5491-411D-9E87-5BEC2B26EC3A}"/>
    <pc:docChg chg="undo custSel addSld modSld sldOrd">
      <pc:chgData name="jacopo losi" userId="6975c7b5cccccadf" providerId="LiveId" clId="{15F3DA1A-5491-411D-9E87-5BEC2B26EC3A}" dt="2019-12-09T10:08:23.008" v="2721" actId="1076"/>
      <pc:docMkLst>
        <pc:docMk/>
      </pc:docMkLst>
      <pc:sldChg chg="addSp delSp modSp">
        <pc:chgData name="jacopo losi" userId="6975c7b5cccccadf" providerId="LiveId" clId="{15F3DA1A-5491-411D-9E87-5BEC2B26EC3A}" dt="2019-12-09T08:47:57.135" v="509" actId="20577"/>
        <pc:sldMkLst>
          <pc:docMk/>
          <pc:sldMk cId="43069932" sldId="257"/>
        </pc:sldMkLst>
        <pc:spChg chg="add del mod">
          <ac:chgData name="jacopo losi" userId="6975c7b5cccccadf" providerId="LiveId" clId="{15F3DA1A-5491-411D-9E87-5BEC2B26EC3A}" dt="2019-12-09T08:42:54.387" v="372"/>
          <ac:spMkLst>
            <pc:docMk/>
            <pc:sldMk cId="43069932" sldId="257"/>
            <ac:spMk id="7" creationId="{9E97E03D-F765-4F31-89DB-8E886AA21A53}"/>
          </ac:spMkLst>
        </pc:spChg>
        <pc:spChg chg="add">
          <ac:chgData name="jacopo losi" userId="6975c7b5cccccadf" providerId="LiveId" clId="{15F3DA1A-5491-411D-9E87-5BEC2B26EC3A}" dt="2019-12-09T08:43:51.460" v="420"/>
          <ac:spMkLst>
            <pc:docMk/>
            <pc:sldMk cId="43069932" sldId="257"/>
            <ac:spMk id="8" creationId="{5CEACC97-C8D9-4FF0-9098-EAD33312FA15}"/>
          </ac:spMkLst>
        </pc:spChg>
        <pc:spChg chg="add mod">
          <ac:chgData name="jacopo losi" userId="6975c7b5cccccadf" providerId="LiveId" clId="{15F3DA1A-5491-411D-9E87-5BEC2B26EC3A}" dt="2019-12-09T08:47:57.135" v="509" actId="20577"/>
          <ac:spMkLst>
            <pc:docMk/>
            <pc:sldMk cId="43069932" sldId="257"/>
            <ac:spMk id="9" creationId="{40C5BAE7-E0BB-4EB8-840E-B461BD6556AF}"/>
          </ac:spMkLst>
        </pc:spChg>
      </pc:sldChg>
      <pc:sldChg chg="addSp delSp modSp">
        <pc:chgData name="jacopo losi" userId="6975c7b5cccccadf" providerId="LiveId" clId="{15F3DA1A-5491-411D-9E87-5BEC2B26EC3A}" dt="2019-12-09T08:47:52.614" v="507" actId="14100"/>
        <pc:sldMkLst>
          <pc:docMk/>
          <pc:sldMk cId="3457020891" sldId="258"/>
        </pc:sldMkLst>
        <pc:spChg chg="add mod">
          <ac:chgData name="jacopo losi" userId="6975c7b5cccccadf" providerId="LiveId" clId="{15F3DA1A-5491-411D-9E87-5BEC2B26EC3A}" dt="2019-12-09T08:43:45.757" v="419" actId="14100"/>
          <ac:spMkLst>
            <pc:docMk/>
            <pc:sldMk cId="3457020891" sldId="258"/>
            <ac:spMk id="3" creationId="{658CDD94-C9FB-4FD3-8372-C71C5335D81B}"/>
          </ac:spMkLst>
        </pc:spChg>
        <pc:spChg chg="add del mod">
          <ac:chgData name="jacopo losi" userId="6975c7b5cccccadf" providerId="LiveId" clId="{15F3DA1A-5491-411D-9E87-5BEC2B26EC3A}" dt="2019-12-09T08:44:45.394" v="437"/>
          <ac:spMkLst>
            <pc:docMk/>
            <pc:sldMk cId="3457020891" sldId="258"/>
            <ac:spMk id="4" creationId="{D97561C5-7EFF-4C00-BF85-6E1CBCE24A65}"/>
          </ac:spMkLst>
        </pc:spChg>
        <pc:spChg chg="add mod">
          <ac:chgData name="jacopo losi" userId="6975c7b5cccccadf" providerId="LiveId" clId="{15F3DA1A-5491-411D-9E87-5BEC2B26EC3A}" dt="2019-12-09T08:47:52.614" v="507" actId="14100"/>
          <ac:spMkLst>
            <pc:docMk/>
            <pc:sldMk cId="3457020891" sldId="258"/>
            <ac:spMk id="6" creationId="{B700C35C-9112-496D-A366-E3A2DA02F843}"/>
          </ac:spMkLst>
        </pc:spChg>
      </pc:sldChg>
      <pc:sldChg chg="addSp delSp modSp">
        <pc:chgData name="jacopo losi" userId="6975c7b5cccccadf" providerId="LiveId" clId="{15F3DA1A-5491-411D-9E87-5BEC2B26EC3A}" dt="2019-12-09T08:48:01.481" v="511" actId="20577"/>
        <pc:sldMkLst>
          <pc:docMk/>
          <pc:sldMk cId="4250302975" sldId="259"/>
        </pc:sldMkLst>
        <pc:spChg chg="add del">
          <ac:chgData name="jacopo losi" userId="6975c7b5cccccadf" providerId="LiveId" clId="{15F3DA1A-5491-411D-9E87-5BEC2B26EC3A}" dt="2019-12-09T08:42:54.177" v="371"/>
          <ac:spMkLst>
            <pc:docMk/>
            <pc:sldMk cId="4250302975" sldId="259"/>
            <ac:spMk id="7" creationId="{B85D42A5-44A2-4589-B229-20D97534824A}"/>
          </ac:spMkLst>
        </pc:spChg>
        <pc:spChg chg="add">
          <ac:chgData name="jacopo losi" userId="6975c7b5cccccadf" providerId="LiveId" clId="{15F3DA1A-5491-411D-9E87-5BEC2B26EC3A}" dt="2019-12-09T08:43:55.408" v="421"/>
          <ac:spMkLst>
            <pc:docMk/>
            <pc:sldMk cId="4250302975" sldId="259"/>
            <ac:spMk id="8" creationId="{8FA2DFCE-353F-4118-AF9C-EE9D60C39EA7}"/>
          </ac:spMkLst>
        </pc:spChg>
        <pc:spChg chg="add mod">
          <ac:chgData name="jacopo losi" userId="6975c7b5cccccadf" providerId="LiveId" clId="{15F3DA1A-5491-411D-9E87-5BEC2B26EC3A}" dt="2019-12-09T08:48:01.481" v="511" actId="20577"/>
          <ac:spMkLst>
            <pc:docMk/>
            <pc:sldMk cId="4250302975" sldId="259"/>
            <ac:spMk id="9" creationId="{B75C7F56-6381-498D-BB97-78D0DAC138E4}"/>
          </ac:spMkLst>
        </pc:spChg>
      </pc:sldChg>
      <pc:sldChg chg="addSp delSp modSp">
        <pc:chgData name="jacopo losi" userId="6975c7b5cccccadf" providerId="LiveId" clId="{15F3DA1A-5491-411D-9E87-5BEC2B26EC3A}" dt="2019-12-09T08:48:05.951" v="513" actId="20577"/>
        <pc:sldMkLst>
          <pc:docMk/>
          <pc:sldMk cId="2731551174" sldId="260"/>
        </pc:sldMkLst>
        <pc:spChg chg="add del">
          <ac:chgData name="jacopo losi" userId="6975c7b5cccccadf" providerId="LiveId" clId="{15F3DA1A-5491-411D-9E87-5BEC2B26EC3A}" dt="2019-12-09T08:42:53.967" v="370"/>
          <ac:spMkLst>
            <pc:docMk/>
            <pc:sldMk cId="2731551174" sldId="260"/>
            <ac:spMk id="6" creationId="{DEF65330-F153-4546-B769-9108EB3CC2CF}"/>
          </ac:spMkLst>
        </pc:spChg>
        <pc:spChg chg="add">
          <ac:chgData name="jacopo losi" userId="6975c7b5cccccadf" providerId="LiveId" clId="{15F3DA1A-5491-411D-9E87-5BEC2B26EC3A}" dt="2019-12-09T08:43:58.432" v="422"/>
          <ac:spMkLst>
            <pc:docMk/>
            <pc:sldMk cId="2731551174" sldId="260"/>
            <ac:spMk id="8" creationId="{0DFD61B1-D908-495C-9AAD-4A7675FEDD57}"/>
          </ac:spMkLst>
        </pc:spChg>
        <pc:spChg chg="add mod">
          <ac:chgData name="jacopo losi" userId="6975c7b5cccccadf" providerId="LiveId" clId="{15F3DA1A-5491-411D-9E87-5BEC2B26EC3A}" dt="2019-12-09T08:48:05.951" v="513" actId="20577"/>
          <ac:spMkLst>
            <pc:docMk/>
            <pc:sldMk cId="2731551174" sldId="260"/>
            <ac:spMk id="10" creationId="{51256B37-BDEE-478E-B13B-5D5DB74840F0}"/>
          </ac:spMkLst>
        </pc:spChg>
        <pc:picChg chg="add del mod">
          <ac:chgData name="jacopo losi" userId="6975c7b5cccccadf" providerId="LiveId" clId="{15F3DA1A-5491-411D-9E87-5BEC2B26EC3A}" dt="2019-12-08T22:19:20.363" v="231" actId="478"/>
          <ac:picMkLst>
            <pc:docMk/>
            <pc:sldMk cId="2731551174" sldId="260"/>
            <ac:picMk id="4" creationId="{2AC7F5CB-9211-4888-A446-7F5897DCFB7D}"/>
          </ac:picMkLst>
        </pc:picChg>
        <pc:picChg chg="add mod">
          <ac:chgData name="jacopo losi" userId="6975c7b5cccccadf" providerId="LiveId" clId="{15F3DA1A-5491-411D-9E87-5BEC2B26EC3A}" dt="2019-12-08T22:31:25.146" v="245" actId="1076"/>
          <ac:picMkLst>
            <pc:docMk/>
            <pc:sldMk cId="2731551174" sldId="260"/>
            <ac:picMk id="7" creationId="{E3705E43-5808-44DC-9EA6-F64F498C2094}"/>
          </ac:picMkLst>
        </pc:picChg>
        <pc:picChg chg="add mod">
          <ac:chgData name="jacopo losi" userId="6975c7b5cccccadf" providerId="LiveId" clId="{15F3DA1A-5491-411D-9E87-5BEC2B26EC3A}" dt="2019-12-08T22:31:53.620" v="251" actId="1076"/>
          <ac:picMkLst>
            <pc:docMk/>
            <pc:sldMk cId="2731551174" sldId="260"/>
            <ac:picMk id="9" creationId="{4E1CC6CC-0D10-4AEB-8913-0DDB68D97182}"/>
          </ac:picMkLst>
        </pc:picChg>
      </pc:sldChg>
      <pc:sldChg chg="addSp delSp modSp ord">
        <pc:chgData name="jacopo losi" userId="6975c7b5cccccadf" providerId="LiveId" clId="{15F3DA1A-5491-411D-9E87-5BEC2B26EC3A}" dt="2019-12-09T08:48:16.903" v="517" actId="20577"/>
        <pc:sldMkLst>
          <pc:docMk/>
          <pc:sldMk cId="342514364" sldId="262"/>
        </pc:sldMkLst>
        <pc:spChg chg="add del">
          <ac:chgData name="jacopo losi" userId="6975c7b5cccccadf" providerId="LiveId" clId="{15F3DA1A-5491-411D-9E87-5BEC2B26EC3A}" dt="2019-12-09T08:42:53.558" v="368"/>
          <ac:spMkLst>
            <pc:docMk/>
            <pc:sldMk cId="342514364" sldId="262"/>
            <ac:spMk id="6" creationId="{A9236DBD-2ABC-4EF4-9497-FEBF12CDA14A}"/>
          </ac:spMkLst>
        </pc:spChg>
        <pc:spChg chg="add">
          <ac:chgData name="jacopo losi" userId="6975c7b5cccccadf" providerId="LiveId" clId="{15F3DA1A-5491-411D-9E87-5BEC2B26EC3A}" dt="2019-12-09T08:44:04.918" v="424"/>
          <ac:spMkLst>
            <pc:docMk/>
            <pc:sldMk cId="342514364" sldId="262"/>
            <ac:spMk id="7" creationId="{BF96A917-CFCE-4594-BF2E-DA36EA166E13}"/>
          </ac:spMkLst>
        </pc:spChg>
        <pc:spChg chg="add mod">
          <ac:chgData name="jacopo losi" userId="6975c7b5cccccadf" providerId="LiveId" clId="{15F3DA1A-5491-411D-9E87-5BEC2B26EC3A}" dt="2019-12-09T08:48:16.903" v="517" actId="20577"/>
          <ac:spMkLst>
            <pc:docMk/>
            <pc:sldMk cId="342514364" sldId="262"/>
            <ac:spMk id="8" creationId="{CD5E7F38-36E3-4F69-BA77-9AA36749717A}"/>
          </ac:spMkLst>
        </pc:spChg>
        <pc:picChg chg="add mod">
          <ac:chgData name="jacopo losi" userId="6975c7b5cccccadf" providerId="LiveId" clId="{15F3DA1A-5491-411D-9E87-5BEC2B26EC3A}" dt="2019-12-08T22:05:53.457" v="118" actId="1076"/>
          <ac:picMkLst>
            <pc:docMk/>
            <pc:sldMk cId="342514364" sldId="262"/>
            <ac:picMk id="4" creationId="{3B86EE41-290F-4D3F-9F89-E3C320BCAFF4}"/>
          </ac:picMkLst>
        </pc:picChg>
      </pc:sldChg>
      <pc:sldChg chg="addSp delSp modSp">
        <pc:chgData name="jacopo losi" userId="6975c7b5cccccadf" providerId="LiveId" clId="{15F3DA1A-5491-411D-9E87-5BEC2B26EC3A}" dt="2019-12-09T09:07:11.888" v="917" actId="20577"/>
        <pc:sldMkLst>
          <pc:docMk/>
          <pc:sldMk cId="126330173" sldId="263"/>
        </pc:sldMkLst>
        <pc:spChg chg="add mod">
          <ac:chgData name="jacopo losi" userId="6975c7b5cccccadf" providerId="LiveId" clId="{15F3DA1A-5491-411D-9E87-5BEC2B26EC3A}" dt="2019-12-09T09:07:11.888" v="917" actId="20577"/>
          <ac:spMkLst>
            <pc:docMk/>
            <pc:sldMk cId="126330173" sldId="263"/>
            <ac:spMk id="2" creationId="{E9CDC25C-DBDA-409B-9062-4E0F802B0A94}"/>
          </ac:spMkLst>
        </pc:spChg>
        <pc:spChg chg="add del">
          <ac:chgData name="jacopo losi" userId="6975c7b5cccccadf" providerId="LiveId" clId="{15F3DA1A-5491-411D-9E87-5BEC2B26EC3A}" dt="2019-12-09T08:42:53.348" v="367"/>
          <ac:spMkLst>
            <pc:docMk/>
            <pc:sldMk cId="126330173" sldId="263"/>
            <ac:spMk id="6" creationId="{3A21C883-539E-406B-879F-CD76F2361A12}"/>
          </ac:spMkLst>
        </pc:spChg>
        <pc:spChg chg="add">
          <ac:chgData name="jacopo losi" userId="6975c7b5cccccadf" providerId="LiveId" clId="{15F3DA1A-5491-411D-9E87-5BEC2B26EC3A}" dt="2019-12-09T08:44:07.254" v="425"/>
          <ac:spMkLst>
            <pc:docMk/>
            <pc:sldMk cId="126330173" sldId="263"/>
            <ac:spMk id="7" creationId="{87575AF8-6522-4668-8791-55F1FD7FF8F3}"/>
          </ac:spMkLst>
        </pc:spChg>
        <pc:spChg chg="add mod">
          <ac:chgData name="jacopo losi" userId="6975c7b5cccccadf" providerId="LiveId" clId="{15F3DA1A-5491-411D-9E87-5BEC2B26EC3A}" dt="2019-12-09T08:48:21.050" v="519" actId="20577"/>
          <ac:spMkLst>
            <pc:docMk/>
            <pc:sldMk cId="126330173" sldId="263"/>
            <ac:spMk id="8" creationId="{0B877EFB-A968-48CC-8519-B305D6BC8955}"/>
          </ac:spMkLst>
        </pc:spChg>
        <pc:picChg chg="add mod">
          <ac:chgData name="jacopo losi" userId="6975c7b5cccccadf" providerId="LiveId" clId="{15F3DA1A-5491-411D-9E87-5BEC2B26EC3A}" dt="2019-12-08T22:09:04.784" v="133" actId="1076"/>
          <ac:picMkLst>
            <pc:docMk/>
            <pc:sldMk cId="126330173" sldId="263"/>
            <ac:picMk id="4" creationId="{9C9BD887-D210-47F2-ABC9-F6FC30926C9C}"/>
          </ac:picMkLst>
        </pc:picChg>
      </pc:sldChg>
      <pc:sldChg chg="addSp delSp modSp ord">
        <pc:chgData name="jacopo losi" userId="6975c7b5cccccadf" providerId="LiveId" clId="{15F3DA1A-5491-411D-9E87-5BEC2B26EC3A}" dt="2019-12-09T08:48:44.550" v="531" actId="20577"/>
        <pc:sldMkLst>
          <pc:docMk/>
          <pc:sldMk cId="1078916507" sldId="264"/>
        </pc:sldMkLst>
        <pc:spChg chg="mod">
          <ac:chgData name="jacopo losi" userId="6975c7b5cccccadf" providerId="LiveId" clId="{15F3DA1A-5491-411D-9E87-5BEC2B26EC3A}" dt="2019-12-08T22:09:46.342" v="136" actId="20577"/>
          <ac:spMkLst>
            <pc:docMk/>
            <pc:sldMk cId="1078916507" sldId="264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2.263" v="362"/>
          <ac:spMkLst>
            <pc:docMk/>
            <pc:sldMk cId="1078916507" sldId="264"/>
            <ac:spMk id="6" creationId="{3EA70BA4-F835-4C3F-B323-6B50A926A210}"/>
          </ac:spMkLst>
        </pc:spChg>
        <pc:spChg chg="add">
          <ac:chgData name="jacopo losi" userId="6975c7b5cccccadf" providerId="LiveId" clId="{15F3DA1A-5491-411D-9E87-5BEC2B26EC3A}" dt="2019-12-09T08:44:18.572" v="430"/>
          <ac:spMkLst>
            <pc:docMk/>
            <pc:sldMk cId="1078916507" sldId="264"/>
            <ac:spMk id="8" creationId="{8444D916-6F9E-4768-902F-161CD9135C82}"/>
          </ac:spMkLst>
        </pc:spChg>
        <pc:spChg chg="add mod">
          <ac:chgData name="jacopo losi" userId="6975c7b5cccccadf" providerId="LiveId" clId="{15F3DA1A-5491-411D-9E87-5BEC2B26EC3A}" dt="2019-12-09T08:48:44.550" v="531" actId="20577"/>
          <ac:spMkLst>
            <pc:docMk/>
            <pc:sldMk cId="1078916507" sldId="264"/>
            <ac:spMk id="9" creationId="{3955C0B2-0AF6-4B0E-85F6-B3F6D5DC9042}"/>
          </ac:spMkLst>
        </pc:spChg>
        <pc:picChg chg="add mod">
          <ac:chgData name="jacopo losi" userId="6975c7b5cccccadf" providerId="LiveId" clId="{15F3DA1A-5491-411D-9E87-5BEC2B26EC3A}" dt="2019-12-08T22:04:16.265" v="95" actId="1076"/>
          <ac:picMkLst>
            <pc:docMk/>
            <pc:sldMk cId="1078916507" sldId="264"/>
            <ac:picMk id="4" creationId="{7DE2A0B3-6FEA-4138-8D7B-FF36A49B7FD3}"/>
          </ac:picMkLst>
        </pc:picChg>
        <pc:picChg chg="add mod">
          <ac:chgData name="jacopo losi" userId="6975c7b5cccccadf" providerId="LiveId" clId="{15F3DA1A-5491-411D-9E87-5BEC2B26EC3A}" dt="2019-12-08T22:04:10.683" v="94" actId="1076"/>
          <ac:picMkLst>
            <pc:docMk/>
            <pc:sldMk cId="1078916507" sldId="264"/>
            <ac:picMk id="7" creationId="{2E77A3BB-31F6-494A-9A12-C477975B4371}"/>
          </ac:picMkLst>
        </pc:picChg>
      </pc:sldChg>
      <pc:sldChg chg="addSp delSp modSp ord">
        <pc:chgData name="jacopo losi" userId="6975c7b5cccccadf" providerId="LiveId" clId="{15F3DA1A-5491-411D-9E87-5BEC2B26EC3A}" dt="2019-12-09T09:31:34.649" v="1667" actId="20577"/>
        <pc:sldMkLst>
          <pc:docMk/>
          <pc:sldMk cId="2124831787" sldId="265"/>
        </pc:sldMkLst>
        <pc:spChg chg="add mod">
          <ac:chgData name="jacopo losi" userId="6975c7b5cccccadf" providerId="LiveId" clId="{15F3DA1A-5491-411D-9E87-5BEC2B26EC3A}" dt="2019-12-09T09:31:34.649" v="1667" actId="20577"/>
          <ac:spMkLst>
            <pc:docMk/>
            <pc:sldMk cId="2124831787" sldId="265"/>
            <ac:spMk id="2" creationId="{7D68288E-E225-45AC-8C64-F703A9115657}"/>
          </ac:spMkLst>
        </pc:spChg>
        <pc:spChg chg="add mod">
          <ac:chgData name="jacopo losi" userId="6975c7b5cccccadf" providerId="LiveId" clId="{15F3DA1A-5491-411D-9E87-5BEC2B26EC3A}" dt="2019-12-09T09:30:37.900" v="1663" actId="1076"/>
          <ac:spMkLst>
            <pc:docMk/>
            <pc:sldMk cId="2124831787" sldId="265"/>
            <ac:spMk id="6" creationId="{BA5CAE11-8A2A-4BB3-B3EB-AE699108DAE9}"/>
          </ac:spMkLst>
        </pc:spChg>
        <pc:spChg chg="add del">
          <ac:chgData name="jacopo losi" userId="6975c7b5cccccadf" providerId="LiveId" clId="{15F3DA1A-5491-411D-9E87-5BEC2B26EC3A}" dt="2019-12-09T08:42:52.044" v="361"/>
          <ac:spMkLst>
            <pc:docMk/>
            <pc:sldMk cId="2124831787" sldId="265"/>
            <ac:spMk id="6" creationId="{F5374016-69BC-4452-A04A-109FFA62B94F}"/>
          </ac:spMkLst>
        </pc:spChg>
        <pc:spChg chg="add">
          <ac:chgData name="jacopo losi" userId="6975c7b5cccccadf" providerId="LiveId" clId="{15F3DA1A-5491-411D-9E87-5BEC2B26EC3A}" dt="2019-12-09T08:44:20.613" v="431"/>
          <ac:spMkLst>
            <pc:docMk/>
            <pc:sldMk cId="2124831787" sldId="265"/>
            <ac:spMk id="7" creationId="{91802E87-B157-4A2F-98A3-33AF41ACD4F1}"/>
          </ac:spMkLst>
        </pc:spChg>
        <pc:spChg chg="add mod">
          <ac:chgData name="jacopo losi" userId="6975c7b5cccccadf" providerId="LiveId" clId="{15F3DA1A-5491-411D-9E87-5BEC2B26EC3A}" dt="2019-12-09T08:48:49.003" v="533" actId="20577"/>
          <ac:spMkLst>
            <pc:docMk/>
            <pc:sldMk cId="2124831787" sldId="265"/>
            <ac:spMk id="8" creationId="{8417ED17-65FD-46B4-8C22-4A8A76CA6C61}"/>
          </ac:spMkLst>
        </pc:spChg>
        <pc:picChg chg="add mod">
          <ac:chgData name="jacopo losi" userId="6975c7b5cccccadf" providerId="LiveId" clId="{15F3DA1A-5491-411D-9E87-5BEC2B26EC3A}" dt="2019-12-08T22:05:23.318" v="110" actId="1076"/>
          <ac:picMkLst>
            <pc:docMk/>
            <pc:sldMk cId="2124831787" sldId="265"/>
            <ac:picMk id="4" creationId="{FF7B1480-B764-49D9-BDBC-45D1D90404F6}"/>
          </ac:picMkLst>
        </pc:picChg>
        <pc:picChg chg="add mod">
          <ac:chgData name="jacopo losi" userId="6975c7b5cccccadf" providerId="LiveId" clId="{15F3DA1A-5491-411D-9E87-5BEC2B26EC3A}" dt="2019-12-09T09:27:38.386" v="1430" actId="1076"/>
          <ac:picMkLst>
            <pc:docMk/>
            <pc:sldMk cId="2124831787" sldId="265"/>
            <ac:picMk id="9" creationId="{EF0FB98A-CDEE-4BDF-9E0F-5D74FC246F4A}"/>
          </ac:picMkLst>
        </pc:picChg>
      </pc:sldChg>
      <pc:sldChg chg="addSp delSp modSp ord">
        <pc:chgData name="jacopo losi" userId="6975c7b5cccccadf" providerId="LiveId" clId="{15F3DA1A-5491-411D-9E87-5BEC2B26EC3A}" dt="2019-12-09T08:48:39.800" v="529" actId="20577"/>
        <pc:sldMkLst>
          <pc:docMk/>
          <pc:sldMk cId="2753424814" sldId="266"/>
        </pc:sldMkLst>
        <pc:spChg chg="mod">
          <ac:chgData name="jacopo losi" userId="6975c7b5cccccadf" providerId="LiveId" clId="{15F3DA1A-5491-411D-9E87-5BEC2B26EC3A}" dt="2019-12-08T22:15:20.872" v="199" actId="20577"/>
          <ac:spMkLst>
            <pc:docMk/>
            <pc:sldMk cId="2753424814" sldId="266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2.493" v="363"/>
          <ac:spMkLst>
            <pc:docMk/>
            <pc:sldMk cId="2753424814" sldId="266"/>
            <ac:spMk id="6" creationId="{B4BB60D8-C4C9-4D30-ABDB-CC5737E15D27}"/>
          </ac:spMkLst>
        </pc:spChg>
        <pc:spChg chg="add">
          <ac:chgData name="jacopo losi" userId="6975c7b5cccccadf" providerId="LiveId" clId="{15F3DA1A-5491-411D-9E87-5BEC2B26EC3A}" dt="2019-12-09T08:44:16.816" v="429"/>
          <ac:spMkLst>
            <pc:docMk/>
            <pc:sldMk cId="2753424814" sldId="266"/>
            <ac:spMk id="7" creationId="{F77AEE5B-0161-481E-85BF-FEE2B891D27D}"/>
          </ac:spMkLst>
        </pc:spChg>
        <pc:spChg chg="add mod">
          <ac:chgData name="jacopo losi" userId="6975c7b5cccccadf" providerId="LiveId" clId="{15F3DA1A-5491-411D-9E87-5BEC2B26EC3A}" dt="2019-12-09T08:48:39.800" v="529" actId="20577"/>
          <ac:spMkLst>
            <pc:docMk/>
            <pc:sldMk cId="2753424814" sldId="266"/>
            <ac:spMk id="8" creationId="{D565E502-0F73-4468-979F-62BF2A4895E4}"/>
          </ac:spMkLst>
        </pc:spChg>
        <pc:picChg chg="add mod">
          <ac:chgData name="jacopo losi" userId="6975c7b5cccccadf" providerId="LiveId" clId="{15F3DA1A-5491-411D-9E87-5BEC2B26EC3A}" dt="2019-12-08T22:05:01.459" v="104" actId="14100"/>
          <ac:picMkLst>
            <pc:docMk/>
            <pc:sldMk cId="2753424814" sldId="266"/>
            <ac:picMk id="4" creationId="{E81D248A-F2F3-4112-8F6F-16DE35270BCB}"/>
          </ac:picMkLst>
        </pc:picChg>
        <pc:picChg chg="add del mod">
          <ac:chgData name="jacopo losi" userId="6975c7b5cccccadf" providerId="LiveId" clId="{15F3DA1A-5491-411D-9E87-5BEC2B26EC3A}" dt="2019-12-08T20:52:18.088" v="43"/>
          <ac:picMkLst>
            <pc:docMk/>
            <pc:sldMk cId="2753424814" sldId="266"/>
            <ac:picMk id="7" creationId="{7965C50C-7A20-47E1-BD8A-87DCAB19459B}"/>
          </ac:picMkLst>
        </pc:picChg>
        <pc:picChg chg="add mod">
          <ac:chgData name="jacopo losi" userId="6975c7b5cccccadf" providerId="LiveId" clId="{15F3DA1A-5491-411D-9E87-5BEC2B26EC3A}" dt="2019-12-08T20:49:44.796" v="26"/>
          <ac:picMkLst>
            <pc:docMk/>
            <pc:sldMk cId="2753424814" sldId="266"/>
            <ac:picMk id="8" creationId="{1CAB52CC-16CA-4D52-8F26-BC0A23171961}"/>
          </ac:picMkLst>
        </pc:picChg>
        <pc:picChg chg="add mod">
          <ac:chgData name="jacopo losi" userId="6975c7b5cccccadf" providerId="LiveId" clId="{15F3DA1A-5491-411D-9E87-5BEC2B26EC3A}" dt="2019-12-08T22:04:55.233" v="102" actId="14100"/>
          <ac:picMkLst>
            <pc:docMk/>
            <pc:sldMk cId="2753424814" sldId="266"/>
            <ac:picMk id="9" creationId="{60A2F53C-04AB-4A35-9822-A22B9561A65D}"/>
          </ac:picMkLst>
        </pc:picChg>
      </pc:sldChg>
      <pc:sldChg chg="addSp delSp modSp">
        <pc:chgData name="jacopo losi" userId="6975c7b5cccccadf" providerId="LiveId" clId="{15F3DA1A-5491-411D-9E87-5BEC2B26EC3A}" dt="2019-12-09T09:38:04.210" v="2049" actId="1076"/>
        <pc:sldMkLst>
          <pc:docMk/>
          <pc:sldMk cId="1443627318" sldId="267"/>
        </pc:sldMkLst>
        <pc:spChg chg="add mod">
          <ac:chgData name="jacopo losi" userId="6975c7b5cccccadf" providerId="LiveId" clId="{15F3DA1A-5491-411D-9E87-5BEC2B26EC3A}" dt="2019-12-09T09:33:06.455" v="1774" actId="790"/>
          <ac:spMkLst>
            <pc:docMk/>
            <pc:sldMk cId="1443627318" sldId="267"/>
            <ac:spMk id="2" creationId="{E402209B-33EC-4C47-B208-8E6D2589DD28}"/>
          </ac:spMkLst>
        </pc:spChg>
        <pc:spChg chg="add del mod">
          <ac:chgData name="jacopo losi" userId="6975c7b5cccccadf" providerId="LiveId" clId="{15F3DA1A-5491-411D-9E87-5BEC2B26EC3A}" dt="2019-12-09T08:42:51.793" v="360"/>
          <ac:spMkLst>
            <pc:docMk/>
            <pc:sldMk cId="1443627318" sldId="267"/>
            <ac:spMk id="6" creationId="{5BAADACD-BABA-4BFA-B50C-F3414D836B82}"/>
          </ac:spMkLst>
        </pc:spChg>
        <pc:spChg chg="add mod">
          <ac:chgData name="jacopo losi" userId="6975c7b5cccccadf" providerId="LiveId" clId="{15F3DA1A-5491-411D-9E87-5BEC2B26EC3A}" dt="2019-12-09T09:38:04.210" v="2049" actId="1076"/>
          <ac:spMkLst>
            <pc:docMk/>
            <pc:sldMk cId="1443627318" sldId="267"/>
            <ac:spMk id="6" creationId="{9B73541D-B231-4B42-89C3-507873088EDA}"/>
          </ac:spMkLst>
        </pc:spChg>
        <pc:spChg chg="add">
          <ac:chgData name="jacopo losi" userId="6975c7b5cccccadf" providerId="LiveId" clId="{15F3DA1A-5491-411D-9E87-5BEC2B26EC3A}" dt="2019-12-09T08:44:22.790" v="432"/>
          <ac:spMkLst>
            <pc:docMk/>
            <pc:sldMk cId="1443627318" sldId="267"/>
            <ac:spMk id="7" creationId="{4BF1D520-1DEC-4D99-B06F-34A47DB4A2A1}"/>
          </ac:spMkLst>
        </pc:spChg>
        <pc:spChg chg="add mod">
          <ac:chgData name="jacopo losi" userId="6975c7b5cccccadf" providerId="LiveId" clId="{15F3DA1A-5491-411D-9E87-5BEC2B26EC3A}" dt="2019-12-09T08:48:54.201" v="535" actId="20577"/>
          <ac:spMkLst>
            <pc:docMk/>
            <pc:sldMk cId="1443627318" sldId="267"/>
            <ac:spMk id="8" creationId="{99A78D44-F3CD-4081-BEEA-7473E210B568}"/>
          </ac:spMkLst>
        </pc:spChg>
        <pc:picChg chg="add mod">
          <ac:chgData name="jacopo losi" userId="6975c7b5cccccadf" providerId="LiveId" clId="{15F3DA1A-5491-411D-9E87-5BEC2B26EC3A}" dt="2019-12-08T22:05:38.867" v="115" actId="1076"/>
          <ac:picMkLst>
            <pc:docMk/>
            <pc:sldMk cId="1443627318" sldId="267"/>
            <ac:picMk id="4" creationId="{089B4EAF-C36F-41BE-84DE-836996508B89}"/>
          </ac:picMkLst>
        </pc:picChg>
        <pc:picChg chg="add mod">
          <ac:chgData name="jacopo losi" userId="6975c7b5cccccadf" providerId="LiveId" clId="{15F3DA1A-5491-411D-9E87-5BEC2B26EC3A}" dt="2019-12-09T09:33:16.064" v="1776" actId="1076"/>
          <ac:picMkLst>
            <pc:docMk/>
            <pc:sldMk cId="1443627318" sldId="267"/>
            <ac:picMk id="9" creationId="{CC2C4EE9-7BCA-4A91-B32A-7DB5031271AF}"/>
          </ac:picMkLst>
        </pc:picChg>
      </pc:sldChg>
      <pc:sldChg chg="addSp delSp modSp add">
        <pc:chgData name="jacopo losi" userId="6975c7b5cccccadf" providerId="LiveId" clId="{15F3DA1A-5491-411D-9E87-5BEC2B26EC3A}" dt="2019-12-09T08:48:35.684" v="527" actId="20577"/>
        <pc:sldMkLst>
          <pc:docMk/>
          <pc:sldMk cId="69213707" sldId="268"/>
        </pc:sldMkLst>
        <pc:spChg chg="mod">
          <ac:chgData name="jacopo losi" userId="6975c7b5cccccadf" providerId="LiveId" clId="{15F3DA1A-5491-411D-9E87-5BEC2B26EC3A}" dt="2019-12-08T22:15:11.083" v="179" actId="20577"/>
          <ac:spMkLst>
            <pc:docMk/>
            <pc:sldMk cId="69213707" sldId="268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2.692" v="364"/>
          <ac:spMkLst>
            <pc:docMk/>
            <pc:sldMk cId="69213707" sldId="268"/>
            <ac:spMk id="6" creationId="{6077941E-B069-4702-8ADA-EB48F5F34B7D}"/>
          </ac:spMkLst>
        </pc:spChg>
        <pc:spChg chg="add">
          <ac:chgData name="jacopo losi" userId="6975c7b5cccccadf" providerId="LiveId" clId="{15F3DA1A-5491-411D-9E87-5BEC2B26EC3A}" dt="2019-12-09T08:44:15.099" v="428"/>
          <ac:spMkLst>
            <pc:docMk/>
            <pc:sldMk cId="69213707" sldId="268"/>
            <ac:spMk id="7" creationId="{A59AEAF6-058F-4A56-A3D8-0CA48F866362}"/>
          </ac:spMkLst>
        </pc:spChg>
        <pc:spChg chg="add mod">
          <ac:chgData name="jacopo losi" userId="6975c7b5cccccadf" providerId="LiveId" clId="{15F3DA1A-5491-411D-9E87-5BEC2B26EC3A}" dt="2019-12-09T08:48:35.684" v="527" actId="20577"/>
          <ac:spMkLst>
            <pc:docMk/>
            <pc:sldMk cId="69213707" sldId="268"/>
            <ac:spMk id="8" creationId="{FB11102C-616E-4B45-8E3E-B15E96EA0046}"/>
          </ac:spMkLst>
        </pc:spChg>
        <pc:picChg chg="del">
          <ac:chgData name="jacopo losi" userId="6975c7b5cccccadf" providerId="LiveId" clId="{15F3DA1A-5491-411D-9E87-5BEC2B26EC3A}" dt="2019-12-08T20:49:50.584" v="28" actId="478"/>
          <ac:picMkLst>
            <pc:docMk/>
            <pc:sldMk cId="69213707" sldId="268"/>
            <ac:picMk id="4" creationId="{E81D248A-F2F3-4112-8F6F-16DE35270BCB}"/>
          </ac:picMkLst>
        </pc:picChg>
        <pc:picChg chg="add del mod">
          <ac:chgData name="jacopo losi" userId="6975c7b5cccccadf" providerId="LiveId" clId="{15F3DA1A-5491-411D-9E87-5BEC2B26EC3A}" dt="2019-12-08T20:52:21.884" v="45"/>
          <ac:picMkLst>
            <pc:docMk/>
            <pc:sldMk cId="69213707" sldId="268"/>
            <ac:picMk id="6" creationId="{A9535703-4AB2-4D0A-B3E4-F0812364F661}"/>
          </ac:picMkLst>
        </pc:picChg>
        <pc:picChg chg="del">
          <ac:chgData name="jacopo losi" userId="6975c7b5cccccadf" providerId="LiveId" clId="{15F3DA1A-5491-411D-9E87-5BEC2B26EC3A}" dt="2019-12-08T20:49:51.252" v="29" actId="478"/>
          <ac:picMkLst>
            <pc:docMk/>
            <pc:sldMk cId="69213707" sldId="268"/>
            <ac:picMk id="7" creationId="{7965C50C-7A20-47E1-BD8A-87DCAB19459B}"/>
          </ac:picMkLst>
        </pc:picChg>
        <pc:picChg chg="add mod">
          <ac:chgData name="jacopo losi" userId="6975c7b5cccccadf" providerId="LiveId" clId="{15F3DA1A-5491-411D-9E87-5BEC2B26EC3A}" dt="2019-12-08T22:04:42.469" v="99" actId="14100"/>
          <ac:picMkLst>
            <pc:docMk/>
            <pc:sldMk cId="69213707" sldId="268"/>
            <ac:picMk id="9" creationId="{D6D81283-6B56-44C1-A68A-E46443B3B333}"/>
          </ac:picMkLst>
        </pc:picChg>
        <pc:picChg chg="add mod">
          <ac:chgData name="jacopo losi" userId="6975c7b5cccccadf" providerId="LiveId" clId="{15F3DA1A-5491-411D-9E87-5BEC2B26EC3A}" dt="2019-12-08T22:04:45.767" v="100" actId="14100"/>
          <ac:picMkLst>
            <pc:docMk/>
            <pc:sldMk cId="69213707" sldId="268"/>
            <ac:picMk id="10" creationId="{CAC6B8E5-51D0-4FE7-8792-A671DF7F6249}"/>
          </ac:picMkLst>
        </pc:picChg>
      </pc:sldChg>
      <pc:sldChg chg="addSp delSp modSp add">
        <pc:chgData name="jacopo losi" userId="6975c7b5cccccadf" providerId="LiveId" clId="{15F3DA1A-5491-411D-9E87-5BEC2B26EC3A}" dt="2019-12-09T08:48:10.850" v="515" actId="20577"/>
        <pc:sldMkLst>
          <pc:docMk/>
          <pc:sldMk cId="1526197859" sldId="269"/>
        </pc:sldMkLst>
        <pc:spChg chg="add del">
          <ac:chgData name="jacopo losi" userId="6975c7b5cccccadf" providerId="LiveId" clId="{15F3DA1A-5491-411D-9E87-5BEC2B26EC3A}" dt="2019-12-09T08:42:53.742" v="369"/>
          <ac:spMkLst>
            <pc:docMk/>
            <pc:sldMk cId="1526197859" sldId="269"/>
            <ac:spMk id="7" creationId="{72012E1F-C6DB-4FB8-B4C3-610285CF6DEF}"/>
          </ac:spMkLst>
        </pc:spChg>
        <pc:spChg chg="add">
          <ac:chgData name="jacopo losi" userId="6975c7b5cccccadf" providerId="LiveId" clId="{15F3DA1A-5491-411D-9E87-5BEC2B26EC3A}" dt="2019-12-09T08:44:01.192" v="423"/>
          <ac:spMkLst>
            <pc:docMk/>
            <pc:sldMk cId="1526197859" sldId="269"/>
            <ac:spMk id="8" creationId="{A42D0672-09FC-4E85-90DE-B4CEF7F65510}"/>
          </ac:spMkLst>
        </pc:spChg>
        <pc:spChg chg="add mod">
          <ac:chgData name="jacopo losi" userId="6975c7b5cccccadf" providerId="LiveId" clId="{15F3DA1A-5491-411D-9E87-5BEC2B26EC3A}" dt="2019-12-09T08:48:10.850" v="515" actId="20577"/>
          <ac:spMkLst>
            <pc:docMk/>
            <pc:sldMk cId="1526197859" sldId="269"/>
            <ac:spMk id="9" creationId="{6F36D432-7837-4583-91AC-18CBA24233C7}"/>
          </ac:spMkLst>
        </pc:spChg>
        <pc:picChg chg="del">
          <ac:chgData name="jacopo losi" userId="6975c7b5cccccadf" providerId="LiveId" clId="{15F3DA1A-5491-411D-9E87-5BEC2B26EC3A}" dt="2019-12-08T20:54:03.607" v="75" actId="478"/>
          <ac:picMkLst>
            <pc:docMk/>
            <pc:sldMk cId="1526197859" sldId="269"/>
            <ac:picMk id="4" creationId="{3B86EE41-290F-4D3F-9F89-E3C320BCAFF4}"/>
          </ac:picMkLst>
        </pc:picChg>
        <pc:picChg chg="add mod">
          <ac:chgData name="jacopo losi" userId="6975c7b5cccccadf" providerId="LiveId" clId="{15F3DA1A-5491-411D-9E87-5BEC2B26EC3A}" dt="2019-12-08T22:06:04.500" v="121" actId="1076"/>
          <ac:picMkLst>
            <pc:docMk/>
            <pc:sldMk cId="1526197859" sldId="269"/>
            <ac:picMk id="6" creationId="{978C0224-CB37-42A0-8149-565E7E1F0CF7}"/>
          </ac:picMkLst>
        </pc:picChg>
      </pc:sldChg>
      <pc:sldChg chg="addSp delSp modSp add ord">
        <pc:chgData name="jacopo losi" userId="6975c7b5cccccadf" providerId="LiveId" clId="{15F3DA1A-5491-411D-9E87-5BEC2B26EC3A}" dt="2019-12-09T10:08:23.008" v="2721" actId="1076"/>
        <pc:sldMkLst>
          <pc:docMk/>
          <pc:sldMk cId="2133515375" sldId="270"/>
        </pc:sldMkLst>
        <pc:spChg chg="add mod">
          <ac:chgData name="jacopo losi" userId="6975c7b5cccccadf" providerId="LiveId" clId="{15F3DA1A-5491-411D-9E87-5BEC2B26EC3A}" dt="2019-12-09T09:11:35.179" v="1108" actId="790"/>
          <ac:spMkLst>
            <pc:docMk/>
            <pc:sldMk cId="2133515375" sldId="270"/>
            <ac:spMk id="2" creationId="{580AE854-2D16-4AC4-B853-862BCD271763}"/>
          </ac:spMkLst>
        </pc:spChg>
        <pc:spChg chg="mod">
          <ac:chgData name="jacopo losi" userId="6975c7b5cccccadf" providerId="LiveId" clId="{15F3DA1A-5491-411D-9E87-5BEC2B26EC3A}" dt="2019-12-08T22:09:58.454" v="138" actId="20577"/>
          <ac:spMkLst>
            <pc:docMk/>
            <pc:sldMk cId="2133515375" sldId="270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3.124" v="366"/>
          <ac:spMkLst>
            <pc:docMk/>
            <pc:sldMk cId="2133515375" sldId="270"/>
            <ac:spMk id="7" creationId="{26F1FF53-8FC5-41E6-9F12-B790F57AF5ED}"/>
          </ac:spMkLst>
        </pc:spChg>
        <pc:spChg chg="add">
          <ac:chgData name="jacopo losi" userId="6975c7b5cccccadf" providerId="LiveId" clId="{15F3DA1A-5491-411D-9E87-5BEC2B26EC3A}" dt="2019-12-09T08:44:09.656" v="426"/>
          <ac:spMkLst>
            <pc:docMk/>
            <pc:sldMk cId="2133515375" sldId="270"/>
            <ac:spMk id="8" creationId="{10A3AC13-4BE6-47A9-8105-9BE6C314B412}"/>
          </ac:spMkLst>
        </pc:spChg>
        <pc:spChg chg="add mod">
          <ac:chgData name="jacopo losi" userId="6975c7b5cccccadf" providerId="LiveId" clId="{15F3DA1A-5491-411D-9E87-5BEC2B26EC3A}" dt="2019-12-09T08:48:24.968" v="521" actId="20577"/>
          <ac:spMkLst>
            <pc:docMk/>
            <pc:sldMk cId="2133515375" sldId="270"/>
            <ac:spMk id="10" creationId="{7C3200A1-8BFF-41B8-B0B7-9A4B394BE039}"/>
          </ac:spMkLst>
        </pc:spChg>
        <pc:picChg chg="del">
          <ac:chgData name="jacopo losi" userId="6975c7b5cccccadf" providerId="LiveId" clId="{15F3DA1A-5491-411D-9E87-5BEC2B26EC3A}" dt="2019-12-08T22:03:58.634" v="91" actId="478"/>
          <ac:picMkLst>
            <pc:docMk/>
            <pc:sldMk cId="2133515375" sldId="270"/>
            <ac:picMk id="4" creationId="{7DE2A0B3-6FEA-4138-8D7B-FF36A49B7FD3}"/>
          </ac:picMkLst>
        </pc:picChg>
        <pc:picChg chg="add mod">
          <ac:chgData name="jacopo losi" userId="6975c7b5cccccadf" providerId="LiveId" clId="{15F3DA1A-5491-411D-9E87-5BEC2B26EC3A}" dt="2019-12-09T10:07:52.326" v="2713" actId="1076"/>
          <ac:picMkLst>
            <pc:docMk/>
            <pc:sldMk cId="2133515375" sldId="270"/>
            <ac:picMk id="6" creationId="{E9D602A4-686E-473A-86A0-6EE3AF02D850}"/>
          </ac:picMkLst>
        </pc:picChg>
        <pc:picChg chg="add mod">
          <ac:chgData name="jacopo losi" userId="6975c7b5cccccadf" providerId="LiveId" clId="{15F3DA1A-5491-411D-9E87-5BEC2B26EC3A}" dt="2019-12-09T10:08:23.008" v="2721" actId="1076"/>
          <ac:picMkLst>
            <pc:docMk/>
            <pc:sldMk cId="2133515375" sldId="270"/>
            <ac:picMk id="7" creationId="{1B790C21-B4A6-4014-B430-6DDD1EEEA5C1}"/>
          </ac:picMkLst>
        </pc:picChg>
        <pc:picChg chg="del">
          <ac:chgData name="jacopo losi" userId="6975c7b5cccccadf" providerId="LiveId" clId="{15F3DA1A-5491-411D-9E87-5BEC2B26EC3A}" dt="2019-12-08T22:04:00.429" v="92" actId="478"/>
          <ac:picMkLst>
            <pc:docMk/>
            <pc:sldMk cId="2133515375" sldId="270"/>
            <ac:picMk id="7" creationId="{2E77A3BB-31F6-494A-9A12-C477975B4371}"/>
          </ac:picMkLst>
        </pc:picChg>
        <pc:picChg chg="add del mod">
          <ac:chgData name="jacopo losi" userId="6975c7b5cccccadf" providerId="LiveId" clId="{15F3DA1A-5491-411D-9E87-5BEC2B26EC3A}" dt="2019-12-09T09:11:46.222" v="1109" actId="478"/>
          <ac:picMkLst>
            <pc:docMk/>
            <pc:sldMk cId="2133515375" sldId="270"/>
            <ac:picMk id="9" creationId="{928F3CFE-D3CD-4F0B-9FCD-9E11492904FF}"/>
          </ac:picMkLst>
        </pc:picChg>
      </pc:sldChg>
      <pc:sldChg chg="addSp delSp modSp add ord">
        <pc:chgData name="jacopo losi" userId="6975c7b5cccccadf" providerId="LiveId" clId="{15F3DA1A-5491-411D-9E87-5BEC2B26EC3A}" dt="2019-12-09T09:20:01.177" v="1338" actId="790"/>
        <pc:sldMkLst>
          <pc:docMk/>
          <pc:sldMk cId="1719011668" sldId="271"/>
        </pc:sldMkLst>
        <pc:spChg chg="add mod">
          <ac:chgData name="jacopo losi" userId="6975c7b5cccccadf" providerId="LiveId" clId="{15F3DA1A-5491-411D-9E87-5BEC2B26EC3A}" dt="2019-12-09T09:17:56.952" v="1176" actId="255"/>
          <ac:spMkLst>
            <pc:docMk/>
            <pc:sldMk cId="1719011668" sldId="271"/>
            <ac:spMk id="2" creationId="{AC67E239-E2DA-4771-82E3-10C0747DCD0D}"/>
          </ac:spMkLst>
        </pc:spChg>
        <pc:spChg chg="mod">
          <ac:chgData name="jacopo losi" userId="6975c7b5cccccadf" providerId="LiveId" clId="{15F3DA1A-5491-411D-9E87-5BEC2B26EC3A}" dt="2019-12-08T22:15:37.084" v="219" actId="20577"/>
          <ac:spMkLst>
            <pc:docMk/>
            <pc:sldMk cId="1719011668" sldId="271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2.899" v="365"/>
          <ac:spMkLst>
            <pc:docMk/>
            <pc:sldMk cId="1719011668" sldId="271"/>
            <ac:spMk id="6" creationId="{4DE0B458-EEBB-4DD6-839E-156219B70B12}"/>
          </ac:spMkLst>
        </pc:spChg>
        <pc:spChg chg="add">
          <ac:chgData name="jacopo losi" userId="6975c7b5cccccadf" providerId="LiveId" clId="{15F3DA1A-5491-411D-9E87-5BEC2B26EC3A}" dt="2019-12-09T08:44:13.117" v="427"/>
          <ac:spMkLst>
            <pc:docMk/>
            <pc:sldMk cId="1719011668" sldId="271"/>
            <ac:spMk id="7" creationId="{2444C9F4-F423-48E7-9FD1-2E7FAEB3CB98}"/>
          </ac:spMkLst>
        </pc:spChg>
        <pc:spChg chg="add mod">
          <ac:chgData name="jacopo losi" userId="6975c7b5cccccadf" providerId="LiveId" clId="{15F3DA1A-5491-411D-9E87-5BEC2B26EC3A}" dt="2019-12-09T08:48:31.201" v="525" actId="20577"/>
          <ac:spMkLst>
            <pc:docMk/>
            <pc:sldMk cId="1719011668" sldId="271"/>
            <ac:spMk id="8" creationId="{41C80402-8686-49DF-8BD5-F8CDBD6C43D8}"/>
          </ac:spMkLst>
        </pc:spChg>
        <pc:spChg chg="add mod">
          <ac:chgData name="jacopo losi" userId="6975c7b5cccccadf" providerId="LiveId" clId="{15F3DA1A-5491-411D-9E87-5BEC2B26EC3A}" dt="2019-12-09T09:20:01.177" v="1338" actId="790"/>
          <ac:spMkLst>
            <pc:docMk/>
            <pc:sldMk cId="1719011668" sldId="271"/>
            <ac:spMk id="11" creationId="{F98AB474-7C13-4E74-ABA6-A0F3BB5827D1}"/>
          </ac:spMkLst>
        </pc:spChg>
        <pc:picChg chg="add mod">
          <ac:chgData name="jacopo losi" userId="6975c7b5cccccadf" providerId="LiveId" clId="{15F3DA1A-5491-411D-9E87-5BEC2B26EC3A}" dt="2019-12-08T22:16:33.223" v="227" actId="1076"/>
          <ac:picMkLst>
            <pc:docMk/>
            <pc:sldMk cId="1719011668" sldId="271"/>
            <ac:picMk id="4" creationId="{B5DB107A-EB33-42E9-8CED-A5FE823CFC86}"/>
          </ac:picMkLst>
        </pc:picChg>
        <pc:picChg chg="del">
          <ac:chgData name="jacopo losi" userId="6975c7b5cccccadf" providerId="LiveId" clId="{15F3DA1A-5491-411D-9E87-5BEC2B26EC3A}" dt="2019-12-08T22:15:39.295" v="220" actId="478"/>
          <ac:picMkLst>
            <pc:docMk/>
            <pc:sldMk cId="1719011668" sldId="271"/>
            <ac:picMk id="9" creationId="{D6D81283-6B56-44C1-A68A-E46443B3B333}"/>
          </ac:picMkLst>
        </pc:picChg>
        <pc:picChg chg="del">
          <ac:chgData name="jacopo losi" userId="6975c7b5cccccadf" providerId="LiveId" clId="{15F3DA1A-5491-411D-9E87-5BEC2B26EC3A}" dt="2019-12-08T22:15:39.971" v="221" actId="478"/>
          <ac:picMkLst>
            <pc:docMk/>
            <pc:sldMk cId="1719011668" sldId="271"/>
            <ac:picMk id="10" creationId="{CAC6B8E5-51D0-4FE7-8792-A671DF7F6249}"/>
          </ac:picMkLst>
        </pc:picChg>
        <pc:picChg chg="add mod">
          <ac:chgData name="jacopo losi" userId="6975c7b5cccccadf" providerId="LiveId" clId="{15F3DA1A-5491-411D-9E87-5BEC2B26EC3A}" dt="2019-12-09T09:17:37.060" v="1173" actId="1076"/>
          <ac:picMkLst>
            <pc:docMk/>
            <pc:sldMk cId="1719011668" sldId="271"/>
            <ac:picMk id="10" creationId="{D78A745A-E571-4166-B2B8-642776E3E8F4}"/>
          </ac:picMkLst>
        </pc:picChg>
      </pc:sldChg>
      <pc:sldChg chg="addSp delSp modSp add">
        <pc:chgData name="jacopo losi" userId="6975c7b5cccccadf" providerId="LiveId" clId="{15F3DA1A-5491-411D-9E87-5BEC2B26EC3A}" dt="2019-12-09T09:51:13.002" v="2712" actId="5793"/>
        <pc:sldMkLst>
          <pc:docMk/>
          <pc:sldMk cId="2100722661" sldId="272"/>
        </pc:sldMkLst>
        <pc:spChg chg="add mod">
          <ac:chgData name="jacopo losi" userId="6975c7b5cccccadf" providerId="LiveId" clId="{15F3DA1A-5491-411D-9E87-5BEC2B26EC3A}" dt="2019-12-09T09:42:52.443" v="2122" actId="1076"/>
          <ac:spMkLst>
            <pc:docMk/>
            <pc:sldMk cId="2100722661" sldId="272"/>
            <ac:spMk id="2" creationId="{D98226A8-FFF4-4FBA-84BB-EE1261704E16}"/>
          </ac:spMkLst>
        </pc:spChg>
        <pc:spChg chg="mod">
          <ac:chgData name="jacopo losi" userId="6975c7b5cccccadf" providerId="LiveId" clId="{15F3DA1A-5491-411D-9E87-5BEC2B26EC3A}" dt="2019-12-09T08:49:44.733" v="590" actId="20577"/>
          <ac:spMkLst>
            <pc:docMk/>
            <pc:sldMk cId="2100722661" sldId="272"/>
            <ac:spMk id="3" creationId="{3B1DDAF8-ACFC-4239-B5AD-1406F146ECA8}"/>
          </ac:spMkLst>
        </pc:spChg>
        <pc:spChg chg="add del mod">
          <ac:chgData name="jacopo losi" userId="6975c7b5cccccadf" providerId="LiveId" clId="{15F3DA1A-5491-411D-9E87-5BEC2B26EC3A}" dt="2019-12-09T09:42:49.699" v="2121" actId="767"/>
          <ac:spMkLst>
            <pc:docMk/>
            <pc:sldMk cId="2100722661" sldId="272"/>
            <ac:spMk id="4" creationId="{24EFC29D-F693-4295-82CD-8FEB78CB1F8D}"/>
          </ac:spMkLst>
        </pc:spChg>
        <pc:spChg chg="add mod">
          <ac:chgData name="jacopo losi" userId="6975c7b5cccccadf" providerId="LiveId" clId="{15F3DA1A-5491-411D-9E87-5BEC2B26EC3A}" dt="2019-12-09T09:46:27.907" v="2392" actId="1076"/>
          <ac:spMkLst>
            <pc:docMk/>
            <pc:sldMk cId="2100722661" sldId="272"/>
            <ac:spMk id="6" creationId="{888CCACA-13A1-48F5-ACBD-36E5D3A7EDAB}"/>
          </ac:spMkLst>
        </pc:spChg>
        <pc:spChg chg="mod">
          <ac:chgData name="jacopo losi" userId="6975c7b5cccccadf" providerId="LiveId" clId="{15F3DA1A-5491-411D-9E87-5BEC2B26EC3A}" dt="2019-12-09T08:49:24.446" v="572" actId="20577"/>
          <ac:spMkLst>
            <pc:docMk/>
            <pc:sldMk cId="2100722661" sldId="272"/>
            <ac:spMk id="8" creationId="{99A78D44-F3CD-4081-BEEA-7473E210B568}"/>
          </ac:spMkLst>
        </pc:spChg>
        <pc:spChg chg="add mod">
          <ac:chgData name="jacopo losi" userId="6975c7b5cccccadf" providerId="LiveId" clId="{15F3DA1A-5491-411D-9E87-5BEC2B26EC3A}" dt="2019-12-09T09:42:15.891" v="2115" actId="1076"/>
          <ac:spMkLst>
            <pc:docMk/>
            <pc:sldMk cId="2100722661" sldId="272"/>
            <ac:spMk id="9" creationId="{442EE4A5-48FD-4D33-82C0-31B2929F45DB}"/>
          </ac:spMkLst>
        </pc:spChg>
        <pc:spChg chg="add del mod">
          <ac:chgData name="jacopo losi" userId="6975c7b5cccccadf" providerId="LiveId" clId="{15F3DA1A-5491-411D-9E87-5BEC2B26EC3A}" dt="2019-12-09T09:46:36.981" v="2394" actId="767"/>
          <ac:spMkLst>
            <pc:docMk/>
            <pc:sldMk cId="2100722661" sldId="272"/>
            <ac:spMk id="10" creationId="{BE68CFCB-1318-4BD9-95FC-E807AD577CE5}"/>
          </ac:spMkLst>
        </pc:spChg>
        <pc:spChg chg="add del">
          <ac:chgData name="jacopo losi" userId="6975c7b5cccccadf" providerId="LiveId" clId="{15F3DA1A-5491-411D-9E87-5BEC2B26EC3A}" dt="2019-12-09T09:46:40.988" v="2396"/>
          <ac:spMkLst>
            <pc:docMk/>
            <pc:sldMk cId="2100722661" sldId="272"/>
            <ac:spMk id="11" creationId="{116D94CC-5504-4439-9509-ACD19B4D3037}"/>
          </ac:spMkLst>
        </pc:spChg>
        <pc:spChg chg="add mod">
          <ac:chgData name="jacopo losi" userId="6975c7b5cccccadf" providerId="LiveId" clId="{15F3DA1A-5491-411D-9E87-5BEC2B26EC3A}" dt="2019-12-09T09:51:13.002" v="2712" actId="5793"/>
          <ac:spMkLst>
            <pc:docMk/>
            <pc:sldMk cId="2100722661" sldId="272"/>
            <ac:spMk id="12" creationId="{99A9AC2C-73F2-4441-976A-6E12C879129F}"/>
          </ac:spMkLst>
        </pc:spChg>
        <pc:picChg chg="del">
          <ac:chgData name="jacopo losi" userId="6975c7b5cccccadf" providerId="LiveId" clId="{15F3DA1A-5491-411D-9E87-5BEC2B26EC3A}" dt="2019-12-09T08:49:03.138" v="537" actId="478"/>
          <ac:picMkLst>
            <pc:docMk/>
            <pc:sldMk cId="2100722661" sldId="272"/>
            <ac:picMk id="4" creationId="{089B4EAF-C36F-41BE-84DE-836996508B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EBFA0B-C95F-40EF-A5B6-7C585F2FA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2D703DA-82F3-404F-BF18-222DF53C7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9F8127-7BB2-43DD-85DE-2056EEC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0D6D9E-0A8A-4517-88BD-3F29941F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112E7B-CD9D-49C4-8B3F-EE14875C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E33F8-B62A-4357-9967-5E3261A7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BDAA16-6C82-4387-BF39-7774C3196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C37B93-4DAB-43D2-8C4E-EE71A1E8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ABA6C8-3923-4241-92EE-6DA32223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09A72E-A93D-4FF3-8E95-8DA16B37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3D38134-1C04-4926-936D-674341E40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20CD09D-2531-4D49-B394-33C3FC7BA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B5F85-BBFF-4628-A485-1005F732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9A6442-835A-4436-B7E1-05B6AFEA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197316-EFDB-4A3B-8E43-F013C0CA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06463-D984-4AE9-B4AD-4F49875F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56FC70-1B74-43D5-BB8E-7D49A1B8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D2EA9F-0F43-4B87-BB21-5F47F750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DB4D7E-2DF8-404D-8C3A-D405C0C2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BCFC4B-DA38-43B6-AB18-C63C2283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D0C6D-E6DA-42C8-9D0F-5D9003F1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DAAAB7-58A9-4EDA-A80E-A43FAF78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DF90C8-F676-43C7-9430-0587C8C0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C8E3D2-7DF0-4CE2-8C9B-E521BE82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680C11-24EC-4785-B81D-A18F3962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D64E6-7280-4598-81A3-293E113C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DAF091-6A6C-4969-8F5E-F997A9185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B6A7DF-1857-4B33-BDB4-D1151C916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80442F-FB2A-42E9-9167-6975E07C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9CE338-108A-484A-8395-0FCFCDD9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D1581-5993-4327-802A-610DCA3C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7185F-197C-48EE-B58B-F4BBE92F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640283-2123-4CFA-8B4D-9F531CF2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6EF1F6-8F9A-4FC1-807C-2C0523D48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6F5F91B-06EE-47D2-AD33-CCC3281A9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AA7213B-F0B6-4F16-B7E2-80B0D45E0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136FB11-4428-4DC5-8FF0-9801F239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52167A-A8FA-46C3-A16D-B7EB82CF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55650FB-63B3-4CF9-B334-4D827108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AC5CE-C2B6-4008-A569-27270889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E577124-BD4A-4D05-AD6F-3FF1C930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5AF2F6-2A89-4484-AD4F-020317CD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DF5E59-10A0-45BF-A31C-9F24547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C443EF7-937E-4557-B87E-5FFA5650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03DCA6-98AA-42D3-8A64-893B4C4F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0D5EE7-2B0C-4AD0-A67F-6BCB012E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D2B3A-C375-4FCC-954A-360BB243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E96EDB-2A46-4367-8551-C01854B8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4EECC9-409D-4A67-B27B-4FD27171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7C6BEE-16C9-4430-9636-43A95578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E86F92-7531-4011-AC30-F92A93F4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C8269C-5D06-4A84-ADC0-B9E09344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D225A-E21F-484B-BD3C-BB2C4EF2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20B615-4B85-4225-99D8-6748B5CB9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A7B273-F4AF-47A4-9F59-43820C7F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A05A4C-9E83-4CCA-A27C-8505E1A2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88FCFF-500F-46CD-9C3B-CA919DEC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BFBB66-4238-4749-A6C0-59A46A80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647D00E-955C-4AF6-80EA-09556AED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B629AE-5D81-4911-9BA0-3E537542A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0802E6-1D57-416B-B602-A59290EAD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0DEF49-2052-436A-9E4C-B64370625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C17DE-56F4-4459-813B-9EEE2F15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7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616C71-BC0E-40F9-932F-C30EF8739BBB}"/>
              </a:ext>
            </a:extLst>
          </p:cNvPr>
          <p:cNvSpPr txBox="1"/>
          <p:nvPr/>
        </p:nvSpPr>
        <p:spPr>
          <a:xfrm>
            <a:off x="2484922" y="1589739"/>
            <a:ext cx="722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CS-E5710 – Bayesian Data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CE67CF-C493-47B1-8C13-6B2BC187B9C3}"/>
              </a:ext>
            </a:extLst>
          </p:cNvPr>
          <p:cNvSpPr txBox="1"/>
          <p:nvPr/>
        </p:nvSpPr>
        <p:spPr>
          <a:xfrm>
            <a:off x="2484922" y="2112959"/>
            <a:ext cx="72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Work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E38D83-5B97-454D-B2A3-810B369F157E}"/>
              </a:ext>
            </a:extLst>
          </p:cNvPr>
          <p:cNvSpPr txBox="1"/>
          <p:nvPr/>
        </p:nvSpPr>
        <p:spPr>
          <a:xfrm>
            <a:off x="6440686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Nicola Saljoughi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26B855-8380-4483-82A7-1A5ED8B0F879}"/>
              </a:ext>
            </a:extLst>
          </p:cNvPr>
          <p:cNvSpPr txBox="1"/>
          <p:nvPr/>
        </p:nvSpPr>
        <p:spPr>
          <a:xfrm>
            <a:off x="2829608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Jacopo Losi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CC3E5-C0A6-41AA-8A5F-C99033E92B75}"/>
              </a:ext>
            </a:extLst>
          </p:cNvPr>
          <p:cNvSpPr txBox="1"/>
          <p:nvPr/>
        </p:nvSpPr>
        <p:spPr>
          <a:xfrm>
            <a:off x="2484922" y="2873322"/>
            <a:ext cx="7222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Bayesian analysis of a public health surveillance study in Shandong, China</a:t>
            </a:r>
          </a:p>
        </p:txBody>
      </p:sp>
    </p:spTree>
    <p:extLst>
      <p:ext uri="{BB962C8B-B14F-4D97-AF65-F5344CB8AC3E}">
        <p14:creationId xmlns:p14="http://schemas.microsoft.com/office/powerpoint/2010/main" val="295912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MODEL COMPARSION</a:t>
            </a:r>
          </a:p>
        </p:txBody>
      </p:sp>
      <p:pic>
        <p:nvPicPr>
          <p:cNvPr id="4" name="Picture 3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B5DB107A-EB33-42E9-8CED-A5FE823CF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767856"/>
            <a:ext cx="5470185" cy="2274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44C9F4-F423-48E7-9FD1-2E7FAEB3CB98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80402-8686-49DF-8BD5-F8CDBD6C43D8}"/>
              </a:ext>
            </a:extLst>
          </p:cNvPr>
          <p:cNvSpPr txBox="1"/>
          <p:nvPr/>
        </p:nvSpPr>
        <p:spPr>
          <a:xfrm>
            <a:off x="10982036" y="264791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09/15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67E239-E2DA-4771-82E3-10C0747DCD0D}"/>
              </a:ext>
            </a:extLst>
          </p:cNvPr>
          <p:cNvSpPr txBox="1"/>
          <p:nvPr/>
        </p:nvSpPr>
        <p:spPr>
          <a:xfrm>
            <a:off x="6483927" y="2133600"/>
            <a:ext cx="46828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Chosen the full model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78A745A-E571-4166-B2B8-642776E3E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1520" y="2564523"/>
            <a:ext cx="1087649" cy="10876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8AB474-7C13-4E74-ABA6-A0F3BB5827D1}"/>
              </a:ext>
            </a:extLst>
          </p:cNvPr>
          <p:cNvSpPr txBox="1"/>
          <p:nvPr/>
        </p:nvSpPr>
        <p:spPr>
          <a:xfrm>
            <a:off x="7056579" y="3836466"/>
            <a:ext cx="3546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Tested model with different families of distribution and tested with leave-one-out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71901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SENSITIVITY ANALYSIS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6D81283-6B56-44C1-A68A-E46443B3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9" y="2328522"/>
            <a:ext cx="5390919" cy="3326967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AC6B8E5-51D0-4FE7-8792-A671DF7F6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8522"/>
            <a:ext cx="5390920" cy="3326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9AEAF6-058F-4A56-A3D8-0CA48F866362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1102C-616E-4B45-8E3E-B15E96EA0046}"/>
              </a:ext>
            </a:extLst>
          </p:cNvPr>
          <p:cNvSpPr txBox="1"/>
          <p:nvPr/>
        </p:nvSpPr>
        <p:spPr>
          <a:xfrm>
            <a:off x="10926618" y="264791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10/15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SENSITIVITY ANALYSIS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81D248A-F2F3-4112-8F6F-16DE35270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2192"/>
            <a:ext cx="5427956" cy="334982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0A2F53C-04AB-4A35-9822-A22B9561A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4" y="2292192"/>
            <a:ext cx="5427956" cy="3349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7AEE5B-0161-481E-85BF-FEE2B891D27D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5E502-0F73-4468-979F-62BF2A4895E4}"/>
              </a:ext>
            </a:extLst>
          </p:cNvPr>
          <p:cNvSpPr txBox="1"/>
          <p:nvPr/>
        </p:nvSpPr>
        <p:spPr>
          <a:xfrm>
            <a:off x="10889674" y="264791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11/15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2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2A0B3-6FEA-4138-8D7B-FF36A49B7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51" y="2409226"/>
            <a:ext cx="5882232" cy="363017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77A3BB-31F6-494A-9A12-C477975B4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7" y="2448858"/>
            <a:ext cx="5753797" cy="3550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44D916-6F9E-4768-902F-161CD9135C82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5C0B2-0AF6-4B0E-85F6-B3F6D5DC9042}"/>
              </a:ext>
            </a:extLst>
          </p:cNvPr>
          <p:cNvSpPr txBox="1"/>
          <p:nvPr/>
        </p:nvSpPr>
        <p:spPr>
          <a:xfrm>
            <a:off x="10926618" y="264791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12/15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1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PREDICTIVE CHECKING</a:t>
            </a:r>
          </a:p>
        </p:txBody>
      </p:sp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FF7B1480-B764-49D9-BDBC-45D1D9040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14" y="2335675"/>
            <a:ext cx="6363496" cy="3927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802E87-B157-4A2F-98A3-33AF41ACD4F1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7ED17-65FD-46B4-8C22-4A8A76CA6C61}"/>
              </a:ext>
            </a:extLst>
          </p:cNvPr>
          <p:cNvSpPr txBox="1"/>
          <p:nvPr/>
        </p:nvSpPr>
        <p:spPr>
          <a:xfrm>
            <a:off x="10972800" y="264791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13/15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68288E-E225-45AC-8C64-F703A9115657}"/>
              </a:ext>
            </a:extLst>
          </p:cNvPr>
          <p:cNvSpPr txBox="1"/>
          <p:nvPr/>
        </p:nvSpPr>
        <p:spPr>
          <a:xfrm>
            <a:off x="7358914" y="1930745"/>
            <a:ext cx="3648362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Posterior predictive checking on the probability of SSA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F0FB98A-CDEE-4BDF-9E0F-5D74FC246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9271" y="2760910"/>
            <a:ext cx="1087649" cy="1087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5CAE11-8A2A-4BB3-B3EB-AE699108DAE9}"/>
              </a:ext>
            </a:extLst>
          </p:cNvPr>
          <p:cNvSpPr txBox="1"/>
          <p:nvPr/>
        </p:nvSpPr>
        <p:spPr>
          <a:xfrm>
            <a:off x="7358914" y="3935253"/>
            <a:ext cx="3648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 prediction on the model reflects the posterior distribution</a:t>
            </a:r>
          </a:p>
          <a:p>
            <a:pPr algn="ctr"/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Interesting to notice that the density is higher close to 1</a:t>
            </a:r>
          </a:p>
        </p:txBody>
      </p:sp>
    </p:spTree>
    <p:extLst>
      <p:ext uri="{BB962C8B-B14F-4D97-AF65-F5344CB8AC3E}">
        <p14:creationId xmlns:p14="http://schemas.microsoft.com/office/powerpoint/2010/main" val="212483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AGE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B4EAF-C36F-41BE-84DE-836996508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0" y="2281381"/>
            <a:ext cx="6226460" cy="38426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F1D520-1DEC-4D99-B06F-34A47DB4A2A1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78D44-F3CD-4081-BEEA-7473E210B568}"/>
              </a:ext>
            </a:extLst>
          </p:cNvPr>
          <p:cNvSpPr txBox="1"/>
          <p:nvPr/>
        </p:nvSpPr>
        <p:spPr>
          <a:xfrm>
            <a:off x="10982036" y="264791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14/15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2209B-33EC-4C47-B208-8E6D2589DD28}"/>
              </a:ext>
            </a:extLst>
          </p:cNvPr>
          <p:cNvSpPr txBox="1"/>
          <p:nvPr/>
        </p:nvSpPr>
        <p:spPr>
          <a:xfrm>
            <a:off x="7610764" y="2207491"/>
            <a:ext cx="4137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Further analysis for one of the more influent parameters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C2C4EE9-7BCA-4A91-B32A-7DB503127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5884" y="2915377"/>
            <a:ext cx="1087649" cy="1087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73541D-B231-4B42-89C3-507873088EDA}"/>
              </a:ext>
            </a:extLst>
          </p:cNvPr>
          <p:cNvSpPr txBox="1"/>
          <p:nvPr/>
        </p:nvSpPr>
        <p:spPr>
          <a:xfrm>
            <a:off x="7703126" y="3880173"/>
            <a:ext cx="3953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he mean value for the prediction is close to the mean of the posterior</a:t>
            </a:r>
          </a:p>
          <a:p>
            <a:pPr algn="ctr"/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Our results reflects the one obtained in the paper</a:t>
            </a:r>
          </a:p>
        </p:txBody>
      </p:sp>
    </p:spTree>
    <p:extLst>
      <p:ext uri="{BB962C8B-B14F-4D97-AF65-F5344CB8AC3E}">
        <p14:creationId xmlns:p14="http://schemas.microsoft.com/office/powerpoint/2010/main" val="144362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CONCLUSIONS AND IMPROVEMENTS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1D520-1DEC-4D99-B06F-34A47DB4A2A1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78D44-F3CD-4081-BEEA-7473E210B568}"/>
              </a:ext>
            </a:extLst>
          </p:cNvPr>
          <p:cNvSpPr txBox="1"/>
          <p:nvPr/>
        </p:nvSpPr>
        <p:spPr>
          <a:xfrm>
            <a:off x="10982036" y="264791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15/15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226A8-FFF4-4FBA-84BB-EE1261704E16}"/>
              </a:ext>
            </a:extLst>
          </p:cNvPr>
          <p:cNvSpPr txBox="1"/>
          <p:nvPr/>
        </p:nvSpPr>
        <p:spPr>
          <a:xfrm>
            <a:off x="528050" y="2364817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GB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onclusions</a:t>
            </a:r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EE4A5-48FD-4D33-82C0-31B2929F45DB}"/>
              </a:ext>
            </a:extLst>
          </p:cNvPr>
          <p:cNvSpPr txBox="1"/>
          <p:nvPr/>
        </p:nvSpPr>
        <p:spPr>
          <a:xfrm>
            <a:off x="6732180" y="2364663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Improvements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CCACA-13A1-48F5-ACBD-36E5D3A7EDAB}"/>
              </a:ext>
            </a:extLst>
          </p:cNvPr>
          <p:cNvSpPr txBox="1"/>
          <p:nvPr/>
        </p:nvSpPr>
        <p:spPr>
          <a:xfrm>
            <a:off x="840508" y="3068781"/>
            <a:ext cx="41933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Some of the parameters of the dataset are more relevant.</a:t>
            </a:r>
          </a:p>
          <a:p>
            <a:pPr marL="342900" indent="-342900" algn="ctr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However the model works better using all parameters and a binomial distribution</a:t>
            </a:r>
          </a:p>
          <a:p>
            <a:pPr marL="342900" indent="-342900" algn="ctr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 average value for the age of the SSAs is 65 years old </a:t>
            </a:r>
          </a:p>
          <a:p>
            <a:pPr marL="342900" indent="-342900" algn="ctr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A9AC2C-73F2-4441-976A-6E12C879129F}"/>
              </a:ext>
            </a:extLst>
          </p:cNvPr>
          <p:cNvSpPr txBox="1"/>
          <p:nvPr/>
        </p:nvSpPr>
        <p:spPr>
          <a:xfrm>
            <a:off x="6899562" y="3049809"/>
            <a:ext cx="41933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Lot of initial work was required to understand the most suitable model for a meaningful analysis</a:t>
            </a:r>
          </a:p>
          <a:p>
            <a:pPr algn="ctr"/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More complex models could be designed in order to study more in deep the parameters influence</a:t>
            </a:r>
          </a:p>
          <a:p>
            <a:pPr algn="ctr"/>
            <a:endParaRPr lang="it-I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722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616C71-BC0E-40F9-932F-C30EF8739BBB}"/>
              </a:ext>
            </a:extLst>
          </p:cNvPr>
          <p:cNvSpPr txBox="1"/>
          <p:nvPr/>
        </p:nvSpPr>
        <p:spPr>
          <a:xfrm>
            <a:off x="2484922" y="1589739"/>
            <a:ext cx="722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CS-E5710 – Bayesian Data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CE67CF-C493-47B1-8C13-6B2BC187B9C3}"/>
              </a:ext>
            </a:extLst>
          </p:cNvPr>
          <p:cNvSpPr txBox="1"/>
          <p:nvPr/>
        </p:nvSpPr>
        <p:spPr>
          <a:xfrm>
            <a:off x="2484922" y="2112959"/>
            <a:ext cx="72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Work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E38D83-5B97-454D-B2A3-810B369F157E}"/>
              </a:ext>
            </a:extLst>
          </p:cNvPr>
          <p:cNvSpPr txBox="1"/>
          <p:nvPr/>
        </p:nvSpPr>
        <p:spPr>
          <a:xfrm>
            <a:off x="6440686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Nicola Saljoughi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26B855-8380-4483-82A7-1A5ED8B0F879}"/>
              </a:ext>
            </a:extLst>
          </p:cNvPr>
          <p:cNvSpPr txBox="1"/>
          <p:nvPr/>
        </p:nvSpPr>
        <p:spPr>
          <a:xfrm>
            <a:off x="2829608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Jacopo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Losi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CC3E5-C0A6-41AA-8A5F-C99033E92B75}"/>
              </a:ext>
            </a:extLst>
          </p:cNvPr>
          <p:cNvSpPr txBox="1"/>
          <p:nvPr/>
        </p:nvSpPr>
        <p:spPr>
          <a:xfrm>
            <a:off x="2484922" y="2873322"/>
            <a:ext cx="7222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Bayesian analysis of a public health surveillance study in Shandong, China</a:t>
            </a:r>
          </a:p>
        </p:txBody>
      </p:sp>
    </p:spTree>
    <p:extLst>
      <p:ext uri="{BB962C8B-B14F-4D97-AF65-F5344CB8AC3E}">
        <p14:creationId xmlns:p14="http://schemas.microsoft.com/office/powerpoint/2010/main" val="379622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013DED-D832-4339-837E-0F0079981FAF}"/>
              </a:ext>
            </a:extLst>
          </p:cNvPr>
          <p:cNvSpPr txBox="1"/>
          <p:nvPr/>
        </p:nvSpPr>
        <p:spPr>
          <a:xfrm>
            <a:off x="4257397" y="1128074"/>
            <a:ext cx="36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ANALYSIS PROBLEM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135B4DE-5232-42AB-817C-2AA66DD206B2}"/>
              </a:ext>
            </a:extLst>
          </p:cNvPr>
          <p:cNvSpPr/>
          <p:nvPr/>
        </p:nvSpPr>
        <p:spPr>
          <a:xfrm>
            <a:off x="2397120" y="2090172"/>
            <a:ext cx="7397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objective of the project is to use the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bayesian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approach to develop models to evaluate the most influential factors related to serious suicide attempts (SSAs, defined as suicide attempts resulting in either death or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hospitalisation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and being able to make predictions about the age of the attempters.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CDD94-C9FB-4FD3-8372-C71C5335D81B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0C35C-9112-496D-A366-E3A2DA02F843}"/>
              </a:ext>
            </a:extLst>
          </p:cNvPr>
          <p:cNvSpPr txBox="1"/>
          <p:nvPr/>
        </p:nvSpPr>
        <p:spPr>
          <a:xfrm>
            <a:off x="10935856" y="264791"/>
            <a:ext cx="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01/15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02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006C720-B567-4324-AF56-CD2D8D3728D6}"/>
              </a:ext>
            </a:extLst>
          </p:cNvPr>
          <p:cNvSpPr txBox="1"/>
          <p:nvPr/>
        </p:nvSpPr>
        <p:spPr>
          <a:xfrm>
            <a:off x="2341034" y="4556377"/>
            <a:ext cx="750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Sun J, Guo X, Zhang J, Wang M, Jia C, Xu A (2015) “Incidence and fatality of serious suicide attempts in a predominantly rural population in Shandong, China: a public health surveillance study”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9AD17D8-6116-4746-ACD6-6C922F024255}"/>
              </a:ext>
            </a:extLst>
          </p:cNvPr>
          <p:cNvSpPr txBox="1"/>
          <p:nvPr/>
        </p:nvSpPr>
        <p:spPr>
          <a:xfrm>
            <a:off x="2341036" y="1901510"/>
            <a:ext cx="750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Data from two independent health surveillance systems were linked, constituted by records of suicide deaths and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hospitalisations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that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occured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among residents in selected countries during 2009-2011.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D21F46-AEAA-45EC-BD86-DA3806E4D6D6}"/>
              </a:ext>
            </a:extLst>
          </p:cNvPr>
          <p:cNvSpPr txBox="1"/>
          <p:nvPr/>
        </p:nvSpPr>
        <p:spPr>
          <a:xfrm>
            <a:off x="5186033" y="1128074"/>
            <a:ext cx="18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3BF27EC-993F-4BD6-B1BC-ECA0CF64DD9D}"/>
              </a:ext>
            </a:extLst>
          </p:cNvPr>
          <p:cNvSpPr txBox="1"/>
          <p:nvPr/>
        </p:nvSpPr>
        <p:spPr>
          <a:xfrm>
            <a:off x="5186038" y="3782941"/>
            <a:ext cx="18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ACC97-C8D9-4FF0-9098-EAD33312FA15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5BAE7-E0BB-4EB8-840E-B461BD6556AF}"/>
              </a:ext>
            </a:extLst>
          </p:cNvPr>
          <p:cNvSpPr txBox="1"/>
          <p:nvPr/>
        </p:nvSpPr>
        <p:spPr>
          <a:xfrm>
            <a:off x="10954328" y="264791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02/15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581DCD-0F7D-41F3-8E4F-03F87778151B}"/>
              </a:ext>
            </a:extLst>
          </p:cNvPr>
          <p:cNvSpPr txBox="1"/>
          <p:nvPr/>
        </p:nvSpPr>
        <p:spPr>
          <a:xfrm>
            <a:off x="4257397" y="1128074"/>
            <a:ext cx="36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ANALYSIS STRUCTURE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7974000-CC95-4DD0-AD11-1A0427559F7C}"/>
              </a:ext>
            </a:extLst>
          </p:cNvPr>
          <p:cNvSpPr/>
          <p:nvPr/>
        </p:nvSpPr>
        <p:spPr>
          <a:xfrm>
            <a:off x="2397120" y="2090172"/>
            <a:ext cx="73977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Bayesian vs. frequentist approach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Full and reduced logistic regression models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Model comparison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Sensitivity analysis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Predictive checking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Age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2DFCE-353F-4118-AF9C-EE9D60C39EA7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C7F56-6381-498D-BB97-78D0DAC138E4}"/>
              </a:ext>
            </a:extLst>
          </p:cNvPr>
          <p:cNvSpPr txBox="1"/>
          <p:nvPr/>
        </p:nvSpPr>
        <p:spPr>
          <a:xfrm>
            <a:off x="10917382" y="238781"/>
            <a:ext cx="90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03/15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0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BAYESIAN   vs.   FREQUENTIST</a:t>
            </a:r>
          </a:p>
        </p:txBody>
      </p:sp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E3705E43-5808-44DC-9EA6-F64F498C2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5" y="3161693"/>
            <a:ext cx="5429614" cy="190159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1CC6CC-0D10-4AEB-8913-0DDB68D97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634106"/>
            <a:ext cx="5429614" cy="2616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D61B1-D908-495C-9AAD-4A7675FEDD57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56B37-BDEE-478E-B13B-5D5DB74840F0}"/>
              </a:ext>
            </a:extLst>
          </p:cNvPr>
          <p:cNvSpPr txBox="1"/>
          <p:nvPr/>
        </p:nvSpPr>
        <p:spPr>
          <a:xfrm>
            <a:off x="10917382" y="238781"/>
            <a:ext cx="90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04/15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55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8C0224-CB37-42A0-8149-565E7E1F0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66" y="1716833"/>
            <a:ext cx="7305868" cy="4508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2D0672-09FC-4E85-90DE-B4CEF7F65510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6D432-7837-4583-91AC-18CBA24233C7}"/>
              </a:ext>
            </a:extLst>
          </p:cNvPr>
          <p:cNvSpPr txBox="1"/>
          <p:nvPr/>
        </p:nvSpPr>
        <p:spPr>
          <a:xfrm>
            <a:off x="10954328" y="264791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05/15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9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B86EE41-290F-4D3F-9F89-E3C320BCA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367" y="1801091"/>
            <a:ext cx="7231266" cy="4462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96A917-CFCE-4594-BF2E-DA36EA166E13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E7F38-36E3-4F69-BA77-9AA36749717A}"/>
              </a:ext>
            </a:extLst>
          </p:cNvPr>
          <p:cNvSpPr txBox="1"/>
          <p:nvPr/>
        </p:nvSpPr>
        <p:spPr>
          <a:xfrm>
            <a:off x="10889674" y="264791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06/15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FULL and REDUCED LOGISTIC REGRESSION MODELS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9BD887-D210-47F2-ABC9-F6FC30926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091558"/>
            <a:ext cx="6936698" cy="4280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575AF8-6522-4668-8791-55F1FD7FF8F3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77EFB-A968-48CC-8519-B305D6BC8955}"/>
              </a:ext>
            </a:extLst>
          </p:cNvPr>
          <p:cNvSpPr txBox="1"/>
          <p:nvPr/>
        </p:nvSpPr>
        <p:spPr>
          <a:xfrm>
            <a:off x="10926618" y="264791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07/15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CDC25C-DBDA-409B-9062-4E0F802B0A94}"/>
              </a:ext>
            </a:extLst>
          </p:cNvPr>
          <p:cNvSpPr txBox="1"/>
          <p:nvPr/>
        </p:nvSpPr>
        <p:spPr>
          <a:xfrm>
            <a:off x="7897091" y="2336800"/>
            <a:ext cx="34821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esults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of the Stan fitting for the Full model. </a:t>
            </a:r>
          </a:p>
          <a:p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It is possible to notice that the convergence is obtained for all the coefficients of the regression model in all the chains</a:t>
            </a:r>
          </a:p>
          <a:p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 grey area  highlights the warm-up length</a:t>
            </a:r>
          </a:p>
        </p:txBody>
      </p:sp>
    </p:spTree>
    <p:extLst>
      <p:ext uri="{BB962C8B-B14F-4D97-AF65-F5344CB8AC3E}">
        <p14:creationId xmlns:p14="http://schemas.microsoft.com/office/powerpoint/2010/main" val="12633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</p:txBody>
      </p:sp>
      <p:pic>
        <p:nvPicPr>
          <p:cNvPr id="6" name="Picture 5" descr="A screen shot of a keyboard&#10;&#10;Description automatically generated">
            <a:extLst>
              <a:ext uri="{FF2B5EF4-FFF2-40B4-BE49-F238E27FC236}">
                <a16:creationId xmlns:a16="http://schemas.microsoft.com/office/drawing/2014/main" id="{E9D602A4-686E-473A-86A0-6EE3AF02D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25" y="2382982"/>
            <a:ext cx="5796874" cy="20680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A3AC13-4BE6-47A9-8105-9BE6C314B412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3200A1-8BFF-41B8-B0B7-9A4B394BE039}"/>
              </a:ext>
            </a:extLst>
          </p:cNvPr>
          <p:cNvSpPr txBox="1"/>
          <p:nvPr/>
        </p:nvSpPr>
        <p:spPr>
          <a:xfrm>
            <a:off x="10954328" y="238781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08/15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AE854-2D16-4AC4-B853-862BCD271763}"/>
              </a:ext>
            </a:extLst>
          </p:cNvPr>
          <p:cNvSpPr txBox="1"/>
          <p:nvPr/>
        </p:nvSpPr>
        <p:spPr>
          <a:xfrm>
            <a:off x="6548582" y="2382982"/>
            <a:ext cx="48213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HMC Diagnostic</a:t>
            </a:r>
          </a:p>
          <a:p>
            <a:endParaRPr lang="it-I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0 of 6000 iterations ended with a divergence</a:t>
            </a:r>
          </a:p>
          <a:p>
            <a:pPr marL="342900" indent="-342900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0 of 6000 iterations saturated the maximum tree depth of 10</a:t>
            </a:r>
          </a:p>
          <a:p>
            <a:pPr marL="342900" indent="-342900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E-BFMI indicated no pathological behaviour</a:t>
            </a:r>
          </a:p>
          <a:p>
            <a:endParaRPr lang="it-I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1B790C21-B4A6-4014-B430-6DDD1EEEA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25" y="4898930"/>
            <a:ext cx="5796874" cy="111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15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555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Saljoughi</dc:creator>
  <cp:lastModifiedBy>jacopo losi</cp:lastModifiedBy>
  <cp:revision>11</cp:revision>
  <dcterms:created xsi:type="dcterms:W3CDTF">2019-12-07T12:58:42Z</dcterms:created>
  <dcterms:modified xsi:type="dcterms:W3CDTF">2019-12-09T10:08:24Z</dcterms:modified>
</cp:coreProperties>
</file>