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70" r:id="rId10"/>
    <p:sldId id="271" r:id="rId11"/>
    <p:sldId id="268" r:id="rId12"/>
    <p:sldId id="266" r:id="rId13"/>
    <p:sldId id="264" r:id="rId14"/>
    <p:sldId id="265" r:id="rId15"/>
    <p:sldId id="267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95" dt="2019-12-09T09:17:5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undo custSel addSld modSld sldOrd">
      <pc:chgData name="jacopo losi" userId="6975c7b5cccccadf" providerId="LiveId" clId="{15F3DA1A-5491-411D-9E87-5BEC2B26EC3A}" dt="2019-12-09T09:20:01.177" v="1338" actId="790"/>
      <pc:docMkLst>
        <pc:docMk/>
      </pc:docMkLst>
      <pc:sldChg chg="addSp delSp modSp">
        <pc:chgData name="jacopo losi" userId="6975c7b5cccccadf" providerId="LiveId" clId="{15F3DA1A-5491-411D-9E87-5BEC2B26EC3A}" dt="2019-12-09T08:47:57.135" v="509" actId="20577"/>
        <pc:sldMkLst>
          <pc:docMk/>
          <pc:sldMk cId="43069932" sldId="257"/>
        </pc:sldMkLst>
        <pc:spChg chg="add del mod">
          <ac:chgData name="jacopo losi" userId="6975c7b5cccccadf" providerId="LiveId" clId="{15F3DA1A-5491-411D-9E87-5BEC2B26EC3A}" dt="2019-12-09T08:42:54.387" v="372"/>
          <ac:spMkLst>
            <pc:docMk/>
            <pc:sldMk cId="43069932" sldId="257"/>
            <ac:spMk id="7" creationId="{9E97E03D-F765-4F31-89DB-8E886AA21A53}"/>
          </ac:spMkLst>
        </pc:spChg>
        <pc:spChg chg="add">
          <ac:chgData name="jacopo losi" userId="6975c7b5cccccadf" providerId="LiveId" clId="{15F3DA1A-5491-411D-9E87-5BEC2B26EC3A}" dt="2019-12-09T08:43:51.460" v="420"/>
          <ac:spMkLst>
            <pc:docMk/>
            <pc:sldMk cId="43069932" sldId="257"/>
            <ac:spMk id="8" creationId="{5CEACC97-C8D9-4FF0-9098-EAD33312FA15}"/>
          </ac:spMkLst>
        </pc:spChg>
        <pc:spChg chg="add mod">
          <ac:chgData name="jacopo losi" userId="6975c7b5cccccadf" providerId="LiveId" clId="{15F3DA1A-5491-411D-9E87-5BEC2B26EC3A}" dt="2019-12-09T08:47:57.135" v="509" actId="20577"/>
          <ac:spMkLst>
            <pc:docMk/>
            <pc:sldMk cId="43069932" sldId="257"/>
            <ac:spMk id="9" creationId="{40C5BAE7-E0BB-4EB8-840E-B461BD6556AF}"/>
          </ac:spMkLst>
        </pc:spChg>
      </pc:sldChg>
      <pc:sldChg chg="addSp delSp modSp">
        <pc:chgData name="jacopo losi" userId="6975c7b5cccccadf" providerId="LiveId" clId="{15F3DA1A-5491-411D-9E87-5BEC2B26EC3A}" dt="2019-12-09T08:47:52.614" v="507" actId="14100"/>
        <pc:sldMkLst>
          <pc:docMk/>
          <pc:sldMk cId="3457020891" sldId="258"/>
        </pc:sldMkLst>
        <pc:spChg chg="add mod">
          <ac:chgData name="jacopo losi" userId="6975c7b5cccccadf" providerId="LiveId" clId="{15F3DA1A-5491-411D-9E87-5BEC2B26EC3A}" dt="2019-12-09T08:43:45.757" v="419" actId="14100"/>
          <ac:spMkLst>
            <pc:docMk/>
            <pc:sldMk cId="3457020891" sldId="258"/>
            <ac:spMk id="3" creationId="{658CDD94-C9FB-4FD3-8372-C71C5335D81B}"/>
          </ac:spMkLst>
        </pc:spChg>
        <pc:spChg chg="add del mod">
          <ac:chgData name="jacopo losi" userId="6975c7b5cccccadf" providerId="LiveId" clId="{15F3DA1A-5491-411D-9E87-5BEC2B26EC3A}" dt="2019-12-09T08:44:45.394" v="437"/>
          <ac:spMkLst>
            <pc:docMk/>
            <pc:sldMk cId="3457020891" sldId="258"/>
            <ac:spMk id="4" creationId="{D97561C5-7EFF-4C00-BF85-6E1CBCE24A65}"/>
          </ac:spMkLst>
        </pc:spChg>
        <pc:spChg chg="add mod">
          <ac:chgData name="jacopo losi" userId="6975c7b5cccccadf" providerId="LiveId" clId="{15F3DA1A-5491-411D-9E87-5BEC2B26EC3A}" dt="2019-12-09T08:47:52.614" v="507" actId="14100"/>
          <ac:spMkLst>
            <pc:docMk/>
            <pc:sldMk cId="3457020891" sldId="258"/>
            <ac:spMk id="6" creationId="{B700C35C-9112-496D-A366-E3A2DA02F843}"/>
          </ac:spMkLst>
        </pc:spChg>
      </pc:sldChg>
      <pc:sldChg chg="addSp delSp modSp">
        <pc:chgData name="jacopo losi" userId="6975c7b5cccccadf" providerId="LiveId" clId="{15F3DA1A-5491-411D-9E87-5BEC2B26EC3A}" dt="2019-12-09T08:48:01.481" v="511" actId="20577"/>
        <pc:sldMkLst>
          <pc:docMk/>
          <pc:sldMk cId="4250302975" sldId="259"/>
        </pc:sldMkLst>
        <pc:spChg chg="add del">
          <ac:chgData name="jacopo losi" userId="6975c7b5cccccadf" providerId="LiveId" clId="{15F3DA1A-5491-411D-9E87-5BEC2B26EC3A}" dt="2019-12-09T08:42:54.177" v="371"/>
          <ac:spMkLst>
            <pc:docMk/>
            <pc:sldMk cId="4250302975" sldId="259"/>
            <ac:spMk id="7" creationId="{B85D42A5-44A2-4589-B229-20D97534824A}"/>
          </ac:spMkLst>
        </pc:spChg>
        <pc:spChg chg="add">
          <ac:chgData name="jacopo losi" userId="6975c7b5cccccadf" providerId="LiveId" clId="{15F3DA1A-5491-411D-9E87-5BEC2B26EC3A}" dt="2019-12-09T08:43:55.408" v="421"/>
          <ac:spMkLst>
            <pc:docMk/>
            <pc:sldMk cId="4250302975" sldId="259"/>
            <ac:spMk id="8" creationId="{8FA2DFCE-353F-4118-AF9C-EE9D60C39EA7}"/>
          </ac:spMkLst>
        </pc:spChg>
        <pc:spChg chg="add mod">
          <ac:chgData name="jacopo losi" userId="6975c7b5cccccadf" providerId="LiveId" clId="{15F3DA1A-5491-411D-9E87-5BEC2B26EC3A}" dt="2019-12-09T08:48:01.481" v="511" actId="20577"/>
          <ac:spMkLst>
            <pc:docMk/>
            <pc:sldMk cId="4250302975" sldId="259"/>
            <ac:spMk id="9" creationId="{B75C7F56-6381-498D-BB97-78D0DAC138E4}"/>
          </ac:spMkLst>
        </pc:spChg>
      </pc:sldChg>
      <pc:sldChg chg="addSp delSp modSp">
        <pc:chgData name="jacopo losi" userId="6975c7b5cccccadf" providerId="LiveId" clId="{15F3DA1A-5491-411D-9E87-5BEC2B26EC3A}" dt="2019-12-09T08:48:05.951" v="513" actId="20577"/>
        <pc:sldMkLst>
          <pc:docMk/>
          <pc:sldMk cId="2731551174" sldId="260"/>
        </pc:sldMkLst>
        <pc:spChg chg="add del">
          <ac:chgData name="jacopo losi" userId="6975c7b5cccccadf" providerId="LiveId" clId="{15F3DA1A-5491-411D-9E87-5BEC2B26EC3A}" dt="2019-12-09T08:42:53.967" v="370"/>
          <ac:spMkLst>
            <pc:docMk/>
            <pc:sldMk cId="2731551174" sldId="260"/>
            <ac:spMk id="6" creationId="{DEF65330-F153-4546-B769-9108EB3CC2CF}"/>
          </ac:spMkLst>
        </pc:spChg>
        <pc:spChg chg="add">
          <ac:chgData name="jacopo losi" userId="6975c7b5cccccadf" providerId="LiveId" clId="{15F3DA1A-5491-411D-9E87-5BEC2B26EC3A}" dt="2019-12-09T08:43:58.432" v="422"/>
          <ac:spMkLst>
            <pc:docMk/>
            <pc:sldMk cId="2731551174" sldId="260"/>
            <ac:spMk id="8" creationId="{0DFD61B1-D908-495C-9AAD-4A7675FEDD57}"/>
          </ac:spMkLst>
        </pc:spChg>
        <pc:spChg chg="add mod">
          <ac:chgData name="jacopo losi" userId="6975c7b5cccccadf" providerId="LiveId" clId="{15F3DA1A-5491-411D-9E87-5BEC2B26EC3A}" dt="2019-12-09T08:48:05.951" v="513" actId="20577"/>
          <ac:spMkLst>
            <pc:docMk/>
            <pc:sldMk cId="2731551174" sldId="260"/>
            <ac:spMk id="10" creationId="{51256B37-BDEE-478E-B13B-5D5DB74840F0}"/>
          </ac:spMkLst>
        </pc:spChg>
        <pc:picChg chg="add del mod">
          <ac:chgData name="jacopo losi" userId="6975c7b5cccccadf" providerId="LiveId" clId="{15F3DA1A-5491-411D-9E87-5BEC2B26EC3A}" dt="2019-12-08T22:19:20.363" v="231" actId="478"/>
          <ac:picMkLst>
            <pc:docMk/>
            <pc:sldMk cId="2731551174" sldId="260"/>
            <ac:picMk id="4" creationId="{2AC7F5CB-9211-4888-A446-7F5897DCFB7D}"/>
          </ac:picMkLst>
        </pc:picChg>
        <pc:picChg chg="add mod">
          <ac:chgData name="jacopo losi" userId="6975c7b5cccccadf" providerId="LiveId" clId="{15F3DA1A-5491-411D-9E87-5BEC2B26EC3A}" dt="2019-12-08T22:31:25.146" v="245" actId="1076"/>
          <ac:picMkLst>
            <pc:docMk/>
            <pc:sldMk cId="2731551174" sldId="260"/>
            <ac:picMk id="7" creationId="{E3705E43-5808-44DC-9EA6-F64F498C2094}"/>
          </ac:picMkLst>
        </pc:picChg>
        <pc:picChg chg="add mod">
          <ac:chgData name="jacopo losi" userId="6975c7b5cccccadf" providerId="LiveId" clId="{15F3DA1A-5491-411D-9E87-5BEC2B26EC3A}" dt="2019-12-08T22:31:53.620" v="251" actId="1076"/>
          <ac:picMkLst>
            <pc:docMk/>
            <pc:sldMk cId="2731551174" sldId="260"/>
            <ac:picMk id="9" creationId="{4E1CC6CC-0D10-4AEB-8913-0DDB68D97182}"/>
          </ac:picMkLst>
        </pc:picChg>
      </pc:sldChg>
      <pc:sldChg chg="addSp delSp modSp ord">
        <pc:chgData name="jacopo losi" userId="6975c7b5cccccadf" providerId="LiveId" clId="{15F3DA1A-5491-411D-9E87-5BEC2B26EC3A}" dt="2019-12-09T08:48:16.903" v="517" actId="20577"/>
        <pc:sldMkLst>
          <pc:docMk/>
          <pc:sldMk cId="342514364" sldId="262"/>
        </pc:sldMkLst>
        <pc:spChg chg="add del">
          <ac:chgData name="jacopo losi" userId="6975c7b5cccccadf" providerId="LiveId" clId="{15F3DA1A-5491-411D-9E87-5BEC2B26EC3A}" dt="2019-12-09T08:42:53.558" v="368"/>
          <ac:spMkLst>
            <pc:docMk/>
            <pc:sldMk cId="342514364" sldId="262"/>
            <ac:spMk id="6" creationId="{A9236DBD-2ABC-4EF4-9497-FEBF12CDA14A}"/>
          </ac:spMkLst>
        </pc:spChg>
        <pc:spChg chg="add">
          <ac:chgData name="jacopo losi" userId="6975c7b5cccccadf" providerId="LiveId" clId="{15F3DA1A-5491-411D-9E87-5BEC2B26EC3A}" dt="2019-12-09T08:44:04.918" v="424"/>
          <ac:spMkLst>
            <pc:docMk/>
            <pc:sldMk cId="342514364" sldId="262"/>
            <ac:spMk id="7" creationId="{BF96A917-CFCE-4594-BF2E-DA36EA166E13}"/>
          </ac:spMkLst>
        </pc:spChg>
        <pc:spChg chg="add mod">
          <ac:chgData name="jacopo losi" userId="6975c7b5cccccadf" providerId="LiveId" clId="{15F3DA1A-5491-411D-9E87-5BEC2B26EC3A}" dt="2019-12-09T08:48:16.903" v="517" actId="20577"/>
          <ac:spMkLst>
            <pc:docMk/>
            <pc:sldMk cId="342514364" sldId="262"/>
            <ac:spMk id="8" creationId="{CD5E7F38-36E3-4F69-BA77-9AA36749717A}"/>
          </ac:spMkLst>
        </pc:spChg>
        <pc:picChg chg="add mod">
          <ac:chgData name="jacopo losi" userId="6975c7b5cccccadf" providerId="LiveId" clId="{15F3DA1A-5491-411D-9E87-5BEC2B26EC3A}" dt="2019-12-08T22:05:53.457" v="118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delSp modSp">
        <pc:chgData name="jacopo losi" userId="6975c7b5cccccadf" providerId="LiveId" clId="{15F3DA1A-5491-411D-9E87-5BEC2B26EC3A}" dt="2019-12-09T09:07:11.888" v="917" actId="20577"/>
        <pc:sldMkLst>
          <pc:docMk/>
          <pc:sldMk cId="126330173" sldId="263"/>
        </pc:sldMkLst>
        <pc:spChg chg="add mod">
          <ac:chgData name="jacopo losi" userId="6975c7b5cccccadf" providerId="LiveId" clId="{15F3DA1A-5491-411D-9E87-5BEC2B26EC3A}" dt="2019-12-09T09:07:11.888" v="917" actId="20577"/>
          <ac:spMkLst>
            <pc:docMk/>
            <pc:sldMk cId="126330173" sldId="263"/>
            <ac:spMk id="2" creationId="{E9CDC25C-DBDA-409B-9062-4E0F802B0A94}"/>
          </ac:spMkLst>
        </pc:spChg>
        <pc:spChg chg="add del">
          <ac:chgData name="jacopo losi" userId="6975c7b5cccccadf" providerId="LiveId" clId="{15F3DA1A-5491-411D-9E87-5BEC2B26EC3A}" dt="2019-12-09T08:42:53.348" v="367"/>
          <ac:spMkLst>
            <pc:docMk/>
            <pc:sldMk cId="126330173" sldId="263"/>
            <ac:spMk id="6" creationId="{3A21C883-539E-406B-879F-CD76F2361A12}"/>
          </ac:spMkLst>
        </pc:spChg>
        <pc:spChg chg="add">
          <ac:chgData name="jacopo losi" userId="6975c7b5cccccadf" providerId="LiveId" clId="{15F3DA1A-5491-411D-9E87-5BEC2B26EC3A}" dt="2019-12-09T08:44:07.254" v="425"/>
          <ac:spMkLst>
            <pc:docMk/>
            <pc:sldMk cId="126330173" sldId="263"/>
            <ac:spMk id="7" creationId="{87575AF8-6522-4668-8791-55F1FD7FF8F3}"/>
          </ac:spMkLst>
        </pc:spChg>
        <pc:spChg chg="add mod">
          <ac:chgData name="jacopo losi" userId="6975c7b5cccccadf" providerId="LiveId" clId="{15F3DA1A-5491-411D-9E87-5BEC2B26EC3A}" dt="2019-12-09T08:48:21.050" v="519" actId="20577"/>
          <ac:spMkLst>
            <pc:docMk/>
            <pc:sldMk cId="126330173" sldId="263"/>
            <ac:spMk id="8" creationId="{0B877EFB-A968-48CC-8519-B305D6BC8955}"/>
          </ac:spMkLst>
        </pc:spChg>
        <pc:picChg chg="add mod">
          <ac:chgData name="jacopo losi" userId="6975c7b5cccccadf" providerId="LiveId" clId="{15F3DA1A-5491-411D-9E87-5BEC2B26EC3A}" dt="2019-12-08T22:09:04.784" v="133" actId="1076"/>
          <ac:picMkLst>
            <pc:docMk/>
            <pc:sldMk cId="126330173" sldId="263"/>
            <ac:picMk id="4" creationId="{9C9BD887-D210-47F2-ABC9-F6FC30926C9C}"/>
          </ac:picMkLst>
        </pc:picChg>
      </pc:sldChg>
      <pc:sldChg chg="addSp delSp modSp ord">
        <pc:chgData name="jacopo losi" userId="6975c7b5cccccadf" providerId="LiveId" clId="{15F3DA1A-5491-411D-9E87-5BEC2B26EC3A}" dt="2019-12-09T08:48:44.550" v="531" actId="20577"/>
        <pc:sldMkLst>
          <pc:docMk/>
          <pc:sldMk cId="1078916507" sldId="264"/>
        </pc:sldMkLst>
        <pc:spChg chg="mod">
          <ac:chgData name="jacopo losi" userId="6975c7b5cccccadf" providerId="LiveId" clId="{15F3DA1A-5491-411D-9E87-5BEC2B26EC3A}" dt="2019-12-08T22:09:46.342" v="136" actId="20577"/>
          <ac:spMkLst>
            <pc:docMk/>
            <pc:sldMk cId="1078916507" sldId="264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263" v="362"/>
          <ac:spMkLst>
            <pc:docMk/>
            <pc:sldMk cId="1078916507" sldId="264"/>
            <ac:spMk id="6" creationId="{3EA70BA4-F835-4C3F-B323-6B50A926A210}"/>
          </ac:spMkLst>
        </pc:spChg>
        <pc:spChg chg="add">
          <ac:chgData name="jacopo losi" userId="6975c7b5cccccadf" providerId="LiveId" clId="{15F3DA1A-5491-411D-9E87-5BEC2B26EC3A}" dt="2019-12-09T08:44:18.572" v="430"/>
          <ac:spMkLst>
            <pc:docMk/>
            <pc:sldMk cId="1078916507" sldId="264"/>
            <ac:spMk id="8" creationId="{8444D916-6F9E-4768-902F-161CD9135C82}"/>
          </ac:spMkLst>
        </pc:spChg>
        <pc:spChg chg="add mod">
          <ac:chgData name="jacopo losi" userId="6975c7b5cccccadf" providerId="LiveId" clId="{15F3DA1A-5491-411D-9E87-5BEC2B26EC3A}" dt="2019-12-09T08:48:44.550" v="531" actId="20577"/>
          <ac:spMkLst>
            <pc:docMk/>
            <pc:sldMk cId="1078916507" sldId="264"/>
            <ac:spMk id="9" creationId="{3955C0B2-0AF6-4B0E-85F6-B3F6D5DC9042}"/>
          </ac:spMkLst>
        </pc:spChg>
        <pc:picChg chg="add mod">
          <ac:chgData name="jacopo losi" userId="6975c7b5cccccadf" providerId="LiveId" clId="{15F3DA1A-5491-411D-9E87-5BEC2B26EC3A}" dt="2019-12-08T22:04:16.265" v="95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04:10.683" v="94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delSp modSp ord">
        <pc:chgData name="jacopo losi" userId="6975c7b5cccccadf" providerId="LiveId" clId="{15F3DA1A-5491-411D-9E87-5BEC2B26EC3A}" dt="2019-12-09T08:48:49.003" v="533" actId="20577"/>
        <pc:sldMkLst>
          <pc:docMk/>
          <pc:sldMk cId="2124831787" sldId="265"/>
        </pc:sldMkLst>
        <pc:spChg chg="add del">
          <ac:chgData name="jacopo losi" userId="6975c7b5cccccadf" providerId="LiveId" clId="{15F3DA1A-5491-411D-9E87-5BEC2B26EC3A}" dt="2019-12-09T08:42:52.044" v="361"/>
          <ac:spMkLst>
            <pc:docMk/>
            <pc:sldMk cId="2124831787" sldId="265"/>
            <ac:spMk id="6" creationId="{F5374016-69BC-4452-A04A-109FFA62B94F}"/>
          </ac:spMkLst>
        </pc:spChg>
        <pc:spChg chg="add">
          <ac:chgData name="jacopo losi" userId="6975c7b5cccccadf" providerId="LiveId" clId="{15F3DA1A-5491-411D-9E87-5BEC2B26EC3A}" dt="2019-12-09T08:44:20.613" v="431"/>
          <ac:spMkLst>
            <pc:docMk/>
            <pc:sldMk cId="2124831787" sldId="265"/>
            <ac:spMk id="7" creationId="{91802E87-B157-4A2F-98A3-33AF41ACD4F1}"/>
          </ac:spMkLst>
        </pc:spChg>
        <pc:spChg chg="add mod">
          <ac:chgData name="jacopo losi" userId="6975c7b5cccccadf" providerId="LiveId" clId="{15F3DA1A-5491-411D-9E87-5BEC2B26EC3A}" dt="2019-12-09T08:48:49.003" v="533" actId="20577"/>
          <ac:spMkLst>
            <pc:docMk/>
            <pc:sldMk cId="2124831787" sldId="265"/>
            <ac:spMk id="8" creationId="{8417ED17-65FD-46B4-8C22-4A8A76CA6C61}"/>
          </ac:spMkLst>
        </pc:spChg>
        <pc:picChg chg="add mod">
          <ac:chgData name="jacopo losi" userId="6975c7b5cccccadf" providerId="LiveId" clId="{15F3DA1A-5491-411D-9E87-5BEC2B26EC3A}" dt="2019-12-08T22:05:23.318" v="110" actId="1076"/>
          <ac:picMkLst>
            <pc:docMk/>
            <pc:sldMk cId="2124831787" sldId="265"/>
            <ac:picMk id="4" creationId="{FF7B1480-B764-49D9-BDBC-45D1D90404F6}"/>
          </ac:picMkLst>
        </pc:picChg>
      </pc:sldChg>
      <pc:sldChg chg="addSp delSp modSp ord">
        <pc:chgData name="jacopo losi" userId="6975c7b5cccccadf" providerId="LiveId" clId="{15F3DA1A-5491-411D-9E87-5BEC2B26EC3A}" dt="2019-12-09T08:48:39.800" v="529" actId="20577"/>
        <pc:sldMkLst>
          <pc:docMk/>
          <pc:sldMk cId="2753424814" sldId="266"/>
        </pc:sldMkLst>
        <pc:spChg chg="mod">
          <ac:chgData name="jacopo losi" userId="6975c7b5cccccadf" providerId="LiveId" clId="{15F3DA1A-5491-411D-9E87-5BEC2B26EC3A}" dt="2019-12-08T22:15:20.872" v="199" actId="20577"/>
          <ac:spMkLst>
            <pc:docMk/>
            <pc:sldMk cId="2753424814" sldId="266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493" v="363"/>
          <ac:spMkLst>
            <pc:docMk/>
            <pc:sldMk cId="2753424814" sldId="266"/>
            <ac:spMk id="6" creationId="{B4BB60D8-C4C9-4D30-ABDB-CC5737E15D27}"/>
          </ac:spMkLst>
        </pc:spChg>
        <pc:spChg chg="add">
          <ac:chgData name="jacopo losi" userId="6975c7b5cccccadf" providerId="LiveId" clId="{15F3DA1A-5491-411D-9E87-5BEC2B26EC3A}" dt="2019-12-09T08:44:16.816" v="429"/>
          <ac:spMkLst>
            <pc:docMk/>
            <pc:sldMk cId="2753424814" sldId="266"/>
            <ac:spMk id="7" creationId="{F77AEE5B-0161-481E-85BF-FEE2B891D27D}"/>
          </ac:spMkLst>
        </pc:spChg>
        <pc:spChg chg="add mod">
          <ac:chgData name="jacopo losi" userId="6975c7b5cccccadf" providerId="LiveId" clId="{15F3DA1A-5491-411D-9E87-5BEC2B26EC3A}" dt="2019-12-09T08:48:39.800" v="529" actId="20577"/>
          <ac:spMkLst>
            <pc:docMk/>
            <pc:sldMk cId="2753424814" sldId="266"/>
            <ac:spMk id="8" creationId="{D565E502-0F73-4468-979F-62BF2A4895E4}"/>
          </ac:spMkLst>
        </pc:spChg>
        <pc:picChg chg="add mod">
          <ac:chgData name="jacopo losi" userId="6975c7b5cccccadf" providerId="LiveId" clId="{15F3DA1A-5491-411D-9E87-5BEC2B26EC3A}" dt="2019-12-08T22:05:01.459" v="104" actId="14100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2:04:55.233" v="102" actId="14100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delSp modSp">
        <pc:chgData name="jacopo losi" userId="6975c7b5cccccadf" providerId="LiveId" clId="{15F3DA1A-5491-411D-9E87-5BEC2B26EC3A}" dt="2019-12-09T08:48:54.201" v="535" actId="20577"/>
        <pc:sldMkLst>
          <pc:docMk/>
          <pc:sldMk cId="1443627318" sldId="267"/>
        </pc:sldMkLst>
        <pc:spChg chg="add del mod">
          <ac:chgData name="jacopo losi" userId="6975c7b5cccccadf" providerId="LiveId" clId="{15F3DA1A-5491-411D-9E87-5BEC2B26EC3A}" dt="2019-12-09T08:42:51.793" v="360"/>
          <ac:spMkLst>
            <pc:docMk/>
            <pc:sldMk cId="1443627318" sldId="267"/>
            <ac:spMk id="6" creationId="{5BAADACD-BABA-4BFA-B50C-F3414D836B82}"/>
          </ac:spMkLst>
        </pc:spChg>
        <pc:spChg chg="add">
          <ac:chgData name="jacopo losi" userId="6975c7b5cccccadf" providerId="LiveId" clId="{15F3DA1A-5491-411D-9E87-5BEC2B26EC3A}" dt="2019-12-09T08:44:22.790" v="432"/>
          <ac:spMkLst>
            <pc:docMk/>
            <pc:sldMk cId="1443627318" sldId="267"/>
            <ac:spMk id="7" creationId="{4BF1D520-1DEC-4D99-B06F-34A47DB4A2A1}"/>
          </ac:spMkLst>
        </pc:spChg>
        <pc:spChg chg="add mod">
          <ac:chgData name="jacopo losi" userId="6975c7b5cccccadf" providerId="LiveId" clId="{15F3DA1A-5491-411D-9E87-5BEC2B26EC3A}" dt="2019-12-09T08:48:54.201" v="535" actId="20577"/>
          <ac:spMkLst>
            <pc:docMk/>
            <pc:sldMk cId="1443627318" sldId="267"/>
            <ac:spMk id="8" creationId="{99A78D44-F3CD-4081-BEEA-7473E210B568}"/>
          </ac:spMkLst>
        </pc:spChg>
        <pc:picChg chg="add mod">
          <ac:chgData name="jacopo losi" userId="6975c7b5cccccadf" providerId="LiveId" clId="{15F3DA1A-5491-411D-9E87-5BEC2B26EC3A}" dt="2019-12-08T22:05:38.867" v="115" actId="1076"/>
          <ac:picMkLst>
            <pc:docMk/>
            <pc:sldMk cId="1443627318" sldId="267"/>
            <ac:picMk id="4" creationId="{089B4EAF-C36F-41BE-84DE-836996508B89}"/>
          </ac:picMkLst>
        </pc:picChg>
      </pc:sldChg>
      <pc:sldChg chg="addSp delSp modSp add">
        <pc:chgData name="jacopo losi" userId="6975c7b5cccccadf" providerId="LiveId" clId="{15F3DA1A-5491-411D-9E87-5BEC2B26EC3A}" dt="2019-12-09T08:48:35.684" v="527" actId="20577"/>
        <pc:sldMkLst>
          <pc:docMk/>
          <pc:sldMk cId="69213707" sldId="268"/>
        </pc:sldMkLst>
        <pc:spChg chg="mod">
          <ac:chgData name="jacopo losi" userId="6975c7b5cccccadf" providerId="LiveId" clId="{15F3DA1A-5491-411D-9E87-5BEC2B26EC3A}" dt="2019-12-08T22:15:11.083" v="179" actId="20577"/>
          <ac:spMkLst>
            <pc:docMk/>
            <pc:sldMk cId="69213707" sldId="268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692" v="364"/>
          <ac:spMkLst>
            <pc:docMk/>
            <pc:sldMk cId="69213707" sldId="268"/>
            <ac:spMk id="6" creationId="{6077941E-B069-4702-8ADA-EB48F5F34B7D}"/>
          </ac:spMkLst>
        </pc:spChg>
        <pc:spChg chg="add">
          <ac:chgData name="jacopo losi" userId="6975c7b5cccccadf" providerId="LiveId" clId="{15F3DA1A-5491-411D-9E87-5BEC2B26EC3A}" dt="2019-12-09T08:44:15.099" v="428"/>
          <ac:spMkLst>
            <pc:docMk/>
            <pc:sldMk cId="69213707" sldId="268"/>
            <ac:spMk id="7" creationId="{A59AEAF6-058F-4A56-A3D8-0CA48F866362}"/>
          </ac:spMkLst>
        </pc:spChg>
        <pc:spChg chg="add mod">
          <ac:chgData name="jacopo losi" userId="6975c7b5cccccadf" providerId="LiveId" clId="{15F3DA1A-5491-411D-9E87-5BEC2B26EC3A}" dt="2019-12-09T08:48:35.684" v="527" actId="20577"/>
          <ac:spMkLst>
            <pc:docMk/>
            <pc:sldMk cId="69213707" sldId="268"/>
            <ac:spMk id="8" creationId="{FB11102C-616E-4B45-8E3E-B15E96EA0046}"/>
          </ac:spMkLst>
        </pc:spChg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2:04:42.469" v="99" actId="14100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2:04:45.767" v="100" actId="14100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9T08:48:10.850" v="515" actId="20577"/>
        <pc:sldMkLst>
          <pc:docMk/>
          <pc:sldMk cId="1526197859" sldId="269"/>
        </pc:sldMkLst>
        <pc:spChg chg="add del">
          <ac:chgData name="jacopo losi" userId="6975c7b5cccccadf" providerId="LiveId" clId="{15F3DA1A-5491-411D-9E87-5BEC2B26EC3A}" dt="2019-12-09T08:42:53.742" v="369"/>
          <ac:spMkLst>
            <pc:docMk/>
            <pc:sldMk cId="1526197859" sldId="269"/>
            <ac:spMk id="7" creationId="{72012E1F-C6DB-4FB8-B4C3-610285CF6DEF}"/>
          </ac:spMkLst>
        </pc:spChg>
        <pc:spChg chg="add">
          <ac:chgData name="jacopo losi" userId="6975c7b5cccccadf" providerId="LiveId" clId="{15F3DA1A-5491-411D-9E87-5BEC2B26EC3A}" dt="2019-12-09T08:44:01.192" v="423"/>
          <ac:spMkLst>
            <pc:docMk/>
            <pc:sldMk cId="1526197859" sldId="269"/>
            <ac:spMk id="8" creationId="{A42D0672-09FC-4E85-90DE-B4CEF7F65510}"/>
          </ac:spMkLst>
        </pc:spChg>
        <pc:spChg chg="add mod">
          <ac:chgData name="jacopo losi" userId="6975c7b5cccccadf" providerId="LiveId" clId="{15F3DA1A-5491-411D-9E87-5BEC2B26EC3A}" dt="2019-12-09T08:48:10.850" v="515" actId="20577"/>
          <ac:spMkLst>
            <pc:docMk/>
            <pc:sldMk cId="1526197859" sldId="269"/>
            <ac:spMk id="9" creationId="{6F36D432-7837-4583-91AC-18CBA24233C7}"/>
          </ac:spMkLst>
        </pc:spChg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2:06:04.500" v="121" actId="1076"/>
          <ac:picMkLst>
            <pc:docMk/>
            <pc:sldMk cId="1526197859" sldId="269"/>
            <ac:picMk id="6" creationId="{978C0224-CB37-42A0-8149-565E7E1F0CF7}"/>
          </ac:picMkLst>
        </pc:picChg>
      </pc:sldChg>
      <pc:sldChg chg="addSp delSp modSp add ord">
        <pc:chgData name="jacopo losi" userId="6975c7b5cccccadf" providerId="LiveId" clId="{15F3DA1A-5491-411D-9E87-5BEC2B26EC3A}" dt="2019-12-09T09:11:51.067" v="1110" actId="1076"/>
        <pc:sldMkLst>
          <pc:docMk/>
          <pc:sldMk cId="2133515375" sldId="270"/>
        </pc:sldMkLst>
        <pc:spChg chg="add mod">
          <ac:chgData name="jacopo losi" userId="6975c7b5cccccadf" providerId="LiveId" clId="{15F3DA1A-5491-411D-9E87-5BEC2B26EC3A}" dt="2019-12-09T09:11:35.179" v="1108" actId="790"/>
          <ac:spMkLst>
            <pc:docMk/>
            <pc:sldMk cId="2133515375" sldId="270"/>
            <ac:spMk id="2" creationId="{580AE854-2D16-4AC4-B853-862BCD271763}"/>
          </ac:spMkLst>
        </pc:spChg>
        <pc:spChg chg="mod">
          <ac:chgData name="jacopo losi" userId="6975c7b5cccccadf" providerId="LiveId" clId="{15F3DA1A-5491-411D-9E87-5BEC2B26EC3A}" dt="2019-12-08T22:09:58.454" v="138" actId="20577"/>
          <ac:spMkLst>
            <pc:docMk/>
            <pc:sldMk cId="2133515375" sldId="270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3.124" v="366"/>
          <ac:spMkLst>
            <pc:docMk/>
            <pc:sldMk cId="2133515375" sldId="270"/>
            <ac:spMk id="7" creationId="{26F1FF53-8FC5-41E6-9F12-B790F57AF5ED}"/>
          </ac:spMkLst>
        </pc:spChg>
        <pc:spChg chg="add">
          <ac:chgData name="jacopo losi" userId="6975c7b5cccccadf" providerId="LiveId" clId="{15F3DA1A-5491-411D-9E87-5BEC2B26EC3A}" dt="2019-12-09T08:44:09.656" v="426"/>
          <ac:spMkLst>
            <pc:docMk/>
            <pc:sldMk cId="2133515375" sldId="270"/>
            <ac:spMk id="8" creationId="{10A3AC13-4BE6-47A9-8105-9BE6C314B412}"/>
          </ac:spMkLst>
        </pc:spChg>
        <pc:spChg chg="add mod">
          <ac:chgData name="jacopo losi" userId="6975c7b5cccccadf" providerId="LiveId" clId="{15F3DA1A-5491-411D-9E87-5BEC2B26EC3A}" dt="2019-12-09T08:48:24.968" v="521" actId="20577"/>
          <ac:spMkLst>
            <pc:docMk/>
            <pc:sldMk cId="2133515375" sldId="270"/>
            <ac:spMk id="10" creationId="{7C3200A1-8BFF-41B8-B0B7-9A4B394BE039}"/>
          </ac:spMkLst>
        </pc:spChg>
        <pc:picChg chg="del">
          <ac:chgData name="jacopo losi" userId="6975c7b5cccccadf" providerId="LiveId" clId="{15F3DA1A-5491-411D-9E87-5BEC2B26EC3A}" dt="2019-12-08T22:03:58.634" v="91" actId="478"/>
          <ac:picMkLst>
            <pc:docMk/>
            <pc:sldMk cId="2133515375" sldId="270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9T09:11:51.067" v="1110" actId="1076"/>
          <ac:picMkLst>
            <pc:docMk/>
            <pc:sldMk cId="2133515375" sldId="270"/>
            <ac:picMk id="6" creationId="{E9D602A4-686E-473A-86A0-6EE3AF02D850}"/>
          </ac:picMkLst>
        </pc:picChg>
        <pc:picChg chg="del">
          <ac:chgData name="jacopo losi" userId="6975c7b5cccccadf" providerId="LiveId" clId="{15F3DA1A-5491-411D-9E87-5BEC2B26EC3A}" dt="2019-12-08T22:04:00.429" v="92" actId="478"/>
          <ac:picMkLst>
            <pc:docMk/>
            <pc:sldMk cId="2133515375" sldId="270"/>
            <ac:picMk id="7" creationId="{2E77A3BB-31F6-494A-9A12-C477975B4371}"/>
          </ac:picMkLst>
        </pc:picChg>
        <pc:picChg chg="add del mod">
          <ac:chgData name="jacopo losi" userId="6975c7b5cccccadf" providerId="LiveId" clId="{15F3DA1A-5491-411D-9E87-5BEC2B26EC3A}" dt="2019-12-09T09:11:46.222" v="1109" actId="478"/>
          <ac:picMkLst>
            <pc:docMk/>
            <pc:sldMk cId="2133515375" sldId="270"/>
            <ac:picMk id="9" creationId="{928F3CFE-D3CD-4F0B-9FCD-9E11492904FF}"/>
          </ac:picMkLst>
        </pc:picChg>
      </pc:sldChg>
      <pc:sldChg chg="addSp delSp modSp add ord">
        <pc:chgData name="jacopo losi" userId="6975c7b5cccccadf" providerId="LiveId" clId="{15F3DA1A-5491-411D-9E87-5BEC2B26EC3A}" dt="2019-12-09T09:20:01.177" v="1338" actId="790"/>
        <pc:sldMkLst>
          <pc:docMk/>
          <pc:sldMk cId="1719011668" sldId="271"/>
        </pc:sldMkLst>
        <pc:spChg chg="add mod">
          <ac:chgData name="jacopo losi" userId="6975c7b5cccccadf" providerId="LiveId" clId="{15F3DA1A-5491-411D-9E87-5BEC2B26EC3A}" dt="2019-12-09T09:17:56.952" v="1176" actId="255"/>
          <ac:spMkLst>
            <pc:docMk/>
            <pc:sldMk cId="1719011668" sldId="271"/>
            <ac:spMk id="2" creationId="{AC67E239-E2DA-4771-82E3-10C0747DCD0D}"/>
          </ac:spMkLst>
        </pc:spChg>
        <pc:spChg chg="mod">
          <ac:chgData name="jacopo losi" userId="6975c7b5cccccadf" providerId="LiveId" clId="{15F3DA1A-5491-411D-9E87-5BEC2B26EC3A}" dt="2019-12-08T22:15:37.084" v="219" actId="20577"/>
          <ac:spMkLst>
            <pc:docMk/>
            <pc:sldMk cId="1719011668" sldId="271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899" v="365"/>
          <ac:spMkLst>
            <pc:docMk/>
            <pc:sldMk cId="1719011668" sldId="271"/>
            <ac:spMk id="6" creationId="{4DE0B458-EEBB-4DD6-839E-156219B70B12}"/>
          </ac:spMkLst>
        </pc:spChg>
        <pc:spChg chg="add">
          <ac:chgData name="jacopo losi" userId="6975c7b5cccccadf" providerId="LiveId" clId="{15F3DA1A-5491-411D-9E87-5BEC2B26EC3A}" dt="2019-12-09T08:44:13.117" v="427"/>
          <ac:spMkLst>
            <pc:docMk/>
            <pc:sldMk cId="1719011668" sldId="271"/>
            <ac:spMk id="7" creationId="{2444C9F4-F423-48E7-9FD1-2E7FAEB3CB98}"/>
          </ac:spMkLst>
        </pc:spChg>
        <pc:spChg chg="add mod">
          <ac:chgData name="jacopo losi" userId="6975c7b5cccccadf" providerId="LiveId" clId="{15F3DA1A-5491-411D-9E87-5BEC2B26EC3A}" dt="2019-12-09T08:48:31.201" v="525" actId="20577"/>
          <ac:spMkLst>
            <pc:docMk/>
            <pc:sldMk cId="1719011668" sldId="271"/>
            <ac:spMk id="8" creationId="{41C80402-8686-49DF-8BD5-F8CDBD6C43D8}"/>
          </ac:spMkLst>
        </pc:spChg>
        <pc:spChg chg="add mod">
          <ac:chgData name="jacopo losi" userId="6975c7b5cccccadf" providerId="LiveId" clId="{15F3DA1A-5491-411D-9E87-5BEC2B26EC3A}" dt="2019-12-09T09:20:01.177" v="1338" actId="790"/>
          <ac:spMkLst>
            <pc:docMk/>
            <pc:sldMk cId="1719011668" sldId="271"/>
            <ac:spMk id="11" creationId="{F98AB474-7C13-4E74-ABA6-A0F3BB5827D1}"/>
          </ac:spMkLst>
        </pc:spChg>
        <pc:picChg chg="add mod">
          <ac:chgData name="jacopo losi" userId="6975c7b5cccccadf" providerId="LiveId" clId="{15F3DA1A-5491-411D-9E87-5BEC2B26EC3A}" dt="2019-12-08T22:16:33.223" v="227" actId="1076"/>
          <ac:picMkLst>
            <pc:docMk/>
            <pc:sldMk cId="1719011668" sldId="271"/>
            <ac:picMk id="4" creationId="{B5DB107A-EB33-42E9-8CED-A5FE823CFC86}"/>
          </ac:picMkLst>
        </pc:picChg>
        <pc:picChg chg="del">
          <ac:chgData name="jacopo losi" userId="6975c7b5cccccadf" providerId="LiveId" clId="{15F3DA1A-5491-411D-9E87-5BEC2B26EC3A}" dt="2019-12-08T22:15:39.295" v="220" actId="478"/>
          <ac:picMkLst>
            <pc:docMk/>
            <pc:sldMk cId="1719011668" sldId="271"/>
            <ac:picMk id="9" creationId="{D6D81283-6B56-44C1-A68A-E46443B3B333}"/>
          </ac:picMkLst>
        </pc:picChg>
        <pc:picChg chg="del">
          <ac:chgData name="jacopo losi" userId="6975c7b5cccccadf" providerId="LiveId" clId="{15F3DA1A-5491-411D-9E87-5BEC2B26EC3A}" dt="2019-12-08T22:15:39.971" v="221" actId="478"/>
          <ac:picMkLst>
            <pc:docMk/>
            <pc:sldMk cId="1719011668" sldId="271"/>
            <ac:picMk id="10" creationId="{CAC6B8E5-51D0-4FE7-8792-A671DF7F6249}"/>
          </ac:picMkLst>
        </pc:picChg>
        <pc:picChg chg="add mod">
          <ac:chgData name="jacopo losi" userId="6975c7b5cccccadf" providerId="LiveId" clId="{15F3DA1A-5491-411D-9E87-5BEC2B26EC3A}" dt="2019-12-09T09:17:37.060" v="1173" actId="1076"/>
          <ac:picMkLst>
            <pc:docMk/>
            <pc:sldMk cId="1719011668" sldId="271"/>
            <ac:picMk id="10" creationId="{D78A745A-E571-4166-B2B8-642776E3E8F4}"/>
          </ac:picMkLst>
        </pc:picChg>
      </pc:sldChg>
      <pc:sldChg chg="delSp modSp add">
        <pc:chgData name="jacopo losi" userId="6975c7b5cccccadf" providerId="LiveId" clId="{15F3DA1A-5491-411D-9E87-5BEC2B26EC3A}" dt="2019-12-09T08:49:44.733" v="590" actId="20577"/>
        <pc:sldMkLst>
          <pc:docMk/>
          <pc:sldMk cId="2100722661" sldId="272"/>
        </pc:sldMkLst>
        <pc:spChg chg="mod">
          <ac:chgData name="jacopo losi" userId="6975c7b5cccccadf" providerId="LiveId" clId="{15F3DA1A-5491-411D-9E87-5BEC2B26EC3A}" dt="2019-12-09T08:49:44.733" v="590" actId="20577"/>
          <ac:spMkLst>
            <pc:docMk/>
            <pc:sldMk cId="2100722661" sldId="272"/>
            <ac:spMk id="3" creationId="{3B1DDAF8-ACFC-4239-B5AD-1406F146ECA8}"/>
          </ac:spMkLst>
        </pc:spChg>
        <pc:spChg chg="mod">
          <ac:chgData name="jacopo losi" userId="6975c7b5cccccadf" providerId="LiveId" clId="{15F3DA1A-5491-411D-9E87-5BEC2B26EC3A}" dt="2019-12-09T08:49:24.446" v="572" actId="20577"/>
          <ac:spMkLst>
            <pc:docMk/>
            <pc:sldMk cId="2100722661" sldId="272"/>
            <ac:spMk id="8" creationId="{99A78D44-F3CD-4081-BEEA-7473E210B568}"/>
          </ac:spMkLst>
        </pc:spChg>
        <pc:picChg chg="del">
          <ac:chgData name="jacopo losi" userId="6975c7b5cccccadf" providerId="LiveId" clId="{15F3DA1A-5491-411D-9E87-5BEC2B26EC3A}" dt="2019-12-09T08:49:03.138" v="537" actId="478"/>
          <ac:picMkLst>
            <pc:docMk/>
            <pc:sldMk cId="2100722661" sldId="272"/>
            <ac:picMk id="4" creationId="{089B4EAF-C36F-41BE-84DE-836996508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COMPARSION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5DB107A-EB33-42E9-8CED-A5FE823C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767856"/>
            <a:ext cx="5470185" cy="227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C9F4-F423-48E7-9FD1-2E7FAEB3CB98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80402-8686-49DF-8BD5-F8CDBD6C43D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09/15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7E239-E2DA-4771-82E3-10C0747DCD0D}"/>
              </a:ext>
            </a:extLst>
          </p:cNvPr>
          <p:cNvSpPr txBox="1"/>
          <p:nvPr/>
        </p:nvSpPr>
        <p:spPr>
          <a:xfrm>
            <a:off x="6483927" y="2133600"/>
            <a:ext cx="4682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Chosen the full model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78A745A-E571-4166-B2B8-642776E3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520" y="2564523"/>
            <a:ext cx="1087649" cy="108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AB474-7C13-4E74-ABA6-A0F3BB5827D1}"/>
              </a:ext>
            </a:extLst>
          </p:cNvPr>
          <p:cNvSpPr txBox="1"/>
          <p:nvPr/>
        </p:nvSpPr>
        <p:spPr>
          <a:xfrm>
            <a:off x="7056579" y="3836466"/>
            <a:ext cx="3546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Tested model with different families of distribution and tested with leave-one-out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719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2328522"/>
            <a:ext cx="5390919" cy="33269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22"/>
            <a:ext cx="5390920" cy="332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AEAF6-058F-4A56-A3D8-0CA48F86636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102C-616E-4B45-8E3E-B15E96EA0046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10/15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192"/>
            <a:ext cx="5427956" cy="334982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4" y="2292192"/>
            <a:ext cx="5427956" cy="334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AEE5B-0161-481E-85BF-FEE2B891D27D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5E502-0F73-4468-979F-62BF2A4895E4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409226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448858"/>
            <a:ext cx="5753797" cy="355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4D916-6F9E-4768-902F-161CD9135C8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5C0B2-0AF6-4B0E-85F6-B3F6D5DC9042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4" y="2335675"/>
            <a:ext cx="6363496" cy="392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2E87-B157-4A2F-98A3-33AF41ACD4F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ED17-65FD-46B4-8C22-4A8A76CA6C61}"/>
              </a:ext>
            </a:extLst>
          </p:cNvPr>
          <p:cNvSpPr txBox="1"/>
          <p:nvPr/>
        </p:nvSpPr>
        <p:spPr>
          <a:xfrm>
            <a:off x="10972800" y="26479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" y="2281381"/>
            <a:ext cx="6226460" cy="3842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 AND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DD94-C9FB-4FD3-8372-C71C5335D81B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0C35C-9112-496D-A366-E3A2DA02F843}"/>
              </a:ext>
            </a:extLst>
          </p:cNvPr>
          <p:cNvSpPr txBox="1"/>
          <p:nvPr/>
        </p:nvSpPr>
        <p:spPr>
          <a:xfrm>
            <a:off x="10935856" y="264791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ACC97-C8D9-4FF0-9098-EAD33312FA15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BAE7-E0BB-4EB8-840E-B461BD6556AF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2DFCE-353F-4118-AF9C-EE9D60C39EA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7F56-6381-498D-BB97-78D0DAC138E4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E3705E43-5808-44DC-9EA6-F64F498C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5" y="3161693"/>
            <a:ext cx="5429614" cy="19015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CC6CC-0D10-4AEB-8913-0DDB68D97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34106"/>
            <a:ext cx="5429614" cy="261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D61B1-D908-495C-9AAD-4A7675FEDD5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6B37-BDEE-478E-B13B-5D5DB74840F0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6" y="1716833"/>
            <a:ext cx="7305868" cy="4508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D0672-09FC-4E85-90DE-B4CEF7F65510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D432-7837-4583-91AC-18CBA24233C7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1801091"/>
            <a:ext cx="7231266" cy="446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A917-CFCE-4594-BF2E-DA36EA166E1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E7F38-36E3-4F69-BA77-9AA36749717A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06/15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D887-D210-47F2-ABC9-F6FC3092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091558"/>
            <a:ext cx="6936698" cy="428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75AF8-6522-4668-8791-55F1FD7FF8F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77EFB-A968-48CC-8519-B305D6BC8955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07/15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DC25C-DBDA-409B-9062-4E0F802B0A94}"/>
              </a:ext>
            </a:extLst>
          </p:cNvPr>
          <p:cNvSpPr txBox="1"/>
          <p:nvPr/>
        </p:nvSpPr>
        <p:spPr>
          <a:xfrm>
            <a:off x="7897091" y="2336800"/>
            <a:ext cx="3482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esults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of the Stan fitting for the Full model. 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It is possible to notice that the convergence is obtained for all the coefficients of the regression model in all the chains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grey area  highlights the warm-up length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6" name="Picture 5" descr="A screen shot of a keyboard&#10;&#10;Description automatically generated">
            <a:extLst>
              <a:ext uri="{FF2B5EF4-FFF2-40B4-BE49-F238E27FC236}">
                <a16:creationId xmlns:a16="http://schemas.microsoft.com/office/drawing/2014/main" id="{E9D602A4-686E-473A-86A0-6EE3AF02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5" y="3241771"/>
            <a:ext cx="5796874" cy="206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AC13-4BE6-47A9-8105-9BE6C314B41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00A1-8BFF-41B8-B0B7-9A4B394BE039}"/>
              </a:ext>
            </a:extLst>
          </p:cNvPr>
          <p:cNvSpPr txBox="1"/>
          <p:nvPr/>
        </p:nvSpPr>
        <p:spPr>
          <a:xfrm>
            <a:off x="10954328" y="23878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08/15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AE854-2D16-4AC4-B853-862BCD271763}"/>
              </a:ext>
            </a:extLst>
          </p:cNvPr>
          <p:cNvSpPr txBox="1"/>
          <p:nvPr/>
        </p:nvSpPr>
        <p:spPr>
          <a:xfrm>
            <a:off x="6548582" y="2382982"/>
            <a:ext cx="4821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HMC Diagnostic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ended with a divergence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saturated the maximum tree depth of 10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E-BFMI indicated no pathological behaviour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423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jacopo losi</cp:lastModifiedBy>
  <cp:revision>10</cp:revision>
  <dcterms:created xsi:type="dcterms:W3CDTF">2019-12-07T12:58:42Z</dcterms:created>
  <dcterms:modified xsi:type="dcterms:W3CDTF">2019-12-09T09:20:09Z</dcterms:modified>
</cp:coreProperties>
</file>