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9" r:id="rId7"/>
    <p:sldId id="262" r:id="rId8"/>
    <p:sldId id="263" r:id="rId9"/>
    <p:sldId id="270" r:id="rId10"/>
    <p:sldId id="271" r:id="rId11"/>
    <p:sldId id="268" r:id="rId12"/>
    <p:sldId id="266" r:id="rId13"/>
    <p:sldId id="264" r:id="rId14"/>
    <p:sldId id="265" r:id="rId15"/>
    <p:sldId id="267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F3DA1A-5491-411D-9E87-5BEC2B26EC3A}" v="34" dt="2019-12-08T22:19:56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2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po losi" userId="6975c7b5cccccadf" providerId="LiveId" clId="{15F3DA1A-5491-411D-9E87-5BEC2B26EC3A}"/>
    <pc:docChg chg="undo custSel addSld modSld sldOrd">
      <pc:chgData name="jacopo losi" userId="6975c7b5cccccadf" providerId="LiveId" clId="{15F3DA1A-5491-411D-9E87-5BEC2B26EC3A}" dt="2019-12-08T22:32:23.671" v="252" actId="1036"/>
      <pc:docMkLst>
        <pc:docMk/>
      </pc:docMkLst>
      <pc:sldChg chg="addSp delSp modSp">
        <pc:chgData name="jacopo losi" userId="6975c7b5cccccadf" providerId="LiveId" clId="{15F3DA1A-5491-411D-9E87-5BEC2B26EC3A}" dt="2019-12-08T22:31:53.620" v="251" actId="1076"/>
        <pc:sldMkLst>
          <pc:docMk/>
          <pc:sldMk cId="2731551174" sldId="260"/>
        </pc:sldMkLst>
        <pc:picChg chg="add del mod">
          <ac:chgData name="jacopo losi" userId="6975c7b5cccccadf" providerId="LiveId" clId="{15F3DA1A-5491-411D-9E87-5BEC2B26EC3A}" dt="2019-12-08T22:19:20.363" v="231" actId="478"/>
          <ac:picMkLst>
            <pc:docMk/>
            <pc:sldMk cId="2731551174" sldId="260"/>
            <ac:picMk id="4" creationId="{2AC7F5CB-9211-4888-A446-7F5897DCFB7D}"/>
          </ac:picMkLst>
        </pc:picChg>
        <pc:picChg chg="add mod">
          <ac:chgData name="jacopo losi" userId="6975c7b5cccccadf" providerId="LiveId" clId="{15F3DA1A-5491-411D-9E87-5BEC2B26EC3A}" dt="2019-12-08T22:31:25.146" v="245" actId="1076"/>
          <ac:picMkLst>
            <pc:docMk/>
            <pc:sldMk cId="2731551174" sldId="260"/>
            <ac:picMk id="7" creationId="{E3705E43-5808-44DC-9EA6-F64F498C2094}"/>
          </ac:picMkLst>
        </pc:picChg>
        <pc:picChg chg="add mod">
          <ac:chgData name="jacopo losi" userId="6975c7b5cccccadf" providerId="LiveId" clId="{15F3DA1A-5491-411D-9E87-5BEC2B26EC3A}" dt="2019-12-08T22:31:53.620" v="251" actId="1076"/>
          <ac:picMkLst>
            <pc:docMk/>
            <pc:sldMk cId="2731551174" sldId="260"/>
            <ac:picMk id="9" creationId="{4E1CC6CC-0D10-4AEB-8913-0DDB68D97182}"/>
          </ac:picMkLst>
        </pc:picChg>
      </pc:sldChg>
      <pc:sldChg chg="addSp modSp ord">
        <pc:chgData name="jacopo losi" userId="6975c7b5cccccadf" providerId="LiveId" clId="{15F3DA1A-5491-411D-9E87-5BEC2B26EC3A}" dt="2019-12-08T22:05:53.457" v="118" actId="1076"/>
        <pc:sldMkLst>
          <pc:docMk/>
          <pc:sldMk cId="342514364" sldId="262"/>
        </pc:sldMkLst>
        <pc:picChg chg="add mod">
          <ac:chgData name="jacopo losi" userId="6975c7b5cccccadf" providerId="LiveId" clId="{15F3DA1A-5491-411D-9E87-5BEC2B26EC3A}" dt="2019-12-08T22:05:53.457" v="118" actId="1076"/>
          <ac:picMkLst>
            <pc:docMk/>
            <pc:sldMk cId="342514364" sldId="262"/>
            <ac:picMk id="4" creationId="{3B86EE41-290F-4D3F-9F89-E3C320BCAFF4}"/>
          </ac:picMkLst>
        </pc:picChg>
      </pc:sldChg>
      <pc:sldChg chg="addSp modSp">
        <pc:chgData name="jacopo losi" userId="6975c7b5cccccadf" providerId="LiveId" clId="{15F3DA1A-5491-411D-9E87-5BEC2B26EC3A}" dt="2019-12-08T22:09:04.784" v="133" actId="1076"/>
        <pc:sldMkLst>
          <pc:docMk/>
          <pc:sldMk cId="126330173" sldId="263"/>
        </pc:sldMkLst>
        <pc:picChg chg="add mod">
          <ac:chgData name="jacopo losi" userId="6975c7b5cccccadf" providerId="LiveId" clId="{15F3DA1A-5491-411D-9E87-5BEC2B26EC3A}" dt="2019-12-08T22:09:04.784" v="133" actId="1076"/>
          <ac:picMkLst>
            <pc:docMk/>
            <pc:sldMk cId="126330173" sldId="263"/>
            <ac:picMk id="4" creationId="{9C9BD887-D210-47F2-ABC9-F6FC30926C9C}"/>
          </ac:picMkLst>
        </pc:picChg>
      </pc:sldChg>
      <pc:sldChg chg="addSp modSp ord">
        <pc:chgData name="jacopo losi" userId="6975c7b5cccccadf" providerId="LiveId" clId="{15F3DA1A-5491-411D-9E87-5BEC2B26EC3A}" dt="2019-12-08T22:09:46.342" v="136" actId="20577"/>
        <pc:sldMkLst>
          <pc:docMk/>
          <pc:sldMk cId="1078916507" sldId="264"/>
        </pc:sldMkLst>
        <pc:spChg chg="mod">
          <ac:chgData name="jacopo losi" userId="6975c7b5cccccadf" providerId="LiveId" clId="{15F3DA1A-5491-411D-9E87-5BEC2B26EC3A}" dt="2019-12-08T22:09:46.342" v="136" actId="20577"/>
          <ac:spMkLst>
            <pc:docMk/>
            <pc:sldMk cId="1078916507" sldId="264"/>
            <ac:spMk id="3" creationId="{3B1DDAF8-ACFC-4239-B5AD-1406F146ECA8}"/>
          </ac:spMkLst>
        </pc:spChg>
        <pc:picChg chg="add mod">
          <ac:chgData name="jacopo losi" userId="6975c7b5cccccadf" providerId="LiveId" clId="{15F3DA1A-5491-411D-9E87-5BEC2B26EC3A}" dt="2019-12-08T22:04:16.265" v="95" actId="1076"/>
          <ac:picMkLst>
            <pc:docMk/>
            <pc:sldMk cId="1078916507" sldId="264"/>
            <ac:picMk id="4" creationId="{7DE2A0B3-6FEA-4138-8D7B-FF36A49B7FD3}"/>
          </ac:picMkLst>
        </pc:picChg>
        <pc:picChg chg="add mod">
          <ac:chgData name="jacopo losi" userId="6975c7b5cccccadf" providerId="LiveId" clId="{15F3DA1A-5491-411D-9E87-5BEC2B26EC3A}" dt="2019-12-08T22:04:10.683" v="94" actId="1076"/>
          <ac:picMkLst>
            <pc:docMk/>
            <pc:sldMk cId="1078916507" sldId="264"/>
            <ac:picMk id="7" creationId="{2E77A3BB-31F6-494A-9A12-C477975B4371}"/>
          </ac:picMkLst>
        </pc:picChg>
      </pc:sldChg>
      <pc:sldChg chg="addSp modSp ord">
        <pc:chgData name="jacopo losi" userId="6975c7b5cccccadf" providerId="LiveId" clId="{15F3DA1A-5491-411D-9E87-5BEC2B26EC3A}" dt="2019-12-08T22:05:23.318" v="110" actId="1076"/>
        <pc:sldMkLst>
          <pc:docMk/>
          <pc:sldMk cId="2124831787" sldId="265"/>
        </pc:sldMkLst>
        <pc:picChg chg="add mod">
          <ac:chgData name="jacopo losi" userId="6975c7b5cccccadf" providerId="LiveId" clId="{15F3DA1A-5491-411D-9E87-5BEC2B26EC3A}" dt="2019-12-08T22:05:23.318" v="110" actId="1076"/>
          <ac:picMkLst>
            <pc:docMk/>
            <pc:sldMk cId="2124831787" sldId="265"/>
            <ac:picMk id="4" creationId="{FF7B1480-B764-49D9-BDBC-45D1D90404F6}"/>
          </ac:picMkLst>
        </pc:picChg>
      </pc:sldChg>
      <pc:sldChg chg="addSp delSp modSp ord">
        <pc:chgData name="jacopo losi" userId="6975c7b5cccccadf" providerId="LiveId" clId="{15F3DA1A-5491-411D-9E87-5BEC2B26EC3A}" dt="2019-12-08T22:15:20.872" v="199" actId="20577"/>
        <pc:sldMkLst>
          <pc:docMk/>
          <pc:sldMk cId="2753424814" sldId="266"/>
        </pc:sldMkLst>
        <pc:spChg chg="mod">
          <ac:chgData name="jacopo losi" userId="6975c7b5cccccadf" providerId="LiveId" clId="{15F3DA1A-5491-411D-9E87-5BEC2B26EC3A}" dt="2019-12-08T22:15:20.872" v="199" actId="20577"/>
          <ac:spMkLst>
            <pc:docMk/>
            <pc:sldMk cId="2753424814" sldId="266"/>
            <ac:spMk id="3" creationId="{3B1DDAF8-ACFC-4239-B5AD-1406F146ECA8}"/>
          </ac:spMkLst>
        </pc:spChg>
        <pc:picChg chg="add mod">
          <ac:chgData name="jacopo losi" userId="6975c7b5cccccadf" providerId="LiveId" clId="{15F3DA1A-5491-411D-9E87-5BEC2B26EC3A}" dt="2019-12-08T22:05:01.459" v="104" actId="14100"/>
          <ac:picMkLst>
            <pc:docMk/>
            <pc:sldMk cId="2753424814" sldId="266"/>
            <ac:picMk id="4" creationId="{E81D248A-F2F3-4112-8F6F-16DE35270BCB}"/>
          </ac:picMkLst>
        </pc:picChg>
        <pc:picChg chg="add del mod">
          <ac:chgData name="jacopo losi" userId="6975c7b5cccccadf" providerId="LiveId" clId="{15F3DA1A-5491-411D-9E87-5BEC2B26EC3A}" dt="2019-12-08T20:52:18.088" v="43"/>
          <ac:picMkLst>
            <pc:docMk/>
            <pc:sldMk cId="2753424814" sldId="266"/>
            <ac:picMk id="7" creationId="{7965C50C-7A20-47E1-BD8A-87DCAB19459B}"/>
          </ac:picMkLst>
        </pc:picChg>
        <pc:picChg chg="add mod">
          <ac:chgData name="jacopo losi" userId="6975c7b5cccccadf" providerId="LiveId" clId="{15F3DA1A-5491-411D-9E87-5BEC2B26EC3A}" dt="2019-12-08T20:49:44.796" v="26"/>
          <ac:picMkLst>
            <pc:docMk/>
            <pc:sldMk cId="2753424814" sldId="266"/>
            <ac:picMk id="8" creationId="{1CAB52CC-16CA-4D52-8F26-BC0A23171961}"/>
          </ac:picMkLst>
        </pc:picChg>
        <pc:picChg chg="add mod">
          <ac:chgData name="jacopo losi" userId="6975c7b5cccccadf" providerId="LiveId" clId="{15F3DA1A-5491-411D-9E87-5BEC2B26EC3A}" dt="2019-12-08T22:04:55.233" v="102" actId="14100"/>
          <ac:picMkLst>
            <pc:docMk/>
            <pc:sldMk cId="2753424814" sldId="266"/>
            <ac:picMk id="9" creationId="{60A2F53C-04AB-4A35-9822-A22B9561A65D}"/>
          </ac:picMkLst>
        </pc:picChg>
      </pc:sldChg>
      <pc:sldChg chg="addSp modSp">
        <pc:chgData name="jacopo losi" userId="6975c7b5cccccadf" providerId="LiveId" clId="{15F3DA1A-5491-411D-9E87-5BEC2B26EC3A}" dt="2019-12-08T22:05:38.867" v="115" actId="1076"/>
        <pc:sldMkLst>
          <pc:docMk/>
          <pc:sldMk cId="1443627318" sldId="267"/>
        </pc:sldMkLst>
        <pc:picChg chg="add mod">
          <ac:chgData name="jacopo losi" userId="6975c7b5cccccadf" providerId="LiveId" clId="{15F3DA1A-5491-411D-9E87-5BEC2B26EC3A}" dt="2019-12-08T22:05:38.867" v="115" actId="1076"/>
          <ac:picMkLst>
            <pc:docMk/>
            <pc:sldMk cId="1443627318" sldId="267"/>
            <ac:picMk id="4" creationId="{089B4EAF-C36F-41BE-84DE-836996508B89}"/>
          </ac:picMkLst>
        </pc:picChg>
      </pc:sldChg>
      <pc:sldChg chg="addSp delSp modSp add">
        <pc:chgData name="jacopo losi" userId="6975c7b5cccccadf" providerId="LiveId" clId="{15F3DA1A-5491-411D-9E87-5BEC2B26EC3A}" dt="2019-12-08T22:15:11.083" v="179" actId="20577"/>
        <pc:sldMkLst>
          <pc:docMk/>
          <pc:sldMk cId="69213707" sldId="268"/>
        </pc:sldMkLst>
        <pc:spChg chg="mod">
          <ac:chgData name="jacopo losi" userId="6975c7b5cccccadf" providerId="LiveId" clId="{15F3DA1A-5491-411D-9E87-5BEC2B26EC3A}" dt="2019-12-08T22:15:11.083" v="179" actId="20577"/>
          <ac:spMkLst>
            <pc:docMk/>
            <pc:sldMk cId="69213707" sldId="268"/>
            <ac:spMk id="3" creationId="{3B1DDAF8-ACFC-4239-B5AD-1406F146ECA8}"/>
          </ac:spMkLst>
        </pc:spChg>
        <pc:picChg chg="del">
          <ac:chgData name="jacopo losi" userId="6975c7b5cccccadf" providerId="LiveId" clId="{15F3DA1A-5491-411D-9E87-5BEC2B26EC3A}" dt="2019-12-08T20:49:50.584" v="28" actId="478"/>
          <ac:picMkLst>
            <pc:docMk/>
            <pc:sldMk cId="69213707" sldId="268"/>
            <ac:picMk id="4" creationId="{E81D248A-F2F3-4112-8F6F-16DE35270BCB}"/>
          </ac:picMkLst>
        </pc:picChg>
        <pc:picChg chg="add del mod">
          <ac:chgData name="jacopo losi" userId="6975c7b5cccccadf" providerId="LiveId" clId="{15F3DA1A-5491-411D-9E87-5BEC2B26EC3A}" dt="2019-12-08T20:52:21.884" v="45"/>
          <ac:picMkLst>
            <pc:docMk/>
            <pc:sldMk cId="69213707" sldId="268"/>
            <ac:picMk id="6" creationId="{A9535703-4AB2-4D0A-B3E4-F0812364F661}"/>
          </ac:picMkLst>
        </pc:picChg>
        <pc:picChg chg="del">
          <ac:chgData name="jacopo losi" userId="6975c7b5cccccadf" providerId="LiveId" clId="{15F3DA1A-5491-411D-9E87-5BEC2B26EC3A}" dt="2019-12-08T20:49:51.252" v="29" actId="478"/>
          <ac:picMkLst>
            <pc:docMk/>
            <pc:sldMk cId="69213707" sldId="268"/>
            <ac:picMk id="7" creationId="{7965C50C-7A20-47E1-BD8A-87DCAB19459B}"/>
          </ac:picMkLst>
        </pc:picChg>
        <pc:picChg chg="add mod">
          <ac:chgData name="jacopo losi" userId="6975c7b5cccccadf" providerId="LiveId" clId="{15F3DA1A-5491-411D-9E87-5BEC2B26EC3A}" dt="2019-12-08T22:04:42.469" v="99" actId="14100"/>
          <ac:picMkLst>
            <pc:docMk/>
            <pc:sldMk cId="69213707" sldId="268"/>
            <ac:picMk id="9" creationId="{D6D81283-6B56-44C1-A68A-E46443B3B333}"/>
          </ac:picMkLst>
        </pc:picChg>
        <pc:picChg chg="add mod">
          <ac:chgData name="jacopo losi" userId="6975c7b5cccccadf" providerId="LiveId" clId="{15F3DA1A-5491-411D-9E87-5BEC2B26EC3A}" dt="2019-12-08T22:04:45.767" v="100" actId="14100"/>
          <ac:picMkLst>
            <pc:docMk/>
            <pc:sldMk cId="69213707" sldId="268"/>
            <ac:picMk id="10" creationId="{CAC6B8E5-51D0-4FE7-8792-A671DF7F6249}"/>
          </ac:picMkLst>
        </pc:picChg>
      </pc:sldChg>
      <pc:sldChg chg="addSp delSp modSp add">
        <pc:chgData name="jacopo losi" userId="6975c7b5cccccadf" providerId="LiveId" clId="{15F3DA1A-5491-411D-9E87-5BEC2B26EC3A}" dt="2019-12-08T22:06:04.500" v="121" actId="1076"/>
        <pc:sldMkLst>
          <pc:docMk/>
          <pc:sldMk cId="1526197859" sldId="269"/>
        </pc:sldMkLst>
        <pc:picChg chg="del">
          <ac:chgData name="jacopo losi" userId="6975c7b5cccccadf" providerId="LiveId" clId="{15F3DA1A-5491-411D-9E87-5BEC2B26EC3A}" dt="2019-12-08T20:54:03.607" v="75" actId="478"/>
          <ac:picMkLst>
            <pc:docMk/>
            <pc:sldMk cId="1526197859" sldId="269"/>
            <ac:picMk id="4" creationId="{3B86EE41-290F-4D3F-9F89-E3C320BCAFF4}"/>
          </ac:picMkLst>
        </pc:picChg>
        <pc:picChg chg="add mod">
          <ac:chgData name="jacopo losi" userId="6975c7b5cccccadf" providerId="LiveId" clId="{15F3DA1A-5491-411D-9E87-5BEC2B26EC3A}" dt="2019-12-08T22:06:04.500" v="121" actId="1076"/>
          <ac:picMkLst>
            <pc:docMk/>
            <pc:sldMk cId="1526197859" sldId="269"/>
            <ac:picMk id="6" creationId="{978C0224-CB37-42A0-8149-565E7E1F0CF7}"/>
          </ac:picMkLst>
        </pc:picChg>
      </pc:sldChg>
      <pc:sldChg chg="addSp delSp modSp add ord">
        <pc:chgData name="jacopo losi" userId="6975c7b5cccccadf" providerId="LiveId" clId="{15F3DA1A-5491-411D-9E87-5BEC2B26EC3A}" dt="2019-12-08T22:32:23.671" v="252" actId="1036"/>
        <pc:sldMkLst>
          <pc:docMk/>
          <pc:sldMk cId="2133515375" sldId="270"/>
        </pc:sldMkLst>
        <pc:spChg chg="mod">
          <ac:chgData name="jacopo losi" userId="6975c7b5cccccadf" providerId="LiveId" clId="{15F3DA1A-5491-411D-9E87-5BEC2B26EC3A}" dt="2019-12-08T22:09:58.454" v="138" actId="20577"/>
          <ac:spMkLst>
            <pc:docMk/>
            <pc:sldMk cId="2133515375" sldId="270"/>
            <ac:spMk id="3" creationId="{3B1DDAF8-ACFC-4239-B5AD-1406F146ECA8}"/>
          </ac:spMkLst>
        </pc:spChg>
        <pc:picChg chg="del">
          <ac:chgData name="jacopo losi" userId="6975c7b5cccccadf" providerId="LiveId" clId="{15F3DA1A-5491-411D-9E87-5BEC2B26EC3A}" dt="2019-12-08T22:03:58.634" v="91" actId="478"/>
          <ac:picMkLst>
            <pc:docMk/>
            <pc:sldMk cId="2133515375" sldId="270"/>
            <ac:picMk id="4" creationId="{7DE2A0B3-6FEA-4138-8D7B-FF36A49B7FD3}"/>
          </ac:picMkLst>
        </pc:picChg>
        <pc:picChg chg="add mod">
          <ac:chgData name="jacopo losi" userId="6975c7b5cccccadf" providerId="LiveId" clId="{15F3DA1A-5491-411D-9E87-5BEC2B26EC3A}" dt="2019-12-08T22:14:10.500" v="152" actId="1076"/>
          <ac:picMkLst>
            <pc:docMk/>
            <pc:sldMk cId="2133515375" sldId="270"/>
            <ac:picMk id="6" creationId="{E9D602A4-686E-473A-86A0-6EE3AF02D850}"/>
          </ac:picMkLst>
        </pc:picChg>
        <pc:picChg chg="del">
          <ac:chgData name="jacopo losi" userId="6975c7b5cccccadf" providerId="LiveId" clId="{15F3DA1A-5491-411D-9E87-5BEC2B26EC3A}" dt="2019-12-08T22:04:00.429" v="92" actId="478"/>
          <ac:picMkLst>
            <pc:docMk/>
            <pc:sldMk cId="2133515375" sldId="270"/>
            <ac:picMk id="7" creationId="{2E77A3BB-31F6-494A-9A12-C477975B4371}"/>
          </ac:picMkLst>
        </pc:picChg>
        <pc:picChg chg="add mod">
          <ac:chgData name="jacopo losi" userId="6975c7b5cccccadf" providerId="LiveId" clId="{15F3DA1A-5491-411D-9E87-5BEC2B26EC3A}" dt="2019-12-08T22:32:23.671" v="252" actId="1036"/>
          <ac:picMkLst>
            <pc:docMk/>
            <pc:sldMk cId="2133515375" sldId="270"/>
            <ac:picMk id="9" creationId="{928F3CFE-D3CD-4F0B-9FCD-9E11492904FF}"/>
          </ac:picMkLst>
        </pc:picChg>
      </pc:sldChg>
      <pc:sldChg chg="addSp delSp modSp add ord">
        <pc:chgData name="jacopo losi" userId="6975c7b5cccccadf" providerId="LiveId" clId="{15F3DA1A-5491-411D-9E87-5BEC2B26EC3A}" dt="2019-12-08T22:16:33.223" v="227" actId="1076"/>
        <pc:sldMkLst>
          <pc:docMk/>
          <pc:sldMk cId="1719011668" sldId="271"/>
        </pc:sldMkLst>
        <pc:spChg chg="mod">
          <ac:chgData name="jacopo losi" userId="6975c7b5cccccadf" providerId="LiveId" clId="{15F3DA1A-5491-411D-9E87-5BEC2B26EC3A}" dt="2019-12-08T22:15:37.084" v="219" actId="20577"/>
          <ac:spMkLst>
            <pc:docMk/>
            <pc:sldMk cId="1719011668" sldId="271"/>
            <ac:spMk id="3" creationId="{3B1DDAF8-ACFC-4239-B5AD-1406F146ECA8}"/>
          </ac:spMkLst>
        </pc:spChg>
        <pc:picChg chg="add mod">
          <ac:chgData name="jacopo losi" userId="6975c7b5cccccadf" providerId="LiveId" clId="{15F3DA1A-5491-411D-9E87-5BEC2B26EC3A}" dt="2019-12-08T22:16:33.223" v="227" actId="1076"/>
          <ac:picMkLst>
            <pc:docMk/>
            <pc:sldMk cId="1719011668" sldId="271"/>
            <ac:picMk id="4" creationId="{B5DB107A-EB33-42E9-8CED-A5FE823CFC86}"/>
          </ac:picMkLst>
        </pc:picChg>
        <pc:picChg chg="del">
          <ac:chgData name="jacopo losi" userId="6975c7b5cccccadf" providerId="LiveId" clId="{15F3DA1A-5491-411D-9E87-5BEC2B26EC3A}" dt="2019-12-08T22:15:39.295" v="220" actId="478"/>
          <ac:picMkLst>
            <pc:docMk/>
            <pc:sldMk cId="1719011668" sldId="271"/>
            <ac:picMk id="9" creationId="{D6D81283-6B56-44C1-A68A-E46443B3B333}"/>
          </ac:picMkLst>
        </pc:picChg>
        <pc:picChg chg="del">
          <ac:chgData name="jacopo losi" userId="6975c7b5cccccadf" providerId="LiveId" clId="{15F3DA1A-5491-411D-9E87-5BEC2B26EC3A}" dt="2019-12-08T22:15:39.971" v="221" actId="478"/>
          <ac:picMkLst>
            <pc:docMk/>
            <pc:sldMk cId="1719011668" sldId="271"/>
            <ac:picMk id="10" creationId="{CAC6B8E5-51D0-4FE7-8792-A671DF7F624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EBFA0B-C95F-40EF-A5B6-7C585F2FA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2D703DA-82F3-404F-BF18-222DF53C7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9F8127-7BB2-43DD-85DE-2056EECF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0D6D9E-0A8A-4517-88BD-3F29941F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112E7B-CD9D-49C4-8B3F-EE14875C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0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E33F8-B62A-4357-9967-5E3261A7C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2BDAA16-6C82-4387-BF39-7774C3196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C37B93-4DAB-43D2-8C4E-EE71A1E81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ABA6C8-3923-4241-92EE-6DA32223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09A72E-A93D-4FF3-8E95-8DA16B37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3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3D38134-1C04-4926-936D-674341E40E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20CD09D-2531-4D49-B394-33C3FC7BA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B5F85-BBFF-4628-A485-1005F7329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9A6442-835A-4436-B7E1-05B6AFEA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197316-EFDB-4A3B-8E43-F013C0CAA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0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D06463-D984-4AE9-B4AD-4F49875F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56FC70-1B74-43D5-BB8E-7D49A1B83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D2EA9F-0F43-4B87-BB21-5F47F750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DB4D7E-2DF8-404D-8C3A-D405C0C2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BCFC4B-DA38-43B6-AB18-C63C2283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8D0C6D-E6DA-42C8-9D0F-5D9003F1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EDAAAB7-58A9-4EDA-A80E-A43FAF78F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DF90C8-F676-43C7-9430-0587C8C0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C8E3D2-7DF0-4CE2-8C9B-E521BE82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680C11-24EC-4785-B81D-A18F3962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4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6D64E6-7280-4598-81A3-293E113C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DAF091-6A6C-4969-8F5E-F997A9185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B6A7DF-1857-4B33-BDB4-D1151C916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80442F-FB2A-42E9-9167-6975E07C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C9CE338-108A-484A-8395-0FCFCDD9A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1D1581-5993-4327-802A-610DCA3C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3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97185F-197C-48EE-B58B-F4BBE92F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640283-2123-4CFA-8B4D-9F531CF2F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D6EF1F6-8F9A-4FC1-807C-2C0523D48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6F5F91B-06EE-47D2-AD33-CCC3281A9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AA7213B-F0B6-4F16-B7E2-80B0D45E0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136FB11-4428-4DC5-8FF0-9801F239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652167A-A8FA-46C3-A16D-B7EB82CF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55650FB-63B3-4CF9-B334-4D827108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6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AC5CE-C2B6-4008-A569-27270889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E577124-BD4A-4D05-AD6F-3FF1C930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5AF2F6-2A89-4484-AD4F-020317CD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BDF5E59-10A0-45BF-A31C-9F24547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5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C443EF7-937E-4557-B87E-5FFA5650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903DCA6-98AA-42D3-8A64-893B4C4F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0D5EE7-2B0C-4AD0-A67F-6BCB012E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6D2B3A-C375-4FCC-954A-360BB2439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E96EDB-2A46-4367-8551-C01854B82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4EECC9-409D-4A67-B27B-4FD27171B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7C6BEE-16C9-4430-9636-43A95578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E86F92-7531-4011-AC30-F92A93F43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AC8269C-5D06-4A84-ADC0-B9E09344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6D225A-E21F-484B-BD3C-BB2C4EF2B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B20B615-4B85-4225-99D8-6748B5CB9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EA7B273-F4AF-47A4-9F59-43820C7F6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8A05A4C-9E83-4CCA-A27C-8505E1A20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C88FCFF-500F-46CD-9C3B-CA919DEC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BFBB66-4238-4749-A6C0-59A46A80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5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647D00E-955C-4AF6-80EA-09556AED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B629AE-5D81-4911-9BA0-3E537542A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0802E6-1D57-416B-B602-A59290EAD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0DEF49-2052-436A-9E4C-B64370625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6C17DE-56F4-4459-813B-9EEE2F15B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7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1616C71-BC0E-40F9-932F-C30EF8739BBB}"/>
              </a:ext>
            </a:extLst>
          </p:cNvPr>
          <p:cNvSpPr txBox="1"/>
          <p:nvPr/>
        </p:nvSpPr>
        <p:spPr>
          <a:xfrm>
            <a:off x="2484922" y="1589739"/>
            <a:ext cx="7222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CS-E5710 – Bayesian Data Analysis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CE67CF-C493-47B1-8C13-6B2BC187B9C3}"/>
              </a:ext>
            </a:extLst>
          </p:cNvPr>
          <p:cNvSpPr txBox="1"/>
          <p:nvPr/>
        </p:nvSpPr>
        <p:spPr>
          <a:xfrm>
            <a:off x="2484922" y="2112959"/>
            <a:ext cx="7222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Work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3E38D83-5B97-454D-B2A3-810B369F157E}"/>
              </a:ext>
            </a:extLst>
          </p:cNvPr>
          <p:cNvSpPr txBox="1"/>
          <p:nvPr/>
        </p:nvSpPr>
        <p:spPr>
          <a:xfrm>
            <a:off x="6440686" y="4732212"/>
            <a:ext cx="326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Nicola Saljoughi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426B855-8380-4483-82A7-1A5ED8B0F879}"/>
              </a:ext>
            </a:extLst>
          </p:cNvPr>
          <p:cNvSpPr txBox="1"/>
          <p:nvPr/>
        </p:nvSpPr>
        <p:spPr>
          <a:xfrm>
            <a:off x="2829608" y="4732212"/>
            <a:ext cx="326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Jacopo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Losi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E7CC3E5-C0A6-41AA-8A5F-C99033E92B75}"/>
              </a:ext>
            </a:extLst>
          </p:cNvPr>
          <p:cNvSpPr txBox="1"/>
          <p:nvPr/>
        </p:nvSpPr>
        <p:spPr>
          <a:xfrm>
            <a:off x="2484922" y="2873322"/>
            <a:ext cx="7222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Bayesian analysis of a public health surveillance study in Shandong, China</a:t>
            </a:r>
          </a:p>
        </p:txBody>
      </p:sp>
    </p:spTree>
    <p:extLst>
      <p:ext uri="{BB962C8B-B14F-4D97-AF65-F5344CB8AC3E}">
        <p14:creationId xmlns:p14="http://schemas.microsoft.com/office/powerpoint/2010/main" val="2959128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MODEL COMPARSION</a:t>
            </a:r>
          </a:p>
        </p:txBody>
      </p:sp>
      <p:pic>
        <p:nvPicPr>
          <p:cNvPr id="4" name="Picture 3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B5DB107A-EB33-42E9-8CED-A5FE823CF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767856"/>
            <a:ext cx="5470185" cy="227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11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SENSITIVITY ANALYSIS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D6D81283-6B56-44C1-A68A-E46443B3B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79" y="2328522"/>
            <a:ext cx="5390919" cy="3326967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CAC6B8E5-51D0-4FE7-8792-A671DF7F6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28522"/>
            <a:ext cx="5390920" cy="332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3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SENSITIVITY ANALYSIS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81D248A-F2F3-4112-8F6F-16DE35270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2192"/>
            <a:ext cx="5427956" cy="3349824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60A2F53C-04AB-4A35-9822-A22B9561A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44" y="2292192"/>
            <a:ext cx="5427956" cy="33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24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CONVERGENCE and EFFICIENCY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E2A0B3-6FEA-4138-8D7B-FF36A49B7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751" y="2409226"/>
            <a:ext cx="5882232" cy="363017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77A3BB-31F6-494A-9A12-C477975B4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17" y="2448858"/>
            <a:ext cx="5753797" cy="355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16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PREDICTIVE CHECKING</a:t>
            </a:r>
          </a:p>
        </p:txBody>
      </p:sp>
      <p:pic>
        <p:nvPicPr>
          <p:cNvPr id="4" name="Picture 3" descr="A close up of a computer&#10;&#10;Description automatically generated">
            <a:extLst>
              <a:ext uri="{FF2B5EF4-FFF2-40B4-BE49-F238E27FC236}">
                <a16:creationId xmlns:a16="http://schemas.microsoft.com/office/drawing/2014/main" id="{FF7B1480-B764-49D9-BDBC-45D1D9040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14" y="2335675"/>
            <a:ext cx="6363496" cy="392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31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AGE 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9B4EAF-C36F-41BE-84DE-836996508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0" y="2281381"/>
            <a:ext cx="6226460" cy="384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27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1616C71-BC0E-40F9-932F-C30EF8739BBB}"/>
              </a:ext>
            </a:extLst>
          </p:cNvPr>
          <p:cNvSpPr txBox="1"/>
          <p:nvPr/>
        </p:nvSpPr>
        <p:spPr>
          <a:xfrm>
            <a:off x="2484922" y="1589739"/>
            <a:ext cx="7222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CS-E5710 – Bayesian Data Analysis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CE67CF-C493-47B1-8C13-6B2BC187B9C3}"/>
              </a:ext>
            </a:extLst>
          </p:cNvPr>
          <p:cNvSpPr txBox="1"/>
          <p:nvPr/>
        </p:nvSpPr>
        <p:spPr>
          <a:xfrm>
            <a:off x="2484922" y="2112959"/>
            <a:ext cx="7222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Work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3E38D83-5B97-454D-B2A3-810B369F157E}"/>
              </a:ext>
            </a:extLst>
          </p:cNvPr>
          <p:cNvSpPr txBox="1"/>
          <p:nvPr/>
        </p:nvSpPr>
        <p:spPr>
          <a:xfrm>
            <a:off x="6440686" y="4732212"/>
            <a:ext cx="326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Nicola Saljoughi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426B855-8380-4483-82A7-1A5ED8B0F879}"/>
              </a:ext>
            </a:extLst>
          </p:cNvPr>
          <p:cNvSpPr txBox="1"/>
          <p:nvPr/>
        </p:nvSpPr>
        <p:spPr>
          <a:xfrm>
            <a:off x="2829608" y="4732212"/>
            <a:ext cx="326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Jacopo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Losi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E7CC3E5-C0A6-41AA-8A5F-C99033E92B75}"/>
              </a:ext>
            </a:extLst>
          </p:cNvPr>
          <p:cNvSpPr txBox="1"/>
          <p:nvPr/>
        </p:nvSpPr>
        <p:spPr>
          <a:xfrm>
            <a:off x="2484922" y="2873322"/>
            <a:ext cx="7222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Bayesian analysis of a public health surveillance study in Shandong, China</a:t>
            </a:r>
          </a:p>
        </p:txBody>
      </p:sp>
    </p:spTree>
    <p:extLst>
      <p:ext uri="{BB962C8B-B14F-4D97-AF65-F5344CB8AC3E}">
        <p14:creationId xmlns:p14="http://schemas.microsoft.com/office/powerpoint/2010/main" val="379622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C013DED-D832-4339-837E-0F0079981FAF}"/>
              </a:ext>
            </a:extLst>
          </p:cNvPr>
          <p:cNvSpPr txBox="1"/>
          <p:nvPr/>
        </p:nvSpPr>
        <p:spPr>
          <a:xfrm>
            <a:off x="4257397" y="1128074"/>
            <a:ext cx="367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ANALYSIS PROBLEM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135B4DE-5232-42AB-817C-2AA66DD206B2}"/>
              </a:ext>
            </a:extLst>
          </p:cNvPr>
          <p:cNvSpPr/>
          <p:nvPr/>
        </p:nvSpPr>
        <p:spPr>
          <a:xfrm>
            <a:off x="2397120" y="2090172"/>
            <a:ext cx="73977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objective of the project is to use the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bayesian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approach to develop models to evaluate the most influential factors related to serious suicide attempts (SSAs, defined as suicide attempts resulting in either death or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hospitalisation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 and being able to make predictions about the age of the attempters. </a:t>
            </a:r>
          </a:p>
        </p:txBody>
      </p:sp>
    </p:spTree>
    <p:extLst>
      <p:ext uri="{BB962C8B-B14F-4D97-AF65-F5344CB8AC3E}">
        <p14:creationId xmlns:p14="http://schemas.microsoft.com/office/powerpoint/2010/main" val="345702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006C720-B567-4324-AF56-CD2D8D3728D6}"/>
              </a:ext>
            </a:extLst>
          </p:cNvPr>
          <p:cNvSpPr txBox="1"/>
          <p:nvPr/>
        </p:nvSpPr>
        <p:spPr>
          <a:xfrm>
            <a:off x="2341034" y="4556377"/>
            <a:ext cx="7509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Sun J, Guo X, Zhang J, Wang M, Jia C, Xu A (2015) “Incidence and fatality of serious suicide attempts in a predominantly rural population in Shandong, China: a public health surveillance study”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9AD17D8-6116-4746-ACD6-6C922F024255}"/>
              </a:ext>
            </a:extLst>
          </p:cNvPr>
          <p:cNvSpPr txBox="1"/>
          <p:nvPr/>
        </p:nvSpPr>
        <p:spPr>
          <a:xfrm>
            <a:off x="2341036" y="1901510"/>
            <a:ext cx="7509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Data from two independent health surveillance systems were linked, constituted by records of suicide deaths and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hospitalisations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that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occured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among residents in selected countries during 2009-2011.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FD21F46-AEAA-45EC-BD86-DA3806E4D6D6}"/>
              </a:ext>
            </a:extLst>
          </p:cNvPr>
          <p:cNvSpPr txBox="1"/>
          <p:nvPr/>
        </p:nvSpPr>
        <p:spPr>
          <a:xfrm>
            <a:off x="5186033" y="1128074"/>
            <a:ext cx="181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3BF27EC-993F-4BD6-B1BC-ECA0CF64DD9D}"/>
              </a:ext>
            </a:extLst>
          </p:cNvPr>
          <p:cNvSpPr txBox="1"/>
          <p:nvPr/>
        </p:nvSpPr>
        <p:spPr>
          <a:xfrm>
            <a:off x="5186038" y="3782941"/>
            <a:ext cx="181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4306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E581DCD-0F7D-41F3-8E4F-03F87778151B}"/>
              </a:ext>
            </a:extLst>
          </p:cNvPr>
          <p:cNvSpPr txBox="1"/>
          <p:nvPr/>
        </p:nvSpPr>
        <p:spPr>
          <a:xfrm>
            <a:off x="4257397" y="1128074"/>
            <a:ext cx="367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ANALYSIS STRUCTURE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7974000-CC95-4DD0-AD11-1A0427559F7C}"/>
              </a:ext>
            </a:extLst>
          </p:cNvPr>
          <p:cNvSpPr/>
          <p:nvPr/>
        </p:nvSpPr>
        <p:spPr>
          <a:xfrm>
            <a:off x="2397120" y="2090172"/>
            <a:ext cx="739775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Bayesian vs. frequentist approach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Parameter selection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Full and reduced logistic regression models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Convergence and efficiency analysis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Model comparison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Sensitivity analysis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Predictive checking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Age prediction</a:t>
            </a:r>
          </a:p>
        </p:txBody>
      </p:sp>
    </p:spTree>
    <p:extLst>
      <p:ext uri="{BB962C8B-B14F-4D97-AF65-F5344CB8AC3E}">
        <p14:creationId xmlns:p14="http://schemas.microsoft.com/office/powerpoint/2010/main" val="425030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BAYESIAN   vs.   FREQUENTIST</a:t>
            </a:r>
          </a:p>
        </p:txBody>
      </p:sp>
      <p:pic>
        <p:nvPicPr>
          <p:cNvPr id="7" name="Picture 6" descr="A close up of a keyboard&#10;&#10;Description automatically generated">
            <a:extLst>
              <a:ext uri="{FF2B5EF4-FFF2-40B4-BE49-F238E27FC236}">
                <a16:creationId xmlns:a16="http://schemas.microsoft.com/office/drawing/2014/main" id="{E3705E43-5808-44DC-9EA6-F64F498C2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85" y="3161693"/>
            <a:ext cx="5429614" cy="190159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1CC6CC-0D10-4AEB-8913-0DDB68D97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634106"/>
            <a:ext cx="5429614" cy="261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5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PARAMETER SELECTION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8C0224-CB37-42A0-8149-565E7E1F0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066" y="1716833"/>
            <a:ext cx="7305868" cy="450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9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PARAMETER SELECTION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3B86EE41-290F-4D3F-9F89-E3C320BCA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367" y="1801091"/>
            <a:ext cx="7231266" cy="446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FULL and REDUCED LOGISTIC REGRESSION MODELS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9BD887-D210-47F2-ABC9-F6FC30926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091558"/>
            <a:ext cx="6936698" cy="428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0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CONVERGENCE and EFFICIENCY ANALYSIS</a:t>
            </a:r>
          </a:p>
        </p:txBody>
      </p:sp>
      <p:pic>
        <p:nvPicPr>
          <p:cNvPr id="6" name="Picture 5" descr="A screen shot of a keyboard&#10;&#10;Description automatically generated">
            <a:extLst>
              <a:ext uri="{FF2B5EF4-FFF2-40B4-BE49-F238E27FC236}">
                <a16:creationId xmlns:a16="http://schemas.microsoft.com/office/drawing/2014/main" id="{E9D602A4-686E-473A-86A0-6EE3AF02D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77" y="2177017"/>
            <a:ext cx="5796874" cy="2068074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28F3CFE-D3CD-4F0B-9FCD-9E11492904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77" y="4254327"/>
            <a:ext cx="4033440" cy="227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153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233</Words>
  <Application>Microsoft Office PowerPoint</Application>
  <PresentationFormat>Widescreen</PresentationFormat>
  <Paragraphs>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Nicola Saljoughi</dc:creator>
  <cp:lastModifiedBy>jacopo losi</cp:lastModifiedBy>
  <cp:revision>10</cp:revision>
  <dcterms:created xsi:type="dcterms:W3CDTF">2019-12-07T12:58:42Z</dcterms:created>
  <dcterms:modified xsi:type="dcterms:W3CDTF">2019-12-08T22:32:33Z</dcterms:modified>
</cp:coreProperties>
</file>