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113" dt="2019-12-09T10:08:0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10:10:41.012" v="2728" actId="1076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10:10:41.012" v="2728" actId="1076"/>
        <pc:sldMkLst>
          <pc:docMk/>
          <pc:sldMk cId="2124831787" sldId="265"/>
        </pc:sldMkLst>
        <pc:spChg chg="add mod">
          <ac:chgData name="jacopo losi" userId="6975c7b5cccccadf" providerId="LiveId" clId="{15F3DA1A-5491-411D-9E87-5BEC2B26EC3A}" dt="2019-12-09T10:09:42.781" v="2724" actId="14100"/>
          <ac:spMkLst>
            <pc:docMk/>
            <pc:sldMk cId="2124831787" sldId="265"/>
            <ac:spMk id="2" creationId="{7D68288E-E225-45AC-8C64-F703A9115657}"/>
          </ac:spMkLst>
        </pc:spChg>
        <pc:spChg chg="add mod">
          <ac:chgData name="jacopo losi" userId="6975c7b5cccccadf" providerId="LiveId" clId="{15F3DA1A-5491-411D-9E87-5BEC2B26EC3A}" dt="2019-12-09T10:10:41.012" v="2728" actId="1076"/>
          <ac:spMkLst>
            <pc:docMk/>
            <pc:sldMk cId="2124831787" sldId="265"/>
            <ac:spMk id="6" creationId="{BA5CAE11-8A2A-4BB3-B3EB-AE699108DAE9}"/>
          </ac:spMkLst>
        </pc:spChg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  <pc:picChg chg="add mod">
          <ac:chgData name="jacopo losi" userId="6975c7b5cccccadf" providerId="LiveId" clId="{15F3DA1A-5491-411D-9E87-5BEC2B26EC3A}" dt="2019-12-09T10:09:54.947" v="2725" actId="1076"/>
          <ac:picMkLst>
            <pc:docMk/>
            <pc:sldMk cId="2124831787" sldId="265"/>
            <ac:picMk id="9" creationId="{EF0FB98A-CDEE-4BDF-9E0F-5D74FC246F4A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10:09:29.338" v="2722" actId="14100"/>
        <pc:sldMkLst>
          <pc:docMk/>
          <pc:sldMk cId="1443627318" sldId="267"/>
        </pc:sldMkLst>
        <pc:spChg chg="add mod">
          <ac:chgData name="jacopo losi" userId="6975c7b5cccccadf" providerId="LiveId" clId="{15F3DA1A-5491-411D-9E87-5BEC2B26EC3A}" dt="2019-12-09T10:09:29.338" v="2722" actId="14100"/>
          <ac:spMkLst>
            <pc:docMk/>
            <pc:sldMk cId="1443627318" sldId="267"/>
            <ac:spMk id="2" creationId="{E402209B-33EC-4C47-B208-8E6D2589DD28}"/>
          </ac:spMkLst>
        </pc:spChg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 mod">
          <ac:chgData name="jacopo losi" userId="6975c7b5cccccadf" providerId="LiveId" clId="{15F3DA1A-5491-411D-9E87-5BEC2B26EC3A}" dt="2019-12-09T09:38:04.210" v="2049" actId="1076"/>
          <ac:spMkLst>
            <pc:docMk/>
            <pc:sldMk cId="1443627318" sldId="267"/>
            <ac:spMk id="6" creationId="{9B73541D-B231-4B42-89C3-507873088EDA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  <pc:picChg chg="add mod">
          <ac:chgData name="jacopo losi" userId="6975c7b5cccccadf" providerId="LiveId" clId="{15F3DA1A-5491-411D-9E87-5BEC2B26EC3A}" dt="2019-12-09T09:33:16.064" v="1776" actId="1076"/>
          <ac:picMkLst>
            <pc:docMk/>
            <pc:sldMk cId="1443627318" sldId="267"/>
            <ac:picMk id="9" creationId="{CC2C4EE9-7BCA-4A91-B32A-7DB5031271AF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10:08:23.008" v="2721" actId="1076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10:07:52.326" v="2713" actId="1076"/>
          <ac:picMkLst>
            <pc:docMk/>
            <pc:sldMk cId="2133515375" sldId="270"/>
            <ac:picMk id="6" creationId="{E9D602A4-686E-473A-86A0-6EE3AF02D850}"/>
          </ac:picMkLst>
        </pc:picChg>
        <pc:picChg chg="add mod">
          <ac:chgData name="jacopo losi" userId="6975c7b5cccccadf" providerId="LiveId" clId="{15F3DA1A-5491-411D-9E87-5BEC2B26EC3A}" dt="2019-12-09T10:08:23.008" v="2721" actId="1076"/>
          <ac:picMkLst>
            <pc:docMk/>
            <pc:sldMk cId="2133515375" sldId="270"/>
            <ac:picMk id="7" creationId="{1B790C21-B4A6-4014-B430-6DDD1EEEA5C1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addSp delSp modSp add">
        <pc:chgData name="jacopo losi" userId="6975c7b5cccccadf" providerId="LiveId" clId="{15F3DA1A-5491-411D-9E87-5BEC2B26EC3A}" dt="2019-12-09T09:51:13.002" v="2712" actId="5793"/>
        <pc:sldMkLst>
          <pc:docMk/>
          <pc:sldMk cId="2100722661" sldId="272"/>
        </pc:sldMkLst>
        <pc:spChg chg="add mod">
          <ac:chgData name="jacopo losi" userId="6975c7b5cccccadf" providerId="LiveId" clId="{15F3DA1A-5491-411D-9E87-5BEC2B26EC3A}" dt="2019-12-09T09:42:52.443" v="2122" actId="1076"/>
          <ac:spMkLst>
            <pc:docMk/>
            <pc:sldMk cId="2100722661" sldId="272"/>
            <ac:spMk id="2" creationId="{D98226A8-FFF4-4FBA-84BB-EE1261704E16}"/>
          </ac:spMkLst>
        </pc:spChg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add del mod">
          <ac:chgData name="jacopo losi" userId="6975c7b5cccccadf" providerId="LiveId" clId="{15F3DA1A-5491-411D-9E87-5BEC2B26EC3A}" dt="2019-12-09T09:42:49.699" v="2121" actId="767"/>
          <ac:spMkLst>
            <pc:docMk/>
            <pc:sldMk cId="2100722661" sldId="272"/>
            <ac:spMk id="4" creationId="{24EFC29D-F693-4295-82CD-8FEB78CB1F8D}"/>
          </ac:spMkLst>
        </pc:spChg>
        <pc:spChg chg="add mod">
          <ac:chgData name="jacopo losi" userId="6975c7b5cccccadf" providerId="LiveId" clId="{15F3DA1A-5491-411D-9E87-5BEC2B26EC3A}" dt="2019-12-09T09:46:27.907" v="2392" actId="1076"/>
          <ac:spMkLst>
            <pc:docMk/>
            <pc:sldMk cId="2100722661" sldId="272"/>
            <ac:spMk id="6" creationId="{888CCACA-13A1-48F5-ACBD-36E5D3A7EDAB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spChg chg="add mod">
          <ac:chgData name="jacopo losi" userId="6975c7b5cccccadf" providerId="LiveId" clId="{15F3DA1A-5491-411D-9E87-5BEC2B26EC3A}" dt="2019-12-09T09:42:15.891" v="2115" actId="1076"/>
          <ac:spMkLst>
            <pc:docMk/>
            <pc:sldMk cId="2100722661" sldId="272"/>
            <ac:spMk id="9" creationId="{442EE4A5-48FD-4D33-82C0-31B2929F45DB}"/>
          </ac:spMkLst>
        </pc:spChg>
        <pc:spChg chg="add del mod">
          <ac:chgData name="jacopo losi" userId="6975c7b5cccccadf" providerId="LiveId" clId="{15F3DA1A-5491-411D-9E87-5BEC2B26EC3A}" dt="2019-12-09T09:46:36.981" v="2394" actId="767"/>
          <ac:spMkLst>
            <pc:docMk/>
            <pc:sldMk cId="2100722661" sldId="272"/>
            <ac:spMk id="10" creationId="{BE68CFCB-1318-4BD9-95FC-E807AD577CE5}"/>
          </ac:spMkLst>
        </pc:spChg>
        <pc:spChg chg="add del">
          <ac:chgData name="jacopo losi" userId="6975c7b5cccccadf" providerId="LiveId" clId="{15F3DA1A-5491-411D-9E87-5BEC2B26EC3A}" dt="2019-12-09T09:46:40.988" v="2396"/>
          <ac:spMkLst>
            <pc:docMk/>
            <pc:sldMk cId="2100722661" sldId="272"/>
            <ac:spMk id="11" creationId="{116D94CC-5504-4439-9509-ACD19B4D3037}"/>
          </ac:spMkLst>
        </pc:spChg>
        <pc:spChg chg="add mod">
          <ac:chgData name="jacopo losi" userId="6975c7b5cccccadf" providerId="LiveId" clId="{15F3DA1A-5491-411D-9E87-5BEC2B26EC3A}" dt="2019-12-09T09:51:13.002" v="2712" actId="5793"/>
          <ac:spMkLst>
            <pc:docMk/>
            <pc:sldMk cId="2100722661" sldId="272"/>
            <ac:spMk id="12" creationId="{99A9AC2C-73F2-4441-976A-6E12C879129F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Losi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8288E-E225-45AC-8C64-F703A9115657}"/>
              </a:ext>
            </a:extLst>
          </p:cNvPr>
          <p:cNvSpPr txBox="1"/>
          <p:nvPr/>
        </p:nvSpPr>
        <p:spPr>
          <a:xfrm>
            <a:off x="7536872" y="2023929"/>
            <a:ext cx="400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 predictive checking on the probability of SSA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0FB98A-CDEE-4BDF-9E0F-5D74FC24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095" y="2789709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CAE11-8A2A-4BB3-B3EB-AE699108DAE9}"/>
              </a:ext>
            </a:extLst>
          </p:cNvPr>
          <p:cNvSpPr txBox="1"/>
          <p:nvPr/>
        </p:nvSpPr>
        <p:spPr>
          <a:xfrm>
            <a:off x="7823200" y="4121621"/>
            <a:ext cx="38201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prediction on the model reflects the posterior distribution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Interesting to notice that the density is higher close to 1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2209B-33EC-4C47-B208-8E6D2589DD28}"/>
              </a:ext>
            </a:extLst>
          </p:cNvPr>
          <p:cNvSpPr txBox="1"/>
          <p:nvPr/>
        </p:nvSpPr>
        <p:spPr>
          <a:xfrm>
            <a:off x="7638473" y="2207491"/>
            <a:ext cx="411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Further analysis for one of the more influent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2C4EE9-7BCA-4A91-B32A-7DB50312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884" y="2915377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3541D-B231-4B42-89C3-507873088EDA}"/>
              </a:ext>
            </a:extLst>
          </p:cNvPr>
          <p:cNvSpPr txBox="1"/>
          <p:nvPr/>
        </p:nvSpPr>
        <p:spPr>
          <a:xfrm>
            <a:off x="7703126" y="3880173"/>
            <a:ext cx="3953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he mean value for the prediction is close to the mean of the posterior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Our results reflects the one obtained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226A8-FFF4-4FBA-84BB-EE1261704E16}"/>
              </a:ext>
            </a:extLst>
          </p:cNvPr>
          <p:cNvSpPr txBox="1"/>
          <p:nvPr/>
        </p:nvSpPr>
        <p:spPr>
          <a:xfrm>
            <a:off x="528050" y="2364817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onclusions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EE4A5-48FD-4D33-82C0-31B2929F45DB}"/>
              </a:ext>
            </a:extLst>
          </p:cNvPr>
          <p:cNvSpPr txBox="1"/>
          <p:nvPr/>
        </p:nvSpPr>
        <p:spPr>
          <a:xfrm>
            <a:off x="6732180" y="2364663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CCACA-13A1-48F5-ACBD-36E5D3A7EDAB}"/>
              </a:ext>
            </a:extLst>
          </p:cNvPr>
          <p:cNvSpPr txBox="1"/>
          <p:nvPr/>
        </p:nvSpPr>
        <p:spPr>
          <a:xfrm>
            <a:off x="840508" y="3068781"/>
            <a:ext cx="4193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Some of the parameters of the dataset are more relevant.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However the model works better using all parameters and a binomial distribution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average value for the age of the SSAs is 65 years old 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AC2C-73F2-4441-976A-6E12C879129F}"/>
              </a:ext>
            </a:extLst>
          </p:cNvPr>
          <p:cNvSpPr txBox="1"/>
          <p:nvPr/>
        </p:nvSpPr>
        <p:spPr>
          <a:xfrm>
            <a:off x="6899562" y="3049809"/>
            <a:ext cx="4193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Lot of initial work was required to understand the most suitable model for a meaningful analysis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models could be designed in order to study more in deep the parameters influence</a:t>
            </a:r>
          </a:p>
          <a:p>
            <a:pPr algn="ctr"/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2382982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1B790C21-B4A6-4014-B430-6DDD1EEEA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4898930"/>
            <a:ext cx="5796874" cy="11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11</cp:revision>
  <dcterms:created xsi:type="dcterms:W3CDTF">2019-12-07T12:58:42Z</dcterms:created>
  <dcterms:modified xsi:type="dcterms:W3CDTF">2019-12-09T10:10:45Z</dcterms:modified>
</cp:coreProperties>
</file>