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2" r:id="rId4"/>
    <p:sldId id="261" r:id="rId5"/>
    <p:sldId id="275" r:id="rId6"/>
    <p:sldId id="274" r:id="rId7"/>
    <p:sldId id="276" r:id="rId8"/>
    <p:sldId id="269" r:id="rId9"/>
    <p:sldId id="270" r:id="rId10"/>
    <p:sldId id="268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B5A4D-AF46-4FC0-B73A-5279F4A24E8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B6D18C-5A20-4F0B-8714-D4E42C4746C9}">
      <dgm:prSet phldrT="[Texte]"/>
      <dgm:spPr/>
      <dgm:t>
        <a:bodyPr/>
        <a:lstStyle/>
        <a:p>
          <a:r>
            <a:rPr lang="fr-FR" dirty="0"/>
            <a:t>Admission Controller</a:t>
          </a:r>
        </a:p>
      </dgm:t>
    </dgm:pt>
    <dgm:pt modelId="{C4A205D7-C067-42B4-B202-8AFBB2EF6EB6}" type="parTrans" cxnId="{6AFC57A8-CEA9-4006-856B-7DA41B920A51}">
      <dgm:prSet/>
      <dgm:spPr/>
      <dgm:t>
        <a:bodyPr/>
        <a:lstStyle/>
        <a:p>
          <a:endParaRPr lang="fr-FR"/>
        </a:p>
      </dgm:t>
    </dgm:pt>
    <dgm:pt modelId="{87F53FAF-B2B7-49F6-BEA2-D4AEF1ADCB2E}" type="sibTrans" cxnId="{6AFC57A8-CEA9-4006-856B-7DA41B920A51}">
      <dgm:prSet/>
      <dgm:spPr/>
      <dgm:t>
        <a:bodyPr/>
        <a:lstStyle/>
        <a:p>
          <a:endParaRPr lang="fr-FR"/>
        </a:p>
      </dgm:t>
    </dgm:pt>
    <dgm:pt modelId="{918E6AAA-0554-4E74-9B71-2EEB57083E6C}">
      <dgm:prSet phldrT="[Texte]"/>
      <dgm:spPr/>
      <dgm:t>
        <a:bodyPr/>
        <a:lstStyle/>
        <a:p>
          <a:r>
            <a:rPr lang="fr-FR" dirty="0"/>
            <a:t>Controller 1</a:t>
          </a:r>
        </a:p>
      </dgm:t>
    </dgm:pt>
    <dgm:pt modelId="{6CFD3D6D-A744-49A5-9BF3-1FA821B1CC0F}" type="parTrans" cxnId="{F51321F9-4B3F-4F06-8E8B-E763CA941515}">
      <dgm:prSet/>
      <dgm:spPr/>
      <dgm:t>
        <a:bodyPr/>
        <a:lstStyle/>
        <a:p>
          <a:endParaRPr lang="fr-FR"/>
        </a:p>
      </dgm:t>
    </dgm:pt>
    <dgm:pt modelId="{F152C174-643B-4CCE-B3C5-C82359BAC20B}" type="sibTrans" cxnId="{F51321F9-4B3F-4F06-8E8B-E763CA941515}">
      <dgm:prSet/>
      <dgm:spPr/>
      <dgm:t>
        <a:bodyPr/>
        <a:lstStyle/>
        <a:p>
          <a:endParaRPr lang="fr-FR"/>
        </a:p>
      </dgm:t>
    </dgm:pt>
    <dgm:pt modelId="{4B7BF1E1-6731-4EF3-B90A-55A37C369C48}">
      <dgm:prSet phldrT="[Texte]"/>
      <dgm:spPr/>
      <dgm:t>
        <a:bodyPr/>
        <a:lstStyle/>
        <a:p>
          <a:r>
            <a:rPr lang="fr-FR" dirty="0"/>
            <a:t>Controller 2</a:t>
          </a:r>
        </a:p>
      </dgm:t>
    </dgm:pt>
    <dgm:pt modelId="{B3128BDE-32B0-40B5-A827-70767A6E4263}" type="parTrans" cxnId="{B6805E9C-6306-4DD4-8CDE-C7490FC2B685}">
      <dgm:prSet/>
      <dgm:spPr/>
      <dgm:t>
        <a:bodyPr/>
        <a:lstStyle/>
        <a:p>
          <a:endParaRPr lang="fr-FR"/>
        </a:p>
      </dgm:t>
    </dgm:pt>
    <dgm:pt modelId="{4F1B93D1-ED6A-48DF-8ACA-FECEED621E52}" type="sibTrans" cxnId="{B6805E9C-6306-4DD4-8CDE-C7490FC2B685}">
      <dgm:prSet/>
      <dgm:spPr/>
      <dgm:t>
        <a:bodyPr/>
        <a:lstStyle/>
        <a:p>
          <a:endParaRPr lang="fr-FR"/>
        </a:p>
      </dgm:t>
    </dgm:pt>
    <dgm:pt modelId="{D5B9A277-C83D-4EA6-9D83-593545EA8B5A}">
      <dgm:prSet phldrT="[Texte]"/>
      <dgm:spPr/>
      <dgm:t>
        <a:bodyPr/>
        <a:lstStyle/>
        <a:p>
          <a:r>
            <a:rPr lang="fr-FR" dirty="0"/>
            <a:t>Controller n -1</a:t>
          </a:r>
        </a:p>
      </dgm:t>
    </dgm:pt>
    <dgm:pt modelId="{2F438B82-3CFB-4A88-A4EE-1A4A2B1C21AA}" type="parTrans" cxnId="{85094A99-7F5D-491B-B4C6-BE317C28A190}">
      <dgm:prSet/>
      <dgm:spPr/>
      <dgm:t>
        <a:bodyPr/>
        <a:lstStyle/>
        <a:p>
          <a:endParaRPr lang="fr-FR"/>
        </a:p>
      </dgm:t>
    </dgm:pt>
    <dgm:pt modelId="{5571679F-3D8E-4A0D-BF8F-D0F29379F97D}" type="sibTrans" cxnId="{85094A99-7F5D-491B-B4C6-BE317C28A190}">
      <dgm:prSet/>
      <dgm:spPr/>
      <dgm:t>
        <a:bodyPr/>
        <a:lstStyle/>
        <a:p>
          <a:endParaRPr lang="fr-FR"/>
        </a:p>
      </dgm:t>
    </dgm:pt>
    <dgm:pt modelId="{06722B14-2CE8-4B56-B78F-F947FD1FE14D}">
      <dgm:prSet phldrT="[Texte]"/>
      <dgm:spPr/>
      <dgm:t>
        <a:bodyPr/>
        <a:lstStyle/>
        <a:p>
          <a:r>
            <a:rPr lang="fr-FR" dirty="0"/>
            <a:t>Controller n</a:t>
          </a:r>
        </a:p>
      </dgm:t>
    </dgm:pt>
    <dgm:pt modelId="{4046D33B-3C96-4051-BB45-932E49C93BB3}" type="parTrans" cxnId="{5BF3C663-BDBB-4BEF-9D2D-83F5FA64D573}">
      <dgm:prSet/>
      <dgm:spPr/>
      <dgm:t>
        <a:bodyPr/>
        <a:lstStyle/>
        <a:p>
          <a:endParaRPr lang="fr-FR"/>
        </a:p>
      </dgm:t>
    </dgm:pt>
    <dgm:pt modelId="{126B3CF4-6475-4463-A886-8EAA57939501}" type="sibTrans" cxnId="{5BF3C663-BDBB-4BEF-9D2D-83F5FA64D573}">
      <dgm:prSet/>
      <dgm:spPr/>
      <dgm:t>
        <a:bodyPr/>
        <a:lstStyle/>
        <a:p>
          <a:endParaRPr lang="fr-FR"/>
        </a:p>
      </dgm:t>
    </dgm:pt>
    <dgm:pt modelId="{8C246412-69ED-438B-80CC-EBA8FDA50B20}" type="pres">
      <dgm:prSet presAssocID="{50FB5A4D-AF46-4FC0-B73A-5279F4A24E84}" presName="cycle" presStyleCnt="0">
        <dgm:presLayoutVars>
          <dgm:dir/>
          <dgm:resizeHandles val="exact"/>
        </dgm:presLayoutVars>
      </dgm:prSet>
      <dgm:spPr/>
    </dgm:pt>
    <dgm:pt modelId="{03D2EFBD-E2D5-4E49-B805-30663AA138AB}" type="pres">
      <dgm:prSet presAssocID="{A2B6D18C-5A20-4F0B-8714-D4E42C4746C9}" presName="node" presStyleLbl="node1" presStyleIdx="0" presStyleCnt="5">
        <dgm:presLayoutVars>
          <dgm:bulletEnabled val="1"/>
        </dgm:presLayoutVars>
      </dgm:prSet>
      <dgm:spPr/>
    </dgm:pt>
    <dgm:pt modelId="{26192373-94A7-443E-AE6E-FE526B1D163A}" type="pres">
      <dgm:prSet presAssocID="{87F53FAF-B2B7-49F6-BEA2-D4AEF1ADCB2E}" presName="sibTrans" presStyleLbl="sibTrans2D1" presStyleIdx="0" presStyleCnt="5"/>
      <dgm:spPr/>
    </dgm:pt>
    <dgm:pt modelId="{C9083E06-00EB-437F-9219-73943C286BDE}" type="pres">
      <dgm:prSet presAssocID="{87F53FAF-B2B7-49F6-BEA2-D4AEF1ADCB2E}" presName="connectorText" presStyleLbl="sibTrans2D1" presStyleIdx="0" presStyleCnt="5"/>
      <dgm:spPr/>
    </dgm:pt>
    <dgm:pt modelId="{9CA9CB9E-38FC-45A3-9665-61213D91BB67}" type="pres">
      <dgm:prSet presAssocID="{918E6AAA-0554-4E74-9B71-2EEB57083E6C}" presName="node" presStyleLbl="node1" presStyleIdx="1" presStyleCnt="5">
        <dgm:presLayoutVars>
          <dgm:bulletEnabled val="1"/>
        </dgm:presLayoutVars>
      </dgm:prSet>
      <dgm:spPr/>
    </dgm:pt>
    <dgm:pt modelId="{3FAFAF57-B4B7-46F9-B6A5-06A229D16F45}" type="pres">
      <dgm:prSet presAssocID="{F152C174-643B-4CCE-B3C5-C82359BAC20B}" presName="sibTrans" presStyleLbl="sibTrans2D1" presStyleIdx="1" presStyleCnt="5"/>
      <dgm:spPr/>
    </dgm:pt>
    <dgm:pt modelId="{6E9BEA52-4324-4F18-AF97-686E79910BF6}" type="pres">
      <dgm:prSet presAssocID="{F152C174-643B-4CCE-B3C5-C82359BAC20B}" presName="connectorText" presStyleLbl="sibTrans2D1" presStyleIdx="1" presStyleCnt="5"/>
      <dgm:spPr/>
    </dgm:pt>
    <dgm:pt modelId="{B2A63BE9-D3F8-43AF-AAFA-6D2CC9A98172}" type="pres">
      <dgm:prSet presAssocID="{4B7BF1E1-6731-4EF3-B90A-55A37C369C48}" presName="node" presStyleLbl="node1" presStyleIdx="2" presStyleCnt="5">
        <dgm:presLayoutVars>
          <dgm:bulletEnabled val="1"/>
        </dgm:presLayoutVars>
      </dgm:prSet>
      <dgm:spPr/>
    </dgm:pt>
    <dgm:pt modelId="{1DFBB0FD-B9F9-4FF6-AE61-1E2899CDBA78}" type="pres">
      <dgm:prSet presAssocID="{4F1B93D1-ED6A-48DF-8ACA-FECEED621E52}" presName="sibTrans" presStyleLbl="sibTrans2D1" presStyleIdx="2" presStyleCnt="5"/>
      <dgm:spPr/>
    </dgm:pt>
    <dgm:pt modelId="{9D8895A8-A194-4D74-B60D-233D6B4A8BEC}" type="pres">
      <dgm:prSet presAssocID="{4F1B93D1-ED6A-48DF-8ACA-FECEED621E52}" presName="connectorText" presStyleLbl="sibTrans2D1" presStyleIdx="2" presStyleCnt="5"/>
      <dgm:spPr/>
    </dgm:pt>
    <dgm:pt modelId="{7EA2ADAC-BEC0-490D-BFD8-8E592440C2C0}" type="pres">
      <dgm:prSet presAssocID="{D5B9A277-C83D-4EA6-9D83-593545EA8B5A}" presName="node" presStyleLbl="node1" presStyleIdx="3" presStyleCnt="5">
        <dgm:presLayoutVars>
          <dgm:bulletEnabled val="1"/>
        </dgm:presLayoutVars>
      </dgm:prSet>
      <dgm:spPr/>
    </dgm:pt>
    <dgm:pt modelId="{0BF2C7E7-61B3-46F1-A23F-7FF2254A0163}" type="pres">
      <dgm:prSet presAssocID="{5571679F-3D8E-4A0D-BF8F-D0F29379F97D}" presName="sibTrans" presStyleLbl="sibTrans2D1" presStyleIdx="3" presStyleCnt="5"/>
      <dgm:spPr/>
    </dgm:pt>
    <dgm:pt modelId="{56ADE5D2-BACE-4DB8-B1F6-9A2FAE8CCDE6}" type="pres">
      <dgm:prSet presAssocID="{5571679F-3D8E-4A0D-BF8F-D0F29379F97D}" presName="connectorText" presStyleLbl="sibTrans2D1" presStyleIdx="3" presStyleCnt="5"/>
      <dgm:spPr/>
    </dgm:pt>
    <dgm:pt modelId="{723B6127-83D4-4531-9BC5-333A57D5DE16}" type="pres">
      <dgm:prSet presAssocID="{06722B14-2CE8-4B56-B78F-F947FD1FE14D}" presName="node" presStyleLbl="node1" presStyleIdx="4" presStyleCnt="5">
        <dgm:presLayoutVars>
          <dgm:bulletEnabled val="1"/>
        </dgm:presLayoutVars>
      </dgm:prSet>
      <dgm:spPr/>
    </dgm:pt>
    <dgm:pt modelId="{13E618AF-C40E-41A3-ABBC-DB33FB0BAACB}" type="pres">
      <dgm:prSet presAssocID="{126B3CF4-6475-4463-A886-8EAA57939501}" presName="sibTrans" presStyleLbl="sibTrans2D1" presStyleIdx="4" presStyleCnt="5"/>
      <dgm:spPr/>
    </dgm:pt>
    <dgm:pt modelId="{B0651E71-D0CD-478C-9EDE-58984E00FA94}" type="pres">
      <dgm:prSet presAssocID="{126B3CF4-6475-4463-A886-8EAA57939501}" presName="connectorText" presStyleLbl="sibTrans2D1" presStyleIdx="4" presStyleCnt="5"/>
      <dgm:spPr/>
    </dgm:pt>
  </dgm:ptLst>
  <dgm:cxnLst>
    <dgm:cxn modelId="{65719A22-9E36-4D34-A799-E9B8B9B5E59F}" type="presOf" srcId="{87F53FAF-B2B7-49F6-BEA2-D4AEF1ADCB2E}" destId="{26192373-94A7-443E-AE6E-FE526B1D163A}" srcOrd="0" destOrd="0" presId="urn:microsoft.com/office/officeart/2005/8/layout/cycle2"/>
    <dgm:cxn modelId="{A15E3E37-944E-4AFD-A063-F76BA1F68200}" type="presOf" srcId="{5571679F-3D8E-4A0D-BF8F-D0F29379F97D}" destId="{0BF2C7E7-61B3-46F1-A23F-7FF2254A0163}" srcOrd="0" destOrd="0" presId="urn:microsoft.com/office/officeart/2005/8/layout/cycle2"/>
    <dgm:cxn modelId="{F4FB5D3D-20F0-41D2-9B4C-6FCF02E8F56B}" type="presOf" srcId="{F152C174-643B-4CCE-B3C5-C82359BAC20B}" destId="{3FAFAF57-B4B7-46F9-B6A5-06A229D16F45}" srcOrd="0" destOrd="0" presId="urn:microsoft.com/office/officeart/2005/8/layout/cycle2"/>
    <dgm:cxn modelId="{869C225C-2579-43B4-8CE6-959C32D12A17}" type="presOf" srcId="{A2B6D18C-5A20-4F0B-8714-D4E42C4746C9}" destId="{03D2EFBD-E2D5-4E49-B805-30663AA138AB}" srcOrd="0" destOrd="0" presId="urn:microsoft.com/office/officeart/2005/8/layout/cycle2"/>
    <dgm:cxn modelId="{8386585F-CC3F-4B15-A21E-0769078A71A5}" type="presOf" srcId="{06722B14-2CE8-4B56-B78F-F947FD1FE14D}" destId="{723B6127-83D4-4531-9BC5-333A57D5DE16}" srcOrd="0" destOrd="0" presId="urn:microsoft.com/office/officeart/2005/8/layout/cycle2"/>
    <dgm:cxn modelId="{6CE3C861-E136-4AF6-9342-81C538D317FA}" type="presOf" srcId="{50FB5A4D-AF46-4FC0-B73A-5279F4A24E84}" destId="{8C246412-69ED-438B-80CC-EBA8FDA50B20}" srcOrd="0" destOrd="0" presId="urn:microsoft.com/office/officeart/2005/8/layout/cycle2"/>
    <dgm:cxn modelId="{5BF3C663-BDBB-4BEF-9D2D-83F5FA64D573}" srcId="{50FB5A4D-AF46-4FC0-B73A-5279F4A24E84}" destId="{06722B14-2CE8-4B56-B78F-F947FD1FE14D}" srcOrd="4" destOrd="0" parTransId="{4046D33B-3C96-4051-BB45-932E49C93BB3}" sibTransId="{126B3CF4-6475-4463-A886-8EAA57939501}"/>
    <dgm:cxn modelId="{D4B0246B-67CE-4EBC-9667-C097C215835F}" type="presOf" srcId="{5571679F-3D8E-4A0D-BF8F-D0F29379F97D}" destId="{56ADE5D2-BACE-4DB8-B1F6-9A2FAE8CCDE6}" srcOrd="1" destOrd="0" presId="urn:microsoft.com/office/officeart/2005/8/layout/cycle2"/>
    <dgm:cxn modelId="{5609944D-5430-4D6D-B35E-28822A6F3A07}" type="presOf" srcId="{87F53FAF-B2B7-49F6-BEA2-D4AEF1ADCB2E}" destId="{C9083E06-00EB-437F-9219-73943C286BDE}" srcOrd="1" destOrd="0" presId="urn:microsoft.com/office/officeart/2005/8/layout/cycle2"/>
    <dgm:cxn modelId="{D98EA54D-EB84-4BC7-93F1-10A5D838FC2B}" type="presOf" srcId="{D5B9A277-C83D-4EA6-9D83-593545EA8B5A}" destId="{7EA2ADAC-BEC0-490D-BFD8-8E592440C2C0}" srcOrd="0" destOrd="0" presId="urn:microsoft.com/office/officeart/2005/8/layout/cycle2"/>
    <dgm:cxn modelId="{85094A99-7F5D-491B-B4C6-BE317C28A190}" srcId="{50FB5A4D-AF46-4FC0-B73A-5279F4A24E84}" destId="{D5B9A277-C83D-4EA6-9D83-593545EA8B5A}" srcOrd="3" destOrd="0" parTransId="{2F438B82-3CFB-4A88-A4EE-1A4A2B1C21AA}" sibTransId="{5571679F-3D8E-4A0D-BF8F-D0F29379F97D}"/>
    <dgm:cxn modelId="{B6805E9C-6306-4DD4-8CDE-C7490FC2B685}" srcId="{50FB5A4D-AF46-4FC0-B73A-5279F4A24E84}" destId="{4B7BF1E1-6731-4EF3-B90A-55A37C369C48}" srcOrd="2" destOrd="0" parTransId="{B3128BDE-32B0-40B5-A827-70767A6E4263}" sibTransId="{4F1B93D1-ED6A-48DF-8ACA-FECEED621E52}"/>
    <dgm:cxn modelId="{224FD9A3-74BA-4DB8-B2B4-ACD71F1FD88E}" type="presOf" srcId="{4B7BF1E1-6731-4EF3-B90A-55A37C369C48}" destId="{B2A63BE9-D3F8-43AF-AAFA-6D2CC9A98172}" srcOrd="0" destOrd="0" presId="urn:microsoft.com/office/officeart/2005/8/layout/cycle2"/>
    <dgm:cxn modelId="{6AFC57A8-CEA9-4006-856B-7DA41B920A51}" srcId="{50FB5A4D-AF46-4FC0-B73A-5279F4A24E84}" destId="{A2B6D18C-5A20-4F0B-8714-D4E42C4746C9}" srcOrd="0" destOrd="0" parTransId="{C4A205D7-C067-42B4-B202-8AFBB2EF6EB6}" sibTransId="{87F53FAF-B2B7-49F6-BEA2-D4AEF1ADCB2E}"/>
    <dgm:cxn modelId="{D7D74BBF-658C-4364-B4EC-74DEB1723C90}" type="presOf" srcId="{918E6AAA-0554-4E74-9B71-2EEB57083E6C}" destId="{9CA9CB9E-38FC-45A3-9665-61213D91BB67}" srcOrd="0" destOrd="0" presId="urn:microsoft.com/office/officeart/2005/8/layout/cycle2"/>
    <dgm:cxn modelId="{6FFAF9C4-5AD9-4A31-8D08-899B985AE66A}" type="presOf" srcId="{4F1B93D1-ED6A-48DF-8ACA-FECEED621E52}" destId="{1DFBB0FD-B9F9-4FF6-AE61-1E2899CDBA78}" srcOrd="0" destOrd="0" presId="urn:microsoft.com/office/officeart/2005/8/layout/cycle2"/>
    <dgm:cxn modelId="{BFE70DE1-8A0A-4BAE-A7D0-00E56DC1892F}" type="presOf" srcId="{126B3CF4-6475-4463-A886-8EAA57939501}" destId="{B0651E71-D0CD-478C-9EDE-58984E00FA94}" srcOrd="1" destOrd="0" presId="urn:microsoft.com/office/officeart/2005/8/layout/cycle2"/>
    <dgm:cxn modelId="{B66FE8E6-9F4D-4FAF-89A3-9AD79ED64409}" type="presOf" srcId="{F152C174-643B-4CCE-B3C5-C82359BAC20B}" destId="{6E9BEA52-4324-4F18-AF97-686E79910BF6}" srcOrd="1" destOrd="0" presId="urn:microsoft.com/office/officeart/2005/8/layout/cycle2"/>
    <dgm:cxn modelId="{D8B5E8E8-3057-4D24-B277-1EB8C62E1CB4}" type="presOf" srcId="{126B3CF4-6475-4463-A886-8EAA57939501}" destId="{13E618AF-C40E-41A3-ABBC-DB33FB0BAACB}" srcOrd="0" destOrd="0" presId="urn:microsoft.com/office/officeart/2005/8/layout/cycle2"/>
    <dgm:cxn modelId="{2480A6F8-8748-4BBE-A639-A2CA2F708164}" type="presOf" srcId="{4F1B93D1-ED6A-48DF-8ACA-FECEED621E52}" destId="{9D8895A8-A194-4D74-B60D-233D6B4A8BEC}" srcOrd="1" destOrd="0" presId="urn:microsoft.com/office/officeart/2005/8/layout/cycle2"/>
    <dgm:cxn modelId="{F51321F9-4B3F-4F06-8E8B-E763CA941515}" srcId="{50FB5A4D-AF46-4FC0-B73A-5279F4A24E84}" destId="{918E6AAA-0554-4E74-9B71-2EEB57083E6C}" srcOrd="1" destOrd="0" parTransId="{6CFD3D6D-A744-49A5-9BF3-1FA821B1CC0F}" sibTransId="{F152C174-643B-4CCE-B3C5-C82359BAC20B}"/>
    <dgm:cxn modelId="{F005E3CA-6D60-470E-9EB0-00A9B0AD17BF}" type="presParOf" srcId="{8C246412-69ED-438B-80CC-EBA8FDA50B20}" destId="{03D2EFBD-E2D5-4E49-B805-30663AA138AB}" srcOrd="0" destOrd="0" presId="urn:microsoft.com/office/officeart/2005/8/layout/cycle2"/>
    <dgm:cxn modelId="{0A4FB91E-5CDB-406B-BA59-72A7A6005F07}" type="presParOf" srcId="{8C246412-69ED-438B-80CC-EBA8FDA50B20}" destId="{26192373-94A7-443E-AE6E-FE526B1D163A}" srcOrd="1" destOrd="0" presId="urn:microsoft.com/office/officeart/2005/8/layout/cycle2"/>
    <dgm:cxn modelId="{0133CDA2-F9A9-4015-B80A-334CA9038022}" type="presParOf" srcId="{26192373-94A7-443E-AE6E-FE526B1D163A}" destId="{C9083E06-00EB-437F-9219-73943C286BDE}" srcOrd="0" destOrd="0" presId="urn:microsoft.com/office/officeart/2005/8/layout/cycle2"/>
    <dgm:cxn modelId="{1A5AAE33-A588-43EE-840F-ECF3DDBC6609}" type="presParOf" srcId="{8C246412-69ED-438B-80CC-EBA8FDA50B20}" destId="{9CA9CB9E-38FC-45A3-9665-61213D91BB67}" srcOrd="2" destOrd="0" presId="urn:microsoft.com/office/officeart/2005/8/layout/cycle2"/>
    <dgm:cxn modelId="{CCC64823-047A-4B84-8C5E-553F353ED16C}" type="presParOf" srcId="{8C246412-69ED-438B-80CC-EBA8FDA50B20}" destId="{3FAFAF57-B4B7-46F9-B6A5-06A229D16F45}" srcOrd="3" destOrd="0" presId="urn:microsoft.com/office/officeart/2005/8/layout/cycle2"/>
    <dgm:cxn modelId="{0415D83D-4D4F-4EF4-9F4E-FDC6313F5603}" type="presParOf" srcId="{3FAFAF57-B4B7-46F9-B6A5-06A229D16F45}" destId="{6E9BEA52-4324-4F18-AF97-686E79910BF6}" srcOrd="0" destOrd="0" presId="urn:microsoft.com/office/officeart/2005/8/layout/cycle2"/>
    <dgm:cxn modelId="{00A2AE92-EB1A-41BA-BA11-3D61B3A372EE}" type="presParOf" srcId="{8C246412-69ED-438B-80CC-EBA8FDA50B20}" destId="{B2A63BE9-D3F8-43AF-AAFA-6D2CC9A98172}" srcOrd="4" destOrd="0" presId="urn:microsoft.com/office/officeart/2005/8/layout/cycle2"/>
    <dgm:cxn modelId="{C2D3398E-F084-4AF2-9216-F556553B72B0}" type="presParOf" srcId="{8C246412-69ED-438B-80CC-EBA8FDA50B20}" destId="{1DFBB0FD-B9F9-4FF6-AE61-1E2899CDBA78}" srcOrd="5" destOrd="0" presId="urn:microsoft.com/office/officeart/2005/8/layout/cycle2"/>
    <dgm:cxn modelId="{9779F115-F158-49EA-B1F1-809249170FC6}" type="presParOf" srcId="{1DFBB0FD-B9F9-4FF6-AE61-1E2899CDBA78}" destId="{9D8895A8-A194-4D74-B60D-233D6B4A8BEC}" srcOrd="0" destOrd="0" presId="urn:microsoft.com/office/officeart/2005/8/layout/cycle2"/>
    <dgm:cxn modelId="{1A4745E2-9736-48B1-8605-ED6FB4F8BBA4}" type="presParOf" srcId="{8C246412-69ED-438B-80CC-EBA8FDA50B20}" destId="{7EA2ADAC-BEC0-490D-BFD8-8E592440C2C0}" srcOrd="6" destOrd="0" presId="urn:microsoft.com/office/officeart/2005/8/layout/cycle2"/>
    <dgm:cxn modelId="{CE290001-C578-4154-9110-6DF6288D86C6}" type="presParOf" srcId="{8C246412-69ED-438B-80CC-EBA8FDA50B20}" destId="{0BF2C7E7-61B3-46F1-A23F-7FF2254A0163}" srcOrd="7" destOrd="0" presId="urn:microsoft.com/office/officeart/2005/8/layout/cycle2"/>
    <dgm:cxn modelId="{85058653-4E34-42B2-BD76-0EEB2C5EEA7E}" type="presParOf" srcId="{0BF2C7E7-61B3-46F1-A23F-7FF2254A0163}" destId="{56ADE5D2-BACE-4DB8-B1F6-9A2FAE8CCDE6}" srcOrd="0" destOrd="0" presId="urn:microsoft.com/office/officeart/2005/8/layout/cycle2"/>
    <dgm:cxn modelId="{500DB430-C77B-4C8C-A17A-11B63B93632A}" type="presParOf" srcId="{8C246412-69ED-438B-80CC-EBA8FDA50B20}" destId="{723B6127-83D4-4531-9BC5-333A57D5DE16}" srcOrd="8" destOrd="0" presId="urn:microsoft.com/office/officeart/2005/8/layout/cycle2"/>
    <dgm:cxn modelId="{896211F9-4179-44B1-A1CC-7E05D11B7EAB}" type="presParOf" srcId="{8C246412-69ED-438B-80CC-EBA8FDA50B20}" destId="{13E618AF-C40E-41A3-ABBC-DB33FB0BAACB}" srcOrd="9" destOrd="0" presId="urn:microsoft.com/office/officeart/2005/8/layout/cycle2"/>
    <dgm:cxn modelId="{DB170775-B299-435F-ABEA-26627FFFEC5C}" type="presParOf" srcId="{13E618AF-C40E-41A3-ABBC-DB33FB0BAACB}" destId="{B0651E71-D0CD-478C-9EDE-58984E00FA9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2EFBD-E2D5-4E49-B805-30663AA138AB}">
      <dsp:nvSpPr>
        <dsp:cNvPr id="0" name=""/>
        <dsp:cNvSpPr/>
      </dsp:nvSpPr>
      <dsp:spPr>
        <a:xfrm>
          <a:off x="1857709" y="702"/>
          <a:ext cx="1313780" cy="1313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Admission Controller</a:t>
          </a:r>
        </a:p>
      </dsp:txBody>
      <dsp:txXfrm>
        <a:off x="2050108" y="193101"/>
        <a:ext cx="928982" cy="928982"/>
      </dsp:txXfrm>
    </dsp:sp>
    <dsp:sp modelId="{26192373-94A7-443E-AE6E-FE526B1D163A}">
      <dsp:nvSpPr>
        <dsp:cNvPr id="0" name=""/>
        <dsp:cNvSpPr/>
      </dsp:nvSpPr>
      <dsp:spPr>
        <a:xfrm rot="2160000">
          <a:off x="3130003" y="1009933"/>
          <a:ext cx="349392" cy="44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3140012" y="1067808"/>
        <a:ext cx="244574" cy="266040"/>
      </dsp:txXfrm>
    </dsp:sp>
    <dsp:sp modelId="{9CA9CB9E-38FC-45A3-9665-61213D91BB67}">
      <dsp:nvSpPr>
        <dsp:cNvPr id="0" name=""/>
        <dsp:cNvSpPr/>
      </dsp:nvSpPr>
      <dsp:spPr>
        <a:xfrm>
          <a:off x="3453910" y="1160409"/>
          <a:ext cx="1313780" cy="1313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Controller 1</a:t>
          </a:r>
        </a:p>
      </dsp:txBody>
      <dsp:txXfrm>
        <a:off x="3646309" y="1352808"/>
        <a:ext cx="928982" cy="928982"/>
      </dsp:txXfrm>
    </dsp:sp>
    <dsp:sp modelId="{3FAFAF57-B4B7-46F9-B6A5-06A229D16F45}">
      <dsp:nvSpPr>
        <dsp:cNvPr id="0" name=""/>
        <dsp:cNvSpPr/>
      </dsp:nvSpPr>
      <dsp:spPr>
        <a:xfrm rot="6480000">
          <a:off x="3634312" y="2524417"/>
          <a:ext cx="349392" cy="44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 rot="10800000">
        <a:off x="3702916" y="2563253"/>
        <a:ext cx="244574" cy="266040"/>
      </dsp:txXfrm>
    </dsp:sp>
    <dsp:sp modelId="{B2A63BE9-D3F8-43AF-AAFA-6D2CC9A98172}">
      <dsp:nvSpPr>
        <dsp:cNvPr id="0" name=""/>
        <dsp:cNvSpPr/>
      </dsp:nvSpPr>
      <dsp:spPr>
        <a:xfrm>
          <a:off x="2844215" y="3036855"/>
          <a:ext cx="1313780" cy="1313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Controller 2</a:t>
          </a:r>
        </a:p>
      </dsp:txBody>
      <dsp:txXfrm>
        <a:off x="3036614" y="3229254"/>
        <a:ext cx="928982" cy="928982"/>
      </dsp:txXfrm>
    </dsp:sp>
    <dsp:sp modelId="{1DFBB0FD-B9F9-4FF6-AE61-1E2899CDBA78}">
      <dsp:nvSpPr>
        <dsp:cNvPr id="0" name=""/>
        <dsp:cNvSpPr/>
      </dsp:nvSpPr>
      <dsp:spPr>
        <a:xfrm rot="10800000">
          <a:off x="2349792" y="3472045"/>
          <a:ext cx="349392" cy="44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 rot="10800000">
        <a:off x="2454610" y="3560725"/>
        <a:ext cx="244574" cy="266040"/>
      </dsp:txXfrm>
    </dsp:sp>
    <dsp:sp modelId="{7EA2ADAC-BEC0-490D-BFD8-8E592440C2C0}">
      <dsp:nvSpPr>
        <dsp:cNvPr id="0" name=""/>
        <dsp:cNvSpPr/>
      </dsp:nvSpPr>
      <dsp:spPr>
        <a:xfrm>
          <a:off x="871203" y="3036855"/>
          <a:ext cx="1313780" cy="1313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Controller n -1</a:t>
          </a:r>
        </a:p>
      </dsp:txBody>
      <dsp:txXfrm>
        <a:off x="1063602" y="3229254"/>
        <a:ext cx="928982" cy="928982"/>
      </dsp:txXfrm>
    </dsp:sp>
    <dsp:sp modelId="{0BF2C7E7-61B3-46F1-A23F-7FF2254A0163}">
      <dsp:nvSpPr>
        <dsp:cNvPr id="0" name=""/>
        <dsp:cNvSpPr/>
      </dsp:nvSpPr>
      <dsp:spPr>
        <a:xfrm rot="15120000">
          <a:off x="1051606" y="2543226"/>
          <a:ext cx="349392" cy="44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 rot="10800000">
        <a:off x="1120210" y="2681750"/>
        <a:ext cx="244574" cy="266040"/>
      </dsp:txXfrm>
    </dsp:sp>
    <dsp:sp modelId="{723B6127-83D4-4531-9BC5-333A57D5DE16}">
      <dsp:nvSpPr>
        <dsp:cNvPr id="0" name=""/>
        <dsp:cNvSpPr/>
      </dsp:nvSpPr>
      <dsp:spPr>
        <a:xfrm>
          <a:off x="261509" y="1160409"/>
          <a:ext cx="1313780" cy="1313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Controller n</a:t>
          </a:r>
        </a:p>
      </dsp:txBody>
      <dsp:txXfrm>
        <a:off x="453908" y="1352808"/>
        <a:ext cx="928982" cy="928982"/>
      </dsp:txXfrm>
    </dsp:sp>
    <dsp:sp modelId="{13E618AF-C40E-41A3-ABBC-DB33FB0BAACB}">
      <dsp:nvSpPr>
        <dsp:cNvPr id="0" name=""/>
        <dsp:cNvSpPr/>
      </dsp:nvSpPr>
      <dsp:spPr>
        <a:xfrm rot="19440000">
          <a:off x="1533803" y="1021557"/>
          <a:ext cx="349392" cy="44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1543812" y="1141042"/>
        <a:ext cx="244574" cy="26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91-B9A9-471D-A6DB-0A8A3EC793DF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5983-2FE5-4E95-B8B1-AD21E450974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4E6-394E-4A29-A065-F0BFB7070DD8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EFB6D-367E-4C25-963D-E435716D2D7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71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11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806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313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152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5607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3337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102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45F8B-D797-465B-B78C-7279F07D42BD}" type="datetime1">
              <a:rPr lang="fr-FR" smtClean="0"/>
              <a:t>28/01/2018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A680EB-9C5B-468E-94D2-FC3F135306CB}" type="datetime1">
              <a:rPr lang="fr-FR" smtClean="0"/>
              <a:t>28/01/2018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F52303-ACA3-43B5-AF41-2A2884377A4A}" type="datetime1">
              <a:rPr lang="fr-FR" smtClean="0"/>
              <a:t>28/01/2018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247" y="3429000"/>
            <a:ext cx="10374313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10374312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F7B896-5C79-4AD2-AE92-18965AB8B876}" type="datetime1">
              <a:rPr lang="fr-FR" smtClean="0"/>
              <a:t>28/01/2018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38FF1F-1B37-4856-9143-0BEBF0EC68D6}" type="datetime1">
              <a:rPr lang="fr-FR" smtClean="0"/>
              <a:t>28/01/2018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6352C7-234F-45AD-BE3E-A6AFB999AE05}" type="datetime1">
              <a:rPr lang="fr-FR" smtClean="0"/>
              <a:t>28/01/2018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5B146-771A-4406-A1B9-DCD1B2A68FBF}" type="datetime1">
              <a:rPr lang="fr-FR" smtClean="0"/>
              <a:t>28/01/2018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799" y="1524000"/>
            <a:ext cx="3662995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62994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5249D-A53B-444E-99B7-3D5AF9BB23DB}" type="datetime1">
              <a:rPr lang="fr-FR" smtClean="0"/>
              <a:t>28/01/2018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24799" y="1527048"/>
            <a:ext cx="3679179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79178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0142C6-702C-45A5-A0B0-80ADB370C5B1}" type="datetime1">
              <a:rPr lang="fr-FR" smtClean="0"/>
              <a:t>28/01/2018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4D7E7E7C-5627-43AA-8DD9-7D27F42C4A7A}" type="datetime1">
              <a:rPr lang="fr-FR" smtClean="0"/>
              <a:t>28/01/2018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r>
              <a:rPr lang="fr-FR" sz="3600" b="1" dirty="0"/>
              <a:t>Architectures Logicielles Avancées pour les Systèmes Complexes </a:t>
            </a:r>
            <a:r>
              <a:rPr lang="fr-FR" sz="3600" b="1" dirty="0" err="1"/>
              <a:t>Auto-adaptatifs</a:t>
            </a:r>
            <a:endParaRPr lang="fr-FR" sz="3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Simulation d’un datacenter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1FA38-D7B8-476B-8A9F-8D4702CE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193424-6C1D-4F81-BF85-8B259B138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0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77831A-E301-466D-94E0-8C005993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E6598F-6401-460E-9D1A-AEFFE3BC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29C917-A3F8-4D30-A39A-A9F51CBA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C30A16-3A65-42D1-839B-F2D715C3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- 5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962091-6CC8-466D-A858-344C312C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304587F-5C73-4A71-95BD-0B3256CD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6FD957E-2040-4442-B040-8A7523107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1B73D1-DD16-4F1C-8554-9D0DA3145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5913" y="6550025"/>
            <a:ext cx="446087" cy="228600"/>
          </a:xfrm>
        </p:spPr>
        <p:txBody>
          <a:bodyPr/>
          <a:lstStyle/>
          <a:p>
            <a:pPr rtl="0"/>
            <a:fld id="{B13333A4-2EF1-4B79-B68C-AB20E66B482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6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A3A2962-CC9C-4812-AEBF-58681CED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</a:t>
            </a:r>
            <a:r>
              <a:rPr lang="fr-FR" dirty="0" err="1"/>
              <a:t>auto-adaptif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0BDFB2-8410-4A09-B918-52400FC43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+mj-lt"/>
              </a:rPr>
              <a:t>Adaptation paramétrique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Adaptation de ressources</a:t>
            </a:r>
          </a:p>
          <a:p>
            <a:pPr lvl="1"/>
            <a:r>
              <a:rPr lang="fr-FR" dirty="0"/>
              <a:t>Allocation de VM</a:t>
            </a:r>
          </a:p>
          <a:p>
            <a:pPr lvl="1"/>
            <a:r>
              <a:rPr lang="fr-FR" dirty="0"/>
              <a:t>Allocation de cœurs</a:t>
            </a:r>
          </a:p>
          <a:p>
            <a:pPr lvl="1"/>
            <a:r>
              <a:rPr lang="fr-FR" dirty="0"/>
              <a:t>Modification des fréquences de cœurs</a:t>
            </a:r>
            <a:endParaRPr lang="fr-FR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+mj-lt"/>
              </a:rPr>
              <a:t>Adaptation fonctionnelle</a:t>
            </a:r>
          </a:p>
          <a:p>
            <a:pPr lvl="1"/>
            <a:r>
              <a:rPr lang="fr-FR" dirty="0" err="1"/>
              <a:t>Javassist</a:t>
            </a:r>
            <a:endParaRPr lang="fr-FR" dirty="0"/>
          </a:p>
          <a:p>
            <a:pPr lvl="1"/>
            <a:r>
              <a:rPr lang="fr-FR" dirty="0"/>
              <a:t>Création de component (</a:t>
            </a:r>
            <a:r>
              <a:rPr lang="fr-FR" dirty="0" err="1"/>
              <a:t>controlleur</a:t>
            </a:r>
            <a:r>
              <a:rPr lang="fr-FR" dirty="0"/>
              <a:t>, application…)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+mj-lt"/>
              </a:rPr>
              <a:t>Adaptation architecturale</a:t>
            </a:r>
          </a:p>
          <a:p>
            <a:pPr lvl="1"/>
            <a:r>
              <a:rPr lang="fr-FR" dirty="0"/>
              <a:t>Connexion d’ordinateurs</a:t>
            </a:r>
          </a:p>
        </p:txBody>
      </p:sp>
    </p:spTree>
    <p:extLst>
      <p:ext uri="{BB962C8B-B14F-4D97-AF65-F5344CB8AC3E}">
        <p14:creationId xmlns:p14="http://schemas.microsoft.com/office/powerpoint/2010/main" val="309587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Conception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Conception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Capteurs</a:t>
            </a:r>
          </a:p>
        </p:txBody>
      </p:sp>
    </p:spTree>
    <p:extLst>
      <p:ext uri="{BB962C8B-B14F-4D97-AF65-F5344CB8AC3E}">
        <p14:creationId xmlns:p14="http://schemas.microsoft.com/office/powerpoint/2010/main" val="26059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Conception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Actionneur</a:t>
            </a:r>
          </a:p>
        </p:txBody>
      </p:sp>
    </p:spTree>
    <p:extLst>
      <p:ext uri="{BB962C8B-B14F-4D97-AF65-F5344CB8AC3E}">
        <p14:creationId xmlns:p14="http://schemas.microsoft.com/office/powerpoint/2010/main" val="75750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A5EE792-D420-4E79-A825-D127778F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D3C2EED-FFB4-4923-AFD9-F00982A37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8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D9EF3055-49D9-4A0E-963D-9C4C5A77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Ring Network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5DDF1697-15BD-4715-96C3-CCF8C113E3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8096338"/>
              </p:ext>
            </p:extLst>
          </p:nvPr>
        </p:nvGraphicFramePr>
        <p:xfrm>
          <a:off x="8382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95D8FC3-C02E-41E4-A05E-683B729B65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Fonctionnement en pulse (faut chercher le mot)</a:t>
            </a:r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237F1E2-ED35-4061-990A-D8D21E9D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8</a:t>
            </a:fld>
            <a:endParaRPr lang="fr-FR" dirty="0"/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62DD338-0FB7-45F4-9BF4-5448D60254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92" y="2841334"/>
            <a:ext cx="40576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2567D-52C5-4AA6-B624-79328E2B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32242-755A-4E7B-8490-550670A1C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Avantage</a:t>
            </a:r>
          </a:p>
          <a:p>
            <a:r>
              <a:rPr lang="fr-FR" dirty="0">
                <a:latin typeface="+mj-lt"/>
              </a:rPr>
              <a:t>Non centralisé</a:t>
            </a:r>
          </a:p>
          <a:p>
            <a:r>
              <a:rPr lang="fr-FR" dirty="0">
                <a:latin typeface="+mj-lt"/>
              </a:rPr>
              <a:t>Facile à ajouter / supprimer un </a:t>
            </a:r>
            <a:r>
              <a:rPr lang="fr-FR" dirty="0" err="1">
                <a:latin typeface="+mj-lt"/>
              </a:rPr>
              <a:t>node</a:t>
            </a:r>
            <a:endParaRPr lang="fr-FR" dirty="0">
              <a:latin typeface="+mj-lt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CE1E-0C30-4B21-85E8-60E751020F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Inconvénient</a:t>
            </a:r>
          </a:p>
          <a:p>
            <a:pPr lvl="1"/>
            <a:r>
              <a:rPr lang="fr-FR" dirty="0"/>
              <a:t>Sensible au crash</a:t>
            </a:r>
          </a:p>
          <a:p>
            <a:pPr lvl="1"/>
            <a:r>
              <a:rPr lang="fr-FR" dirty="0"/>
              <a:t>Obligé d’arrêter le push de données lors d’ajout et suppression d’un </a:t>
            </a:r>
            <a:r>
              <a:rPr lang="fr-FR" dirty="0" err="1"/>
              <a:t>controller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467EB7-D799-4703-8443-B39DFD2B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9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QUIS VILLE 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66_TF03031010" id="{02BD5580-1C21-4CCC-8EFF-1EAEEAAAF976}" vid="{5C3F23B1-48D1-4577-ABFE-4C24889562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805</TotalTime>
  <Words>145</Words>
  <Application>Microsoft Office PowerPoint</Application>
  <PresentationFormat>Grand écran</PresentationFormat>
  <Paragraphs>54</Paragraphs>
  <Slides>15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Schoolbook</vt:lpstr>
      <vt:lpstr>CROQUIS VILLE 16 X 9</vt:lpstr>
      <vt:lpstr>Architectures Logicielles Avancées pour les Systèmes Complexes Auto-adaptatifs</vt:lpstr>
      <vt:lpstr>Objectif</vt:lpstr>
      <vt:lpstr>Système auto-adaptif</vt:lpstr>
      <vt:lpstr>Conception</vt:lpstr>
      <vt:lpstr>Conception</vt:lpstr>
      <vt:lpstr>Conception</vt:lpstr>
      <vt:lpstr>Présentation PowerPoint</vt:lpstr>
      <vt:lpstr>Ring Network</vt:lpstr>
      <vt:lpstr>Présentation PowerPoint</vt:lpstr>
      <vt:lpstr>Implémentation</vt:lpstr>
      <vt:lpstr>Ajouter un titre de diapositive - 2</vt:lpstr>
      <vt:lpstr>Ajouter un titre de diapositive - 3</vt:lpstr>
      <vt:lpstr>Présentation PowerPoint</vt:lpstr>
      <vt:lpstr>Ajouter un titre de diapositive - 4</vt:lpstr>
      <vt:lpstr>Ajouter un titre de diapositive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Maxime Lavaste</dc:creator>
  <cp:lastModifiedBy>Maxime Lavaste</cp:lastModifiedBy>
  <cp:revision>22</cp:revision>
  <dcterms:created xsi:type="dcterms:W3CDTF">2018-01-22T06:27:47Z</dcterms:created>
  <dcterms:modified xsi:type="dcterms:W3CDTF">2018-01-28T15:18:55Z</dcterms:modified>
</cp:coreProperties>
</file>