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4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8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6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7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634ED5-3D10-4CC3-A461-DBD958F0924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76BB7C-50FA-4E44-BCC5-97C06760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6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GBS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Сайт команды </a:t>
            </a:r>
            <a:r>
              <a:rPr lang="en-US" dirty="0" smtClean="0"/>
              <a:t>Game Box Studio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41677" y="64886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Коновалов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8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заключение хочу сказать, что сайт отличный и работоспособный, но ему нужны доработки, а именно:</a:t>
            </a:r>
          </a:p>
          <a:p>
            <a:pPr lvl="1"/>
            <a:r>
              <a:rPr lang="ru-RU" dirty="0" smtClean="0"/>
              <a:t>Добавить дату публикации новости проекта и её автора</a:t>
            </a:r>
          </a:p>
          <a:p>
            <a:pPr lvl="1"/>
            <a:r>
              <a:rPr lang="ru-RU" dirty="0" smtClean="0"/>
              <a:t>Возможность комментирования новостей</a:t>
            </a:r>
          </a:p>
          <a:p>
            <a:pPr lvl="1"/>
            <a:r>
              <a:rPr lang="ru-RU" dirty="0" smtClean="0"/>
              <a:t>Опросы, чтобы находить новых сотрудников в команду (функция придуманная членами команды)</a:t>
            </a:r>
          </a:p>
          <a:p>
            <a:pPr lvl="1"/>
            <a:r>
              <a:rPr lang="ru-RU" dirty="0" smtClean="0"/>
              <a:t>Возможность покупки проекта после его выхода (функция придуманная членами команды)</a:t>
            </a:r>
          </a:p>
          <a:p>
            <a:pPr lvl="1"/>
            <a:r>
              <a:rPr lang="ru-RU" dirty="0" smtClean="0"/>
              <a:t>Добавить больше </a:t>
            </a:r>
            <a:r>
              <a:rPr lang="ru-RU" dirty="0" err="1" smtClean="0"/>
              <a:t>пермишинов</a:t>
            </a:r>
            <a:r>
              <a:rPr lang="ru-RU" dirty="0" smtClean="0"/>
              <a:t>, а именно редактора и </a:t>
            </a:r>
            <a:r>
              <a:rPr lang="ru-RU" dirty="0" err="1" smtClean="0"/>
              <a:t>модера</a:t>
            </a:r>
            <a:r>
              <a:rPr lang="ru-RU" dirty="0" smtClean="0"/>
              <a:t>, у которых будут свои права и обязанности на сайте</a:t>
            </a:r>
          </a:p>
          <a:p>
            <a:pPr lvl="1"/>
            <a:r>
              <a:rPr lang="ru-RU" dirty="0" smtClean="0"/>
              <a:t>Возможность добавлять больше </a:t>
            </a:r>
            <a:r>
              <a:rPr lang="ru-RU" dirty="0" err="1" smtClean="0"/>
              <a:t>медиафайлов</a:t>
            </a:r>
            <a:r>
              <a:rPr lang="ru-RU" dirty="0" smtClean="0"/>
              <a:t> в новость</a:t>
            </a:r>
          </a:p>
          <a:p>
            <a:pPr lvl="1"/>
            <a:r>
              <a:rPr lang="ru-RU" dirty="0" smtClean="0"/>
              <a:t>Сделать хост, а то хочется, чтобы он был в доступе у всех)</a:t>
            </a:r>
          </a:p>
          <a:p>
            <a:pPr lvl="1"/>
            <a:r>
              <a:rPr lang="ru-RU" dirty="0" smtClean="0"/>
              <a:t>Сделать более приятный дизайн</a:t>
            </a:r>
          </a:p>
          <a:p>
            <a:pPr lvl="1"/>
            <a:r>
              <a:rPr lang="ru-RU" dirty="0" smtClean="0"/>
              <a:t>Изменить дизайн, т.к. проект был сделан 9.04.19, а у команды произошел </a:t>
            </a:r>
            <a:r>
              <a:rPr lang="ru-RU" dirty="0" err="1" smtClean="0"/>
              <a:t>редизайн</a:t>
            </a:r>
            <a:r>
              <a:rPr lang="ru-RU" dirty="0" smtClean="0"/>
              <a:t> 10.04.19))</a:t>
            </a:r>
          </a:p>
        </p:txBody>
      </p:sp>
    </p:spTree>
    <p:extLst>
      <p:ext uri="{BB962C8B-B14F-4D97-AF65-F5344CB8AC3E}">
        <p14:creationId xmlns:p14="http://schemas.microsoft.com/office/powerpoint/2010/main" val="278225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2594" y="0"/>
            <a:ext cx="10651705" cy="4255477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br>
              <a:rPr lang="ru-RU" dirty="0" smtClean="0"/>
            </a:b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</a:t>
            </a:r>
          </a:p>
          <a:p>
            <a:pPr lvl="1"/>
            <a:r>
              <a:rPr lang="ru-RU" dirty="0" smtClean="0"/>
              <a:t>Создать сайт для команды </a:t>
            </a:r>
            <a:r>
              <a:rPr lang="en-US" dirty="0" smtClean="0"/>
              <a:t>GBS</a:t>
            </a:r>
            <a:r>
              <a:rPr lang="ru-RU" dirty="0" smtClean="0"/>
              <a:t>, на котором будет информация по их работе и проектам</a:t>
            </a:r>
          </a:p>
          <a:p>
            <a:r>
              <a:rPr lang="ru-RU" dirty="0" smtClean="0"/>
              <a:t>На сайте присутствуют:</a:t>
            </a:r>
          </a:p>
          <a:p>
            <a:pPr lvl="1"/>
            <a:r>
              <a:rPr lang="ru-RU" dirty="0" smtClean="0"/>
              <a:t>Информация о команде</a:t>
            </a:r>
          </a:p>
          <a:p>
            <a:pPr lvl="1"/>
            <a:r>
              <a:rPr lang="ru-RU" dirty="0" smtClean="0"/>
              <a:t>Информация о проектах команды</a:t>
            </a:r>
          </a:p>
          <a:p>
            <a:pPr lvl="1"/>
            <a:r>
              <a:rPr lang="ru-RU" dirty="0" smtClean="0"/>
              <a:t>Новости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подробнее о структуре сайта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6920257" cy="3481754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920257" y="2817934"/>
            <a:ext cx="4360274" cy="1503485"/>
          </a:xfrm>
        </p:spPr>
        <p:txBody>
          <a:bodyPr/>
          <a:lstStyle/>
          <a:p>
            <a:r>
              <a:rPr lang="ru-RU" dirty="0" smtClean="0"/>
              <a:t>Есть главная страница, где, прибывшего сюда юзера, приветствуют, показывают логотип команды и показывают все последние новости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3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0" y="2139497"/>
            <a:ext cx="4263850" cy="2664069"/>
          </a:xfrm>
        </p:spPr>
        <p:txBody>
          <a:bodyPr/>
          <a:lstStyle/>
          <a:p>
            <a:r>
              <a:rPr lang="ru-RU" dirty="0" smtClean="0"/>
              <a:t>У каждой новости есть две кнопки:</a:t>
            </a:r>
          </a:p>
          <a:p>
            <a:pPr lvl="1"/>
            <a:r>
              <a:rPr lang="ru-RU" dirty="0" smtClean="0"/>
              <a:t>Кнопка с названием проекта, к которому новость относится. При её нажатии пользователя перекидывает на страницу этого проекта</a:t>
            </a:r>
          </a:p>
          <a:p>
            <a:pPr lvl="1"/>
            <a:r>
              <a:rPr lang="ru-RU" dirty="0" smtClean="0"/>
              <a:t>Кнопка, чтобы поближе посмотреть на новость, если на неё нажать, то юзера перекидывает на страницу этой новости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50" y="1477108"/>
            <a:ext cx="7928150" cy="3988849"/>
          </a:xfrm>
        </p:spPr>
      </p:pic>
      <p:sp>
        <p:nvSpPr>
          <p:cNvPr id="9" name="TextBox 8"/>
          <p:cNvSpPr txBox="1"/>
          <p:nvPr/>
        </p:nvSpPr>
        <p:spPr>
          <a:xfrm>
            <a:off x="6522169" y="1107776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Отдельная страница новости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1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995181"/>
            <a:ext cx="11289323" cy="4477542"/>
          </a:xfrm>
        </p:spPr>
        <p:txBody>
          <a:bodyPr/>
          <a:lstStyle/>
          <a:p>
            <a:r>
              <a:rPr lang="ru-RU" dirty="0" smtClean="0"/>
              <a:t>У сайта есть два компонента для быстрого доступа и информации: Панель быстрого доступа (сверху) и футер (снизу)</a:t>
            </a:r>
          </a:p>
          <a:p>
            <a:r>
              <a:rPr lang="ru-RU" dirty="0" smtClean="0"/>
              <a:t>На панели есть </a:t>
            </a:r>
            <a:r>
              <a:rPr lang="ru-RU" dirty="0"/>
              <a:t>ф</a:t>
            </a:r>
            <a:r>
              <a:rPr lang="ru-RU" dirty="0" smtClean="0"/>
              <a:t>ункции:</a:t>
            </a:r>
          </a:p>
          <a:p>
            <a:pPr lvl="1"/>
            <a:r>
              <a:rPr lang="ru-RU" dirty="0" smtClean="0"/>
              <a:t>Кнопка «На главную», которая переместит вас на главную страницу сайта</a:t>
            </a:r>
          </a:p>
          <a:p>
            <a:pPr lvl="1"/>
            <a:r>
              <a:rPr lang="ru-RU" dirty="0" smtClean="0"/>
              <a:t>Кнопка «Наши проекты», которая перенесет вас на страницу проектов команды</a:t>
            </a:r>
          </a:p>
          <a:p>
            <a:pPr lvl="1"/>
            <a:r>
              <a:rPr lang="ru-RU" dirty="0" smtClean="0"/>
              <a:t>Кнопка «О нас», которая перенесет вас на страницу с информацией о команде</a:t>
            </a:r>
          </a:p>
          <a:p>
            <a:pPr lvl="1"/>
            <a:r>
              <a:rPr lang="ru-RU" dirty="0" smtClean="0"/>
              <a:t>Кнопка с именем вашего аккаунта, перенесет вас в ваш профиль</a:t>
            </a:r>
          </a:p>
          <a:p>
            <a:pPr lvl="1"/>
            <a:r>
              <a:rPr lang="ru-RU" dirty="0" smtClean="0"/>
              <a:t>На месте кнопки перехода в профиль, если вы не вошли в аккаунт, располагаются кнопки «Войти» и «Зарегистрироваться»</a:t>
            </a:r>
          </a:p>
          <a:p>
            <a:r>
              <a:rPr lang="ru-RU" dirty="0" smtClean="0"/>
              <a:t>В футере вы найдете:</a:t>
            </a:r>
          </a:p>
          <a:p>
            <a:pPr lvl="1"/>
            <a:r>
              <a:rPr lang="ru-RU" dirty="0" smtClean="0"/>
              <a:t>Ссылку на группу </a:t>
            </a:r>
            <a:r>
              <a:rPr lang="en-US" dirty="0" smtClean="0"/>
              <a:t>GBS </a:t>
            </a:r>
            <a:r>
              <a:rPr lang="ru-RU" dirty="0" smtClean="0"/>
              <a:t>во </a:t>
            </a:r>
            <a:r>
              <a:rPr lang="ru-RU" dirty="0" err="1" smtClean="0"/>
              <a:t>вконтакте</a:t>
            </a:r>
            <a:endParaRPr lang="ru-RU" dirty="0" smtClean="0"/>
          </a:p>
          <a:p>
            <a:pPr lvl="1"/>
            <a:r>
              <a:rPr lang="ru-RU" dirty="0" smtClean="0"/>
              <a:t>Действующий адрес почты команды</a:t>
            </a:r>
          </a:p>
          <a:p>
            <a:pPr lvl="1"/>
            <a:r>
              <a:rPr lang="ru-RU" dirty="0" smtClean="0"/>
              <a:t>Адрес почты администратора сайта</a:t>
            </a:r>
          </a:p>
          <a:p>
            <a:pPr lvl="1"/>
            <a:r>
              <a:rPr lang="ru-RU" dirty="0" smtClean="0"/>
              <a:t>И кому принадлежать права на сайт)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60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4479925" cy="173499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профиле, который работает с девизом «Немного пустовато, зато свой», вы найдете:</a:t>
            </a:r>
          </a:p>
          <a:p>
            <a:pPr lvl="1"/>
            <a:r>
              <a:rPr lang="ru-RU" dirty="0" smtClean="0"/>
              <a:t>Приветствие с вами</a:t>
            </a:r>
          </a:p>
          <a:p>
            <a:pPr lvl="1"/>
            <a:r>
              <a:rPr lang="ru-RU" dirty="0" smtClean="0"/>
              <a:t>Какой вы пользователь сайта</a:t>
            </a:r>
          </a:p>
          <a:p>
            <a:pPr lvl="1"/>
            <a:r>
              <a:rPr lang="ru-RU" dirty="0" smtClean="0"/>
              <a:t>Кнопка Выхода из аккаунта</a:t>
            </a:r>
            <a:endParaRPr lang="ru-RU" dirty="0"/>
          </a:p>
          <a:p>
            <a:r>
              <a:rPr lang="ru-RU" dirty="0" smtClean="0"/>
              <a:t>Также вы можете увидеть свой статус на сайте. На примере выше можно увидеть, что данный пользователь администратор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0" y="3701562"/>
            <a:ext cx="5192650" cy="20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</a:t>
            </a:r>
            <a:r>
              <a:rPr lang="ru-RU" dirty="0" err="1" smtClean="0"/>
              <a:t>пермишинах</a:t>
            </a:r>
            <a:r>
              <a:rPr lang="ru-RU" dirty="0" smtClean="0"/>
              <a:t> (статусах)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 err="1" smtClean="0"/>
              <a:t>пермишинов</a:t>
            </a:r>
            <a:r>
              <a:rPr lang="ru-RU" dirty="0" smtClean="0"/>
              <a:t> нацелена на то, чтобы было разделение на пользователей, который могут изучать информацию сайта, и администраторов, которые могут добавлять и изменять информацию сайта (именно новостей)</a:t>
            </a:r>
          </a:p>
          <a:p>
            <a:r>
              <a:rPr lang="ru-RU" dirty="0" err="1" smtClean="0"/>
              <a:t>Пермишин</a:t>
            </a:r>
            <a:r>
              <a:rPr lang="ru-RU" dirty="0" smtClean="0"/>
              <a:t> может выдать только тот, кто владеет </a:t>
            </a:r>
            <a:r>
              <a:rPr lang="ru-RU" dirty="0" err="1" smtClean="0"/>
              <a:t>бд</a:t>
            </a:r>
            <a:r>
              <a:rPr lang="ru-RU" dirty="0" smtClean="0"/>
              <a:t>, т.е. сисадмин. Только через </a:t>
            </a:r>
            <a:r>
              <a:rPr lang="ru-RU" dirty="0" err="1" smtClean="0"/>
              <a:t>бд</a:t>
            </a:r>
            <a:r>
              <a:rPr lang="ru-RU" dirty="0" smtClean="0"/>
              <a:t> можно прописать статус пользователя</a:t>
            </a:r>
          </a:p>
          <a:p>
            <a:r>
              <a:rPr lang="ru-RU" dirty="0" smtClean="0"/>
              <a:t>Администраторы сайта могут добавлять новости и удалять их, пользователи только изучать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92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1434622"/>
            <a:ext cx="10700238" cy="542294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-1" y="1"/>
            <a:ext cx="11298115" cy="2869242"/>
          </a:xfrm>
        </p:spPr>
        <p:txBody>
          <a:bodyPr/>
          <a:lstStyle/>
          <a:p>
            <a:r>
              <a:rPr lang="ru-RU" dirty="0" smtClean="0"/>
              <a:t>Во вкладке «Наши проекты» вы можете найти:</a:t>
            </a:r>
          </a:p>
          <a:p>
            <a:pPr lvl="1"/>
            <a:r>
              <a:rPr lang="ru-RU" dirty="0" smtClean="0"/>
              <a:t>Кнопки для перехода на страницу проекта</a:t>
            </a:r>
          </a:p>
          <a:p>
            <a:pPr lvl="1"/>
            <a:r>
              <a:rPr lang="ru-RU" dirty="0" smtClean="0"/>
              <a:t>Сами проекты, их названия и узнать их количество</a:t>
            </a:r>
          </a:p>
        </p:txBody>
      </p:sp>
    </p:spTree>
    <p:extLst>
      <p:ext uri="{BB962C8B-B14F-4D97-AF65-F5344CB8AC3E}">
        <p14:creationId xmlns:p14="http://schemas.microsoft.com/office/powerpoint/2010/main" val="401972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480" cy="3104938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453626" y="606669"/>
            <a:ext cx="4480560" cy="4351337"/>
          </a:xfrm>
        </p:spPr>
        <p:txBody>
          <a:bodyPr/>
          <a:lstStyle/>
          <a:p>
            <a:r>
              <a:rPr lang="ru-RU" dirty="0" smtClean="0"/>
              <a:t>Если вы нажмете на один из проектов, то вы перейдете на страницу </a:t>
            </a:r>
            <a:r>
              <a:rPr lang="ru-RU" dirty="0"/>
              <a:t>э</a:t>
            </a:r>
            <a:r>
              <a:rPr lang="ru-RU" dirty="0" smtClean="0"/>
              <a:t>того проекта, где вы найдете:</a:t>
            </a:r>
          </a:p>
          <a:p>
            <a:pPr lvl="1"/>
            <a:r>
              <a:rPr lang="ru-RU" dirty="0" smtClean="0"/>
              <a:t>Обложку этого проекта, сделанную нашим дизайнером Кириллом </a:t>
            </a:r>
            <a:r>
              <a:rPr lang="ru-RU" dirty="0" err="1" smtClean="0"/>
              <a:t>Васиком</a:t>
            </a:r>
            <a:endParaRPr lang="ru-RU" dirty="0" smtClean="0"/>
          </a:p>
          <a:p>
            <a:pPr lvl="1"/>
            <a:r>
              <a:rPr lang="ru-RU" dirty="0" smtClean="0"/>
              <a:t>Название проекта</a:t>
            </a:r>
          </a:p>
          <a:p>
            <a:pPr lvl="1"/>
            <a:r>
              <a:rPr lang="ru-RU" dirty="0" smtClean="0"/>
              <a:t>Ссылки проекта на других ресурсах</a:t>
            </a:r>
          </a:p>
          <a:p>
            <a:pPr lvl="1"/>
            <a:r>
              <a:rPr lang="ru-RU" dirty="0" smtClean="0"/>
              <a:t>Имена людей работающих над разработкой проекта, с ссылкой на каждого</a:t>
            </a:r>
          </a:p>
          <a:p>
            <a:pPr lvl="1"/>
            <a:r>
              <a:rPr lang="ru-RU" dirty="0" smtClean="0"/>
              <a:t>Новости конкретно этого проекта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938"/>
            <a:ext cx="6126479" cy="31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68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94</TotalTime>
  <Words>554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Проект GBS</vt:lpstr>
      <vt:lpstr>Введение</vt:lpstr>
      <vt:lpstr>Немного подробнее о структуре сайта</vt:lpstr>
      <vt:lpstr>Презентация PowerPoint</vt:lpstr>
      <vt:lpstr>Презентация PowerPoint</vt:lpstr>
      <vt:lpstr>Презентация PowerPoint</vt:lpstr>
      <vt:lpstr>Немного о пермишинах (статусах)</vt:lpstr>
      <vt:lpstr>Презентация PowerPoint</vt:lpstr>
      <vt:lpstr>Презентация PowerPoint</vt:lpstr>
      <vt:lpstr>Заключение</vt:lpstr>
      <vt:lpstr>Конец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2019-04-11T05:04:39Z</dcterms:created>
  <dcterms:modified xsi:type="dcterms:W3CDTF">2019-04-12T17:08:12Z</dcterms:modified>
</cp:coreProperties>
</file>