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4" autoAdjust="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31T09:39:47.60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9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15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55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93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90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518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23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530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09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65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86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08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43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8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7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9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61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28DE59-5FFF-4676-96AA-420C1B62977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729CB1-BC5A-41FA-8D51-870405323A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391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(свой) </a:t>
            </a:r>
            <a:r>
              <a:rPr lang="en-US" dirty="0" smtClean="0"/>
              <a:t>Super Mario Bros </a:t>
            </a:r>
            <a:r>
              <a:rPr lang="ru-RU" dirty="0" smtClean="0"/>
              <a:t>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60323" y="6459538"/>
            <a:ext cx="4331677" cy="398462"/>
          </a:xfrm>
        </p:spPr>
        <p:txBody>
          <a:bodyPr>
            <a:normAutofit/>
          </a:bodyPr>
          <a:lstStyle/>
          <a:p>
            <a:r>
              <a:rPr lang="ru-RU" dirty="0" smtClean="0"/>
              <a:t>Создатель: Алексей Коновалов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5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704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Из-за огромного уровня у меня начала тормозить игра, чтобы это исправить надо было оптимизировать игру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10349950" cy="2166220"/>
          </a:xfrm>
        </p:spPr>
        <p:txBody>
          <a:bodyPr/>
          <a:lstStyle/>
          <a:p>
            <a:r>
              <a:rPr lang="ru-RU" dirty="0" smtClean="0"/>
              <a:t>Чтобы это сделать я просто прописал в коде, чтобы </a:t>
            </a:r>
            <a:r>
              <a:rPr lang="ru-RU" dirty="0" err="1" smtClean="0"/>
              <a:t>отрисовывались</a:t>
            </a:r>
            <a:r>
              <a:rPr lang="ru-RU" dirty="0" smtClean="0"/>
              <a:t> лишь те объекты, которые находятся слева или справа от положения игрока на 1024 пикселей</a:t>
            </a:r>
          </a:p>
          <a:p>
            <a:r>
              <a:rPr lang="ru-RU" dirty="0" smtClean="0"/>
              <a:t>Также немного скажу о камере. Как она работает: </a:t>
            </a:r>
            <a:r>
              <a:rPr lang="ru-RU" dirty="0"/>
              <a:t>с</a:t>
            </a:r>
            <a:r>
              <a:rPr lang="ru-RU" dirty="0" smtClean="0"/>
              <a:t>начала она находит фактический размер уровня по длине в высоту и ширину, затем относительно игрока перемещает этот прямоугольник вместе со всеми объектами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82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проекта большой потенциал и объясню почему:</a:t>
            </a:r>
          </a:p>
          <a:p>
            <a:pPr lvl="1"/>
            <a:r>
              <a:rPr lang="ru-RU" dirty="0" smtClean="0"/>
              <a:t>Можно сделать отдельный редактор уровней к игре с </a:t>
            </a:r>
            <a:r>
              <a:rPr lang="ru-RU" dirty="0" err="1" smtClean="0"/>
              <a:t>блэкджеком</a:t>
            </a:r>
            <a:r>
              <a:rPr lang="ru-RU" dirty="0" smtClean="0"/>
              <a:t> и грибами</a:t>
            </a:r>
          </a:p>
          <a:p>
            <a:pPr lvl="1"/>
            <a:r>
              <a:rPr lang="ru-RU" dirty="0" smtClean="0"/>
              <a:t>Добавить больше противников и взаимодействий с ними (к примеру, черепахи)</a:t>
            </a:r>
          </a:p>
          <a:p>
            <a:pPr lvl="1"/>
            <a:r>
              <a:rPr lang="ru-RU" dirty="0" smtClean="0"/>
              <a:t>Добавить больше препятствий и взаимодействий (шипы, телепорты  и т.д.)</a:t>
            </a:r>
            <a:endParaRPr lang="ru-RU" dirty="0"/>
          </a:p>
          <a:p>
            <a:pPr lvl="1"/>
            <a:r>
              <a:rPr lang="ru-RU" dirty="0" smtClean="0"/>
              <a:t>Добавить </a:t>
            </a:r>
            <a:r>
              <a:rPr lang="en-US" dirty="0" smtClean="0"/>
              <a:t>Level-up`</a:t>
            </a:r>
            <a:r>
              <a:rPr lang="ru-RU" dirty="0" smtClean="0"/>
              <a:t>ы Марио, где он больше и с </a:t>
            </a:r>
            <a:r>
              <a:rPr lang="ru-RU" dirty="0" err="1" smtClean="0"/>
              <a:t>фаерболами</a:t>
            </a:r>
            <a:endParaRPr lang="ru-RU" dirty="0"/>
          </a:p>
          <a:p>
            <a:pPr lvl="1"/>
            <a:r>
              <a:rPr lang="ru-RU" dirty="0" smtClean="0"/>
              <a:t>Добавить кооператив, чтобы топтать грибы с другом</a:t>
            </a:r>
          </a:p>
          <a:p>
            <a:pPr lvl="1"/>
            <a:r>
              <a:rPr lang="ru-RU" dirty="0" smtClean="0"/>
              <a:t>Добавить босса </a:t>
            </a:r>
            <a:r>
              <a:rPr lang="ru-RU" dirty="0" err="1" smtClean="0"/>
              <a:t>Боузера</a:t>
            </a:r>
            <a:r>
              <a:rPr lang="ru-RU" dirty="0" smtClean="0"/>
              <a:t> и других</a:t>
            </a:r>
          </a:p>
        </p:txBody>
      </p:sp>
    </p:spTree>
    <p:extLst>
      <p:ext uri="{BB962C8B-B14F-4D97-AF65-F5344CB8AC3E}">
        <p14:creationId xmlns:p14="http://schemas.microsoft.com/office/powerpoint/2010/main" val="262988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у проекта есть несколько недостатков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Плохая оптимизация кода, большинство функций вызывают другие функции, а они вызывают другие и так до бесконечности</a:t>
            </a:r>
          </a:p>
          <a:p>
            <a:r>
              <a:rPr lang="ru-RU" dirty="0" smtClean="0"/>
              <a:t>И нету панели настроек, где можно сменить разрешение или убавить громкость</a:t>
            </a:r>
          </a:p>
          <a:p>
            <a:r>
              <a:rPr lang="ru-RU" dirty="0" smtClean="0"/>
              <a:t>И самое страшное, тут нету возможности добавить свою музыку, чтобы также топтать грибов, но, к примеру, под 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82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20364" y="2394438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Конец</a:t>
            </a:r>
            <a:br>
              <a:rPr lang="ru-RU" dirty="0" smtClean="0"/>
            </a:br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04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и идея проекта – создание своего Марио на питоне.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36" y="2164274"/>
            <a:ext cx="7604264" cy="43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3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Немного о реализованных возможностях игры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6531"/>
            <a:ext cx="4955236" cy="2482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477" y="1644162"/>
            <a:ext cx="463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Есть меню с крутым саундтреком на фоне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02923" y="2013494"/>
            <a:ext cx="59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START</a:t>
            </a:r>
            <a:r>
              <a:rPr lang="ru-RU" dirty="0" smtClean="0"/>
              <a:t> </a:t>
            </a:r>
            <a:r>
              <a:rPr lang="ru-RU" u="sng" dirty="0" smtClean="0"/>
              <a:t>всегда запускает первый уровень</a:t>
            </a:r>
            <a:r>
              <a:rPr lang="ru-RU" dirty="0" smtClean="0"/>
              <a:t> игры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5146" y="2778369"/>
            <a:ext cx="416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EXIT </a:t>
            </a:r>
            <a:r>
              <a:rPr lang="ru-RU" u="sng" dirty="0" smtClean="0"/>
              <a:t>всегда выходит из игры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99656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413"/>
            <a:ext cx="6780952" cy="30984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48" y="0"/>
            <a:ext cx="6780952" cy="3098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2576" y="1179875"/>
            <a:ext cx="140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Он прыгает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89885" y="4647619"/>
            <a:ext cx="303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Он бегает, но чаще всего…</a:t>
            </a:r>
          </a:p>
        </p:txBody>
      </p:sp>
    </p:spTree>
    <p:extLst>
      <p:ext uri="{BB962C8B-B14F-4D97-AF65-F5344CB8AC3E}">
        <p14:creationId xmlns:p14="http://schemas.microsoft.com/office/powerpoint/2010/main" val="313352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28" y="1528101"/>
            <a:ext cx="6780952" cy="3098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474784"/>
            <a:ext cx="3036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Он уничтожает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4297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872" y="0"/>
            <a:ext cx="10353762" cy="970450"/>
          </a:xfrm>
        </p:spPr>
        <p:txBody>
          <a:bodyPr/>
          <a:lstStyle/>
          <a:p>
            <a:r>
              <a:rPr lang="ru-RU" dirty="0" smtClean="0"/>
              <a:t>Также я реализовал </a:t>
            </a:r>
            <a:r>
              <a:rPr lang="en-US" dirty="0" smtClean="0"/>
              <a:t>UI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7" y="1992999"/>
            <a:ext cx="11428571" cy="1219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8183" y="1623667"/>
            <a:ext cx="18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Кол-во жизней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223885" y="1623667"/>
            <a:ext cx="155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Кол-во очков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277004" y="1623667"/>
            <a:ext cx="94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Таймер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68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хотите добавить свой уровень в игру, то я расскажу вам немного о главной функции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51269"/>
            <a:ext cx="5059363" cy="2220625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500086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Функция </a:t>
            </a:r>
            <a:r>
              <a:rPr lang="en-US" dirty="0" smtClean="0"/>
              <a:t>main() </a:t>
            </a:r>
            <a:r>
              <a:rPr lang="ru-RU" dirty="0" smtClean="0"/>
              <a:t>вызывается при нажатии кнопки старт в главном меню</a:t>
            </a:r>
          </a:p>
          <a:p>
            <a:r>
              <a:rPr lang="ru-RU" dirty="0" smtClean="0"/>
              <a:t>Первое что выполняется это класс уровня, аргументами которого являются уровень, который в функции </a:t>
            </a:r>
            <a:r>
              <a:rPr lang="en-US" dirty="0" err="1" smtClean="0"/>
              <a:t>load_level</a:t>
            </a:r>
            <a:r>
              <a:rPr lang="en-US" dirty="0" smtClean="0"/>
              <a:t>() </a:t>
            </a:r>
            <a:r>
              <a:rPr lang="ru-RU" dirty="0" smtClean="0"/>
              <a:t>конвертирует уровень из текстового документа в список, и время в секундах на его прохождение</a:t>
            </a:r>
          </a:p>
          <a:p>
            <a:r>
              <a:rPr lang="ru-RU" dirty="0" smtClean="0"/>
              <a:t>Между уровнями функция </a:t>
            </a:r>
            <a:r>
              <a:rPr lang="en-US" dirty="0" err="1" smtClean="0"/>
              <a:t>level_complete</a:t>
            </a:r>
            <a:r>
              <a:rPr lang="en-US" dirty="0" smtClean="0"/>
              <a:t>()</a:t>
            </a:r>
            <a:r>
              <a:rPr lang="ru-RU" dirty="0" smtClean="0"/>
              <a:t>, которая показывает экран с информацией о том, что вы прошли уровень</a:t>
            </a:r>
          </a:p>
          <a:p>
            <a:r>
              <a:rPr lang="ru-RU" dirty="0" smtClean="0"/>
              <a:t>И последняя функция </a:t>
            </a:r>
            <a:r>
              <a:rPr lang="en-US" dirty="0" smtClean="0"/>
              <a:t>win() </a:t>
            </a:r>
            <a:r>
              <a:rPr lang="ru-RU" dirty="0" smtClean="0"/>
              <a:t>пишется после последнего уровня. Она вызывает экран с информацией о том, что вы прошли игру</a:t>
            </a:r>
          </a:p>
        </p:txBody>
      </p:sp>
    </p:spTree>
    <p:extLst>
      <p:ext uri="{BB962C8B-B14F-4D97-AF65-F5344CB8AC3E}">
        <p14:creationId xmlns:p14="http://schemas.microsoft.com/office/powerpoint/2010/main" val="117490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970450"/>
          </a:xfrm>
        </p:spPr>
        <p:txBody>
          <a:bodyPr>
            <a:normAutofit/>
          </a:bodyPr>
          <a:lstStyle/>
          <a:p>
            <a:r>
              <a:rPr lang="ru-RU" dirty="0" smtClean="0"/>
              <a:t>Как создать свой уровень в текстовом редакторе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84" y="2739481"/>
            <a:ext cx="12180916" cy="411851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Символ </a:t>
            </a:r>
            <a:r>
              <a:rPr lang="en-US" dirty="0" smtClean="0"/>
              <a:t>‘-’ – </a:t>
            </a:r>
            <a:r>
              <a:rPr lang="ru-RU" dirty="0" smtClean="0"/>
              <a:t>создает блок</a:t>
            </a:r>
          </a:p>
          <a:p>
            <a:r>
              <a:rPr lang="ru-RU" dirty="0" smtClean="0"/>
              <a:t>Символ </a:t>
            </a:r>
            <a:r>
              <a:rPr lang="en-US" dirty="0" smtClean="0"/>
              <a:t>‘M’ –</a:t>
            </a:r>
            <a:r>
              <a:rPr lang="ru-RU" dirty="0" smtClean="0"/>
              <a:t> создает Марио </a:t>
            </a:r>
            <a:endParaRPr lang="en-US" dirty="0" smtClean="0"/>
          </a:p>
          <a:p>
            <a:r>
              <a:rPr lang="ru-RU" dirty="0"/>
              <a:t>Символ </a:t>
            </a:r>
            <a:r>
              <a:rPr lang="en-US" dirty="0" smtClean="0"/>
              <a:t>‘G’ –</a:t>
            </a:r>
            <a:r>
              <a:rPr lang="ru-RU" dirty="0" smtClean="0"/>
              <a:t> создает Гриб </a:t>
            </a:r>
            <a:endParaRPr lang="ru-RU" dirty="0"/>
          </a:p>
          <a:p>
            <a:r>
              <a:rPr lang="ru-RU" dirty="0"/>
              <a:t>Символ </a:t>
            </a:r>
            <a:r>
              <a:rPr lang="en-US" dirty="0" smtClean="0"/>
              <a:t>‘B’ –</a:t>
            </a:r>
            <a:r>
              <a:rPr lang="ru-RU" dirty="0" smtClean="0"/>
              <a:t> создает блок </a:t>
            </a:r>
            <a:endParaRPr lang="ru-RU" dirty="0"/>
          </a:p>
          <a:p>
            <a:r>
              <a:rPr lang="ru-RU" dirty="0"/>
              <a:t>Символ </a:t>
            </a:r>
            <a:r>
              <a:rPr lang="en-US" dirty="0" smtClean="0"/>
              <a:t>‘?’ –</a:t>
            </a:r>
            <a:r>
              <a:rPr lang="ru-RU" dirty="0" smtClean="0"/>
              <a:t> создает блок </a:t>
            </a:r>
            <a:endParaRPr lang="ru-RU" dirty="0"/>
          </a:p>
          <a:p>
            <a:r>
              <a:rPr lang="ru-RU" dirty="0"/>
              <a:t>Символ </a:t>
            </a:r>
            <a:r>
              <a:rPr lang="en-US" dirty="0" smtClean="0"/>
              <a:t>‘L’ –</a:t>
            </a:r>
            <a:r>
              <a:rPr lang="ru-RU" dirty="0" smtClean="0"/>
              <a:t> создает блок</a:t>
            </a:r>
            <a:endParaRPr lang="ru-RU" dirty="0"/>
          </a:p>
          <a:p>
            <a:r>
              <a:rPr lang="ru-RU" dirty="0"/>
              <a:t>Символ </a:t>
            </a:r>
            <a:r>
              <a:rPr lang="en-US" dirty="0" smtClean="0"/>
              <a:t>‘*’ –</a:t>
            </a:r>
            <a:r>
              <a:rPr lang="ru-RU" dirty="0" smtClean="0"/>
              <a:t> Создает замок, поэтому есть условие, чтобы его поставить надо над землей отступить </a:t>
            </a:r>
            <a:r>
              <a:rPr lang="ru-RU" dirty="0"/>
              <a:t>4</a:t>
            </a:r>
            <a:r>
              <a:rPr lang="ru-RU" dirty="0" smtClean="0"/>
              <a:t> блока и на 5 поставить этот </a:t>
            </a:r>
            <a:r>
              <a:rPr lang="ru-RU" dirty="0" smtClean="0"/>
              <a:t>символ, также надо от стен отступить на 5 блоков</a:t>
            </a:r>
            <a:endParaRPr lang="ru-RU" dirty="0"/>
          </a:p>
          <a:p>
            <a:r>
              <a:rPr lang="ru-RU" dirty="0" smtClean="0"/>
              <a:t>Комбинация из символов </a:t>
            </a:r>
            <a:r>
              <a:rPr lang="en-US" dirty="0" smtClean="0"/>
              <a:t>‘TY – </a:t>
            </a:r>
            <a:r>
              <a:rPr lang="ru-RU" dirty="0" smtClean="0"/>
              <a:t>создает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     ty’</a:t>
            </a:r>
            <a:endParaRPr lang="ru-RU" dirty="0"/>
          </a:p>
          <a:p>
            <a:endParaRPr lang="en-US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70450"/>
            <a:ext cx="8545484" cy="1769031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67" y="5926974"/>
            <a:ext cx="642086" cy="6420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11269" y="5926974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 </a:t>
            </a:r>
            <a:r>
              <a:rPr lang="en-US" dirty="0" smtClean="0"/>
              <a:t>t - </a:t>
            </a:r>
            <a:r>
              <a:rPr lang="ru-RU" dirty="0" smtClean="0"/>
              <a:t>это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018415" y="6400800"/>
            <a:ext cx="123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 </a:t>
            </a:r>
            <a:r>
              <a:rPr lang="en-US" dirty="0" smtClean="0"/>
              <a:t>y - </a:t>
            </a:r>
            <a:r>
              <a:rPr lang="ru-RU" dirty="0" smtClean="0"/>
              <a:t>это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92" y="5991506"/>
            <a:ext cx="304800" cy="3048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792" y="6465332"/>
            <a:ext cx="304800" cy="304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42719" y="5926974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 </a:t>
            </a:r>
            <a:r>
              <a:rPr lang="en-US" dirty="0" smtClean="0"/>
              <a:t>T - </a:t>
            </a:r>
            <a:r>
              <a:rPr lang="ru-RU" dirty="0" smtClean="0"/>
              <a:t>это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85" y="5991506"/>
            <a:ext cx="304800" cy="30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02956" y="6433066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 </a:t>
            </a:r>
            <a:r>
              <a:rPr lang="en-US" dirty="0" smtClean="0"/>
              <a:t>Y - </a:t>
            </a:r>
            <a:r>
              <a:rPr lang="ru-RU" dirty="0" smtClean="0"/>
              <a:t>это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37" y="6465332"/>
            <a:ext cx="304800" cy="3048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75" y="4864331"/>
            <a:ext cx="304800" cy="3048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46" y="4417740"/>
            <a:ext cx="304800" cy="3048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75" y="4028427"/>
            <a:ext cx="304800" cy="3048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75" y="2739481"/>
            <a:ext cx="304800" cy="3048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08" y="3143577"/>
            <a:ext cx="304800" cy="3048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08" y="357538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Комбинация из символов</a:t>
            </a:r>
            <a:r>
              <a:rPr lang="en-US" dirty="0" smtClean="0"/>
              <a:t> </a:t>
            </a:r>
            <a:r>
              <a:rPr lang="ru-RU" dirty="0" smtClean="0"/>
              <a:t>создает флаг, где:</a:t>
            </a:r>
          </a:p>
          <a:p>
            <a:pPr marL="36900" indent="0">
              <a:buNone/>
            </a:pPr>
            <a:r>
              <a:rPr lang="ru-RU" dirty="0"/>
              <a:t>	</a:t>
            </a:r>
            <a:r>
              <a:rPr lang="en-US" dirty="0" smtClean="0"/>
              <a:t>O </a:t>
            </a:r>
            <a:r>
              <a:rPr lang="ru-RU" dirty="0" smtClean="0"/>
              <a:t>- это</a:t>
            </a:r>
            <a:endParaRPr lang="en-US" dirty="0" smtClean="0"/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F</a:t>
            </a:r>
            <a:r>
              <a:rPr lang="ru-RU" dirty="0" smtClean="0"/>
              <a:t> - это</a:t>
            </a:r>
            <a:endParaRPr lang="en-US" dirty="0" smtClean="0"/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I</a:t>
            </a:r>
            <a:r>
              <a:rPr lang="ru-RU" dirty="0" smtClean="0"/>
              <a:t> - это</a:t>
            </a:r>
            <a:endParaRPr lang="en-US" dirty="0" smtClean="0"/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L</a:t>
            </a:r>
            <a:r>
              <a:rPr lang="ru-RU" dirty="0" smtClean="0"/>
              <a:t> – это</a:t>
            </a:r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r>
              <a:rPr lang="ru-RU" dirty="0" smtClean="0"/>
              <a:t>Пока флаг, к сожалению, без анимации(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731961"/>
            <a:ext cx="875521" cy="4059237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78" y="2461953"/>
            <a:ext cx="304800" cy="304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00" y="2939873"/>
            <a:ext cx="304800" cy="304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00" y="3456780"/>
            <a:ext cx="304800" cy="304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00" y="391397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97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164</TotalTime>
  <Words>477</Words>
  <Application>Microsoft Office PowerPoint</Application>
  <PresentationFormat>Широкоэкранный</PresentationFormat>
  <Paragraphs>56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Сланец</vt:lpstr>
      <vt:lpstr>Проект PyGame (свой) Super Mario Bros на PyGame</vt:lpstr>
      <vt:lpstr>Введение</vt:lpstr>
      <vt:lpstr>Немного о реализованных возможностях игры</vt:lpstr>
      <vt:lpstr>Презентация PowerPoint</vt:lpstr>
      <vt:lpstr>Презентация PowerPoint</vt:lpstr>
      <vt:lpstr>Также я реализовал UI</vt:lpstr>
      <vt:lpstr>Если вы хотите добавить свой уровень в игру, то я расскажу вам немного о главной функции</vt:lpstr>
      <vt:lpstr>Как создать свой уровень в текстовом редакторе</vt:lpstr>
      <vt:lpstr>Презентация PowerPoint</vt:lpstr>
      <vt:lpstr>Из-за огромного уровня у меня начала тормозить игра, чтобы это исправить надо было оптимизировать игру</vt:lpstr>
      <vt:lpstr>Заключение</vt:lpstr>
      <vt:lpstr>Но у проекта есть несколько недостатков</vt:lpstr>
      <vt:lpstr>Конец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(свой) Super Mario Bros на PyGame</dc:title>
  <dc:creator>Пользователь Windows</dc:creator>
  <cp:lastModifiedBy>Пользователь Windows</cp:lastModifiedBy>
  <cp:revision>9</cp:revision>
  <dcterms:created xsi:type="dcterms:W3CDTF">2019-03-30T18:08:28Z</dcterms:created>
  <dcterms:modified xsi:type="dcterms:W3CDTF">2019-03-31T05:23:53Z</dcterms:modified>
</cp:coreProperties>
</file>