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5DCA41-BE9B-4466-A9D2-C6B20EF9B389}" v="140" dt="2019-11-01T11:46:06.085"/>
  </p1510:revLst>
</p1510:revInfo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ternCpt068" userId="2eb20304-1aa8-449e-bb72-a7848e245297" providerId="ADAL" clId="{C45DCA41-BE9B-4466-A9D2-C6B20EF9B389}"/>
    <pc:docChg chg="undo custSel mod addSld delSld modSld sldOrd modMainMaster">
      <pc:chgData name="InternCpt068" userId="2eb20304-1aa8-449e-bb72-a7848e245297" providerId="ADAL" clId="{C45DCA41-BE9B-4466-A9D2-C6B20EF9B389}" dt="2019-11-01T11:55:39.781" v="479" actId="1037"/>
      <pc:docMkLst>
        <pc:docMk/>
      </pc:docMkLst>
      <pc:sldChg chg="addSp delSp modSp mod modTransition setBg setClrOvrMap delDesignElem">
        <pc:chgData name="InternCpt068" userId="2eb20304-1aa8-449e-bb72-a7848e245297" providerId="ADAL" clId="{C45DCA41-BE9B-4466-A9D2-C6B20EF9B389}" dt="2019-11-01T11:36:39.774" v="422"/>
        <pc:sldMkLst>
          <pc:docMk/>
          <pc:sldMk cId="3566644246" sldId="256"/>
        </pc:sldMkLst>
        <pc:spChg chg="mod">
          <ac:chgData name="InternCpt068" userId="2eb20304-1aa8-449e-bb72-a7848e245297" providerId="ADAL" clId="{C45DCA41-BE9B-4466-A9D2-C6B20EF9B389}" dt="2019-11-01T07:57:09.946" v="173" actId="26606"/>
          <ac:spMkLst>
            <pc:docMk/>
            <pc:sldMk cId="3566644246" sldId="256"/>
            <ac:spMk id="2" creationId="{3BF56675-964B-4B2C-BE06-CA383EE49009}"/>
          </ac:spMkLst>
        </pc:spChg>
        <pc:spChg chg="mod">
          <ac:chgData name="InternCpt068" userId="2eb20304-1aa8-449e-bb72-a7848e245297" providerId="ADAL" clId="{C45DCA41-BE9B-4466-A9D2-C6B20EF9B389}" dt="2019-11-01T07:57:09.946" v="173" actId="26606"/>
          <ac:spMkLst>
            <pc:docMk/>
            <pc:sldMk cId="3566644246" sldId="256"/>
            <ac:spMk id="3" creationId="{FB21D0B7-8349-4012-8ADE-F4FE542E6EA8}"/>
          </ac:spMkLst>
        </pc:spChg>
        <pc:spChg chg="add del">
          <ac:chgData name="InternCpt068" userId="2eb20304-1aa8-449e-bb72-a7848e245297" providerId="ADAL" clId="{C45DCA41-BE9B-4466-A9D2-C6B20EF9B389}" dt="2019-11-01T07:57:09.946" v="173" actId="26606"/>
          <ac:spMkLst>
            <pc:docMk/>
            <pc:sldMk cId="3566644246" sldId="256"/>
            <ac:spMk id="6" creationId="{FDF8837B-BAE2-489A-8F93-69216307D5A5}"/>
          </ac:spMkLst>
        </pc:spChg>
        <pc:spChg chg="add del">
          <ac:chgData name="InternCpt068" userId="2eb20304-1aa8-449e-bb72-a7848e245297" providerId="ADAL" clId="{C45DCA41-BE9B-4466-A9D2-C6B20EF9B389}" dt="2019-11-01T07:40:42.576" v="157" actId="26606"/>
          <ac:spMkLst>
            <pc:docMk/>
            <pc:sldMk cId="3566644246" sldId="256"/>
            <ac:spMk id="8" creationId="{95177EBB-CFE5-4956-BEF9-46051963BE04}"/>
          </ac:spMkLst>
        </pc:spChg>
        <pc:spChg chg="del">
          <ac:chgData name="InternCpt068" userId="2eb20304-1aa8-449e-bb72-a7848e245297" providerId="ADAL" clId="{C45DCA41-BE9B-4466-A9D2-C6B20EF9B389}" dt="2019-10-31T12:27:21.362" v="75"/>
          <ac:spMkLst>
            <pc:docMk/>
            <pc:sldMk cId="3566644246" sldId="256"/>
            <ac:spMk id="9" creationId="{6482F060-A4AF-4E0B-B364-7C6BA4AE9C03}"/>
          </ac:spMkLst>
        </pc:spChg>
        <pc:spChg chg="add del">
          <ac:chgData name="InternCpt068" userId="2eb20304-1aa8-449e-bb72-a7848e245297" providerId="ADAL" clId="{C45DCA41-BE9B-4466-A9D2-C6B20EF9B389}" dt="2019-11-01T07:40:42.576" v="157" actId="26606"/>
          <ac:spMkLst>
            <pc:docMk/>
            <pc:sldMk cId="3566644246" sldId="256"/>
            <ac:spMk id="10" creationId="{42B1246B-BFF7-432E-91F4-BD5976CDA7EC}"/>
          </ac:spMkLst>
        </pc:spChg>
        <pc:spChg chg="add del">
          <ac:chgData name="InternCpt068" userId="2eb20304-1aa8-449e-bb72-a7848e245297" providerId="ADAL" clId="{C45DCA41-BE9B-4466-A9D2-C6B20EF9B389}" dt="2019-11-01T07:57:09.853" v="172" actId="26606"/>
          <ac:spMkLst>
            <pc:docMk/>
            <pc:sldMk cId="3566644246" sldId="256"/>
            <ac:spMk id="12" creationId="{9B347087-DEE1-4F23-8486-A2690AA195E5}"/>
          </ac:spMkLst>
        </pc:spChg>
        <pc:spChg chg="add del">
          <ac:chgData name="InternCpt068" userId="2eb20304-1aa8-449e-bb72-a7848e245297" providerId="ADAL" clId="{C45DCA41-BE9B-4466-A9D2-C6B20EF9B389}" dt="2019-11-01T07:57:09.853" v="172" actId="26606"/>
          <ac:spMkLst>
            <pc:docMk/>
            <pc:sldMk cId="3566644246" sldId="256"/>
            <ac:spMk id="14" creationId="{44BB81AE-EE4A-4AA4-8941-104B6C943598}"/>
          </ac:spMkLst>
        </pc:spChg>
        <pc:spChg chg="add del">
          <ac:chgData name="InternCpt068" userId="2eb20304-1aa8-449e-bb72-a7848e245297" providerId="ADAL" clId="{C45DCA41-BE9B-4466-A9D2-C6B20EF9B389}" dt="2019-11-01T07:40:42.576" v="157" actId="26606"/>
          <ac:spMkLst>
            <pc:docMk/>
            <pc:sldMk cId="3566644246" sldId="256"/>
            <ac:spMk id="15" creationId="{4C6BCF18-14D6-4F32-8F14-1BDDACB638F0}"/>
          </ac:spMkLst>
        </pc:spChg>
        <pc:spChg chg="add del">
          <ac:chgData name="InternCpt068" userId="2eb20304-1aa8-449e-bb72-a7848e245297" providerId="ADAL" clId="{C45DCA41-BE9B-4466-A9D2-C6B20EF9B389}" dt="2019-11-01T07:57:09.853" v="172" actId="26606"/>
          <ac:spMkLst>
            <pc:docMk/>
            <pc:sldMk cId="3566644246" sldId="256"/>
            <ac:spMk id="25" creationId="{AAA2202F-2A68-464D-8E53-CEBE9303D848}"/>
          </ac:spMkLst>
        </pc:spChg>
        <pc:spChg chg="add del">
          <ac:chgData name="InternCpt068" userId="2eb20304-1aa8-449e-bb72-a7848e245297" providerId="ADAL" clId="{C45DCA41-BE9B-4466-A9D2-C6B20EF9B389}" dt="2019-11-01T11:36:39.774" v="422"/>
          <ac:spMkLst>
            <pc:docMk/>
            <pc:sldMk cId="3566644246" sldId="256"/>
            <ac:spMk id="29" creationId="{9F1F6E2E-E2E7-4689-9E5D-51F37CBE4127}"/>
          </ac:spMkLst>
        </pc:spChg>
        <pc:spChg chg="add del">
          <ac:chgData name="InternCpt068" userId="2eb20304-1aa8-449e-bb72-a7848e245297" providerId="ADAL" clId="{C45DCA41-BE9B-4466-A9D2-C6B20EF9B389}" dt="2019-11-01T11:36:39.774" v="422"/>
          <ac:spMkLst>
            <pc:docMk/>
            <pc:sldMk cId="3566644246" sldId="256"/>
            <ac:spMk id="37" creationId="{7731DD8B-7A0A-47A0-BF6B-EBB4F9709B91}"/>
          </ac:spMkLst>
        </pc:spChg>
        <pc:spChg chg="add del">
          <ac:chgData name="InternCpt068" userId="2eb20304-1aa8-449e-bb72-a7848e245297" providerId="ADAL" clId="{C45DCA41-BE9B-4466-A9D2-C6B20EF9B389}" dt="2019-11-01T07:41:00.583" v="163" actId="26606"/>
          <ac:spMkLst>
            <pc:docMk/>
            <pc:sldMk cId="3566644246" sldId="256"/>
            <ac:spMk id="41" creationId="{4CB3EA36-32FA-45B8-9C8E-B9F3520EE418}"/>
          </ac:spMkLst>
        </pc:spChg>
        <pc:spChg chg="add del">
          <ac:chgData name="InternCpt068" userId="2eb20304-1aa8-449e-bb72-a7848e245297" providerId="ADAL" clId="{C45DCA41-BE9B-4466-A9D2-C6B20EF9B389}" dt="2019-11-01T07:41:05.112" v="165" actId="26606"/>
          <ac:spMkLst>
            <pc:docMk/>
            <pc:sldMk cId="3566644246" sldId="256"/>
            <ac:spMk id="48" creationId="{1B057C70-1B97-42CE-9C74-A2B72760F9A3}"/>
          </ac:spMkLst>
        </pc:spChg>
        <pc:spChg chg="add del">
          <ac:chgData name="InternCpt068" userId="2eb20304-1aa8-449e-bb72-a7848e245297" providerId="ADAL" clId="{C45DCA41-BE9B-4466-A9D2-C6B20EF9B389}" dt="2019-11-01T07:41:10.878" v="167" actId="26606"/>
          <ac:spMkLst>
            <pc:docMk/>
            <pc:sldMk cId="3566644246" sldId="256"/>
            <ac:spMk id="51" creationId="{FDF8837B-BAE2-489A-8F93-69216307D5A5}"/>
          </ac:spMkLst>
        </pc:spChg>
        <pc:spChg chg="add del">
          <ac:chgData name="InternCpt068" userId="2eb20304-1aa8-449e-bb72-a7848e245297" providerId="ADAL" clId="{C45DCA41-BE9B-4466-A9D2-C6B20EF9B389}" dt="2019-11-01T07:41:17.342" v="169" actId="26606"/>
          <ac:spMkLst>
            <pc:docMk/>
            <pc:sldMk cId="3566644246" sldId="256"/>
            <ac:spMk id="59" creationId="{12A3A34B-F13A-40B6-99A9-41598F4401E9}"/>
          </ac:spMkLst>
        </pc:spChg>
        <pc:grpChg chg="add del">
          <ac:chgData name="InternCpt068" userId="2eb20304-1aa8-449e-bb72-a7848e245297" providerId="ADAL" clId="{C45DCA41-BE9B-4466-A9D2-C6B20EF9B389}" dt="2019-11-01T07:40:42.576" v="157" actId="26606"/>
          <ac:grpSpMkLst>
            <pc:docMk/>
            <pc:sldMk cId="3566644246" sldId="256"/>
            <ac:grpSpMk id="17" creationId="{8EE0B2C4-662B-49D2-9347-AE3E1A3FDA17}"/>
          </ac:grpSpMkLst>
        </pc:grpChg>
        <pc:grpChg chg="add del">
          <ac:chgData name="InternCpt068" userId="2eb20304-1aa8-449e-bb72-a7848e245297" providerId="ADAL" clId="{C45DCA41-BE9B-4466-A9D2-C6B20EF9B389}" dt="2019-11-01T07:57:09.853" v="172" actId="26606"/>
          <ac:grpSpMkLst>
            <pc:docMk/>
            <pc:sldMk cId="3566644246" sldId="256"/>
            <ac:grpSpMk id="20" creationId="{5B129734-DF6D-46B8-A0E0-4F178B3AD2FC}"/>
          </ac:grpSpMkLst>
        </pc:grpChg>
        <pc:grpChg chg="add del">
          <ac:chgData name="InternCpt068" userId="2eb20304-1aa8-449e-bb72-a7848e245297" providerId="ADAL" clId="{C45DCA41-BE9B-4466-A9D2-C6B20EF9B389}" dt="2019-11-01T07:40:49.246" v="159" actId="26606"/>
          <ac:grpSpMkLst>
            <pc:docMk/>
            <pc:sldMk cId="3566644246" sldId="256"/>
            <ac:grpSpMk id="23" creationId="{8583DFEB-5151-4660-89D5-CFF22B7D3373}"/>
          </ac:grpSpMkLst>
        </pc:grpChg>
        <pc:grpChg chg="add del">
          <ac:chgData name="InternCpt068" userId="2eb20304-1aa8-449e-bb72-a7848e245297" providerId="ADAL" clId="{C45DCA41-BE9B-4466-A9D2-C6B20EF9B389}" dt="2019-11-01T07:40:57.809" v="161" actId="26606"/>
          <ac:grpSpMkLst>
            <pc:docMk/>
            <pc:sldMk cId="3566644246" sldId="256"/>
            <ac:grpSpMk id="30" creationId="{C050D255-4F06-4813-9BF2-785B48E8CBCA}"/>
          </ac:grpSpMkLst>
        </pc:grpChg>
        <pc:grpChg chg="add del">
          <ac:chgData name="InternCpt068" userId="2eb20304-1aa8-449e-bb72-a7848e245297" providerId="ADAL" clId="{C45DCA41-BE9B-4466-A9D2-C6B20EF9B389}" dt="2019-11-01T11:36:39.774" v="422"/>
          <ac:grpSpMkLst>
            <pc:docMk/>
            <pc:sldMk cId="3566644246" sldId="256"/>
            <ac:grpSpMk id="31" creationId="{BB728A18-FF26-43E9-AF31-9608EBA3D5C7}"/>
          </ac:grpSpMkLst>
        </pc:grpChg>
        <pc:grpChg chg="add del">
          <ac:chgData name="InternCpt068" userId="2eb20304-1aa8-449e-bb72-a7848e245297" providerId="ADAL" clId="{C45DCA41-BE9B-4466-A9D2-C6B20EF9B389}" dt="2019-11-01T07:41:00.583" v="163" actId="26606"/>
          <ac:grpSpMkLst>
            <pc:docMk/>
            <pc:sldMk cId="3566644246" sldId="256"/>
            <ac:grpSpMk id="36" creationId="{B9A024A3-1C22-4ECE-9940-39AA528523BC}"/>
          </ac:grpSpMkLst>
        </pc:grpChg>
        <pc:grpChg chg="add del">
          <ac:chgData name="InternCpt068" userId="2eb20304-1aa8-449e-bb72-a7848e245297" providerId="ADAL" clId="{C45DCA41-BE9B-4466-A9D2-C6B20EF9B389}" dt="2019-11-01T07:41:05.112" v="165" actId="26606"/>
          <ac:grpSpMkLst>
            <pc:docMk/>
            <pc:sldMk cId="3566644246" sldId="256"/>
            <ac:grpSpMk id="43" creationId="{87A84A88-56D8-46EF-B003-C467C54DDC04}"/>
          </ac:grpSpMkLst>
        </pc:grpChg>
        <pc:grpChg chg="add del">
          <ac:chgData name="InternCpt068" userId="2eb20304-1aa8-449e-bb72-a7848e245297" providerId="ADAL" clId="{C45DCA41-BE9B-4466-A9D2-C6B20EF9B389}" dt="2019-11-01T07:41:17.342" v="169" actId="26606"/>
          <ac:grpSpMkLst>
            <pc:docMk/>
            <pc:sldMk cId="3566644246" sldId="256"/>
            <ac:grpSpMk id="54" creationId="{17E54A9A-C353-44DE-A4F2-CB4451345A22}"/>
          </ac:grpSpMkLst>
        </pc:grpChg>
        <pc:picChg chg="mod ord">
          <ac:chgData name="InternCpt068" userId="2eb20304-1aa8-449e-bb72-a7848e245297" providerId="ADAL" clId="{C45DCA41-BE9B-4466-A9D2-C6B20EF9B389}" dt="2019-11-01T07:57:09.946" v="173" actId="26606"/>
          <ac:picMkLst>
            <pc:docMk/>
            <pc:sldMk cId="3566644246" sldId="256"/>
            <ac:picMk id="4" creationId="{77BADE0E-357E-432B-8901-74AA61329BAD}"/>
          </ac:picMkLst>
        </pc:picChg>
        <pc:cxnChg chg="add del">
          <ac:chgData name="InternCpt068" userId="2eb20304-1aa8-449e-bb72-a7848e245297" providerId="ADAL" clId="{C45DCA41-BE9B-4466-A9D2-C6B20EF9B389}" dt="2019-11-01T07:57:09.946" v="173" actId="26606"/>
          <ac:cxnSpMkLst>
            <pc:docMk/>
            <pc:sldMk cId="3566644246" sldId="256"/>
            <ac:cxnSpMk id="7" creationId="{B48BEE9B-A2F4-4BF3-9EAD-16E1A7FC2DC6}"/>
          </ac:cxnSpMkLst>
        </pc:cxnChg>
        <pc:cxnChg chg="del">
          <ac:chgData name="InternCpt068" userId="2eb20304-1aa8-449e-bb72-a7848e245297" providerId="ADAL" clId="{C45DCA41-BE9B-4466-A9D2-C6B20EF9B389}" dt="2019-10-31T12:27:21.362" v="75"/>
          <ac:cxnSpMkLst>
            <pc:docMk/>
            <pc:sldMk cId="3566644246" sldId="256"/>
            <ac:cxnSpMk id="11" creationId="{B9EB6DAA-2F0C-43D5-A577-15D5D2C4E3F5}"/>
          </ac:cxnSpMkLst>
        </pc:cxnChg>
        <pc:cxnChg chg="add del">
          <ac:chgData name="InternCpt068" userId="2eb20304-1aa8-449e-bb72-a7848e245297" providerId="ADAL" clId="{C45DCA41-BE9B-4466-A9D2-C6B20EF9B389}" dt="2019-11-01T07:40:42.576" v="157" actId="26606"/>
          <ac:cxnSpMkLst>
            <pc:docMk/>
            <pc:sldMk cId="3566644246" sldId="256"/>
            <ac:cxnSpMk id="13" creationId="{A8AD5635-2280-43AD-B912-ABA456022C67}"/>
          </ac:cxnSpMkLst>
        </pc:cxnChg>
        <pc:cxnChg chg="add del">
          <ac:chgData name="InternCpt068" userId="2eb20304-1aa8-449e-bb72-a7848e245297" providerId="ADAL" clId="{C45DCA41-BE9B-4466-A9D2-C6B20EF9B389}" dt="2019-11-01T07:57:09.853" v="172" actId="26606"/>
          <ac:cxnSpMkLst>
            <pc:docMk/>
            <pc:sldMk cId="3566644246" sldId="256"/>
            <ac:cxnSpMk id="16" creationId="{4AA791FC-1AEF-4561-93B5-6B9E981BBB74}"/>
          </ac:cxnSpMkLst>
        </pc:cxnChg>
        <pc:cxnChg chg="add del">
          <ac:chgData name="InternCpt068" userId="2eb20304-1aa8-449e-bb72-a7848e245297" providerId="ADAL" clId="{C45DCA41-BE9B-4466-A9D2-C6B20EF9B389}" dt="2019-11-01T07:40:57.809" v="161" actId="26606"/>
          <ac:cxnSpMkLst>
            <pc:docMk/>
            <pc:sldMk cId="3566644246" sldId="256"/>
            <ac:cxnSpMk id="18" creationId="{0EAC6674-3540-412D-910F-E5BD94AF2251}"/>
          </ac:cxnSpMkLst>
        </pc:cxnChg>
        <pc:cxnChg chg="add del">
          <ac:chgData name="InternCpt068" userId="2eb20304-1aa8-449e-bb72-a7848e245297" providerId="ADAL" clId="{C45DCA41-BE9B-4466-A9D2-C6B20EF9B389}" dt="2019-11-01T07:41:00.583" v="163" actId="26606"/>
          <ac:cxnSpMkLst>
            <pc:docMk/>
            <pc:sldMk cId="3566644246" sldId="256"/>
            <ac:cxnSpMk id="19" creationId="{62DC478F-1B0E-4A8A-B3B9-460AB0A0F17B}"/>
          </ac:cxnSpMkLst>
        </pc:cxnChg>
        <pc:cxnChg chg="add del">
          <ac:chgData name="InternCpt068" userId="2eb20304-1aa8-449e-bb72-a7848e245297" providerId="ADAL" clId="{C45DCA41-BE9B-4466-A9D2-C6B20EF9B389}" dt="2019-11-01T11:36:39.774" v="422"/>
          <ac:cxnSpMkLst>
            <pc:docMk/>
            <pc:sldMk cId="3566644246" sldId="256"/>
            <ac:cxnSpMk id="22" creationId="{10A370BF-9768-4FA0-8887-C3777F3A9C9C}"/>
          </ac:cxnSpMkLst>
        </pc:cxnChg>
        <pc:cxnChg chg="add del">
          <ac:chgData name="InternCpt068" userId="2eb20304-1aa8-449e-bb72-a7848e245297" providerId="ADAL" clId="{C45DCA41-BE9B-4466-A9D2-C6B20EF9B389}" dt="2019-11-01T07:40:49.246" v="159" actId="26606"/>
          <ac:cxnSpMkLst>
            <pc:docMk/>
            <pc:sldMk cId="3566644246" sldId="256"/>
            <ac:cxnSpMk id="28" creationId="{A2791DF4-D04C-49C1-8B91-E745F20463D1}"/>
          </ac:cxnSpMkLst>
        </pc:cxnChg>
        <pc:cxnChg chg="add del">
          <ac:chgData name="InternCpt068" userId="2eb20304-1aa8-449e-bb72-a7848e245297" providerId="ADAL" clId="{C45DCA41-BE9B-4466-A9D2-C6B20EF9B389}" dt="2019-11-01T07:41:05.112" v="165" actId="26606"/>
          <ac:cxnSpMkLst>
            <pc:docMk/>
            <pc:sldMk cId="3566644246" sldId="256"/>
            <ac:cxnSpMk id="49" creationId="{0EC6C006-F859-490E-A780-57D4CC53064F}"/>
          </ac:cxnSpMkLst>
        </pc:cxnChg>
        <pc:cxnChg chg="add del">
          <ac:chgData name="InternCpt068" userId="2eb20304-1aa8-449e-bb72-a7848e245297" providerId="ADAL" clId="{C45DCA41-BE9B-4466-A9D2-C6B20EF9B389}" dt="2019-11-01T07:41:10.878" v="167" actId="26606"/>
          <ac:cxnSpMkLst>
            <pc:docMk/>
            <pc:sldMk cId="3566644246" sldId="256"/>
            <ac:cxnSpMk id="52" creationId="{B48BEE9B-A2F4-4BF3-9EAD-16E1A7FC2DC6}"/>
          </ac:cxnSpMkLst>
        </pc:cxnChg>
        <pc:cxnChg chg="add del">
          <ac:chgData name="InternCpt068" userId="2eb20304-1aa8-449e-bb72-a7848e245297" providerId="ADAL" clId="{C45DCA41-BE9B-4466-A9D2-C6B20EF9B389}" dt="2019-11-01T07:41:17.342" v="169" actId="26606"/>
          <ac:cxnSpMkLst>
            <pc:docMk/>
            <pc:sldMk cId="3566644246" sldId="256"/>
            <ac:cxnSpMk id="60" creationId="{0ADC4750-67CB-4B67-B80F-E157788C031F}"/>
          </ac:cxnSpMkLst>
        </pc:cxnChg>
      </pc:sldChg>
      <pc:sldChg chg="modSp modTransition">
        <pc:chgData name="InternCpt068" userId="2eb20304-1aa8-449e-bb72-a7848e245297" providerId="ADAL" clId="{C45DCA41-BE9B-4466-A9D2-C6B20EF9B389}" dt="2019-10-31T12:38:57.702" v="128"/>
        <pc:sldMkLst>
          <pc:docMk/>
          <pc:sldMk cId="1566496916" sldId="258"/>
        </pc:sldMkLst>
        <pc:spChg chg="mod">
          <ac:chgData name="InternCpt068" userId="2eb20304-1aa8-449e-bb72-a7848e245297" providerId="ADAL" clId="{C45DCA41-BE9B-4466-A9D2-C6B20EF9B389}" dt="2019-10-31T12:16:32.160" v="20" actId="20577"/>
          <ac:spMkLst>
            <pc:docMk/>
            <pc:sldMk cId="1566496916" sldId="258"/>
            <ac:spMk id="3" creationId="{A58B51A3-D3AC-4928-A09A-18F5541AD790}"/>
          </ac:spMkLst>
        </pc:spChg>
      </pc:sldChg>
      <pc:sldChg chg="addSp delSp modSp mod modTransition setBg delDesignElem">
        <pc:chgData name="InternCpt068" userId="2eb20304-1aa8-449e-bb72-a7848e245297" providerId="ADAL" clId="{C45DCA41-BE9B-4466-A9D2-C6B20EF9B389}" dt="2019-11-01T11:36:39.774" v="422"/>
        <pc:sldMkLst>
          <pc:docMk/>
          <pc:sldMk cId="1393531241" sldId="259"/>
        </pc:sldMkLst>
        <pc:spChg chg="mod">
          <ac:chgData name="InternCpt068" userId="2eb20304-1aa8-449e-bb72-a7848e245297" providerId="ADAL" clId="{C45DCA41-BE9B-4466-A9D2-C6B20EF9B389}" dt="2019-10-31T12:27:48.561" v="78" actId="26606"/>
          <ac:spMkLst>
            <pc:docMk/>
            <pc:sldMk cId="1393531241" sldId="259"/>
            <ac:spMk id="2" creationId="{121ABC0A-FB91-46C1-8C17-41C59D0FD384}"/>
          </ac:spMkLst>
        </pc:spChg>
        <pc:spChg chg="mod">
          <ac:chgData name="InternCpt068" userId="2eb20304-1aa8-449e-bb72-a7848e245297" providerId="ADAL" clId="{C45DCA41-BE9B-4466-A9D2-C6B20EF9B389}" dt="2019-10-31T12:47:45.829" v="150" actId="20577"/>
          <ac:spMkLst>
            <pc:docMk/>
            <pc:sldMk cId="1393531241" sldId="259"/>
            <ac:spMk id="3" creationId="{67EA94B7-8016-4D9B-81C5-D837B705C67E}"/>
          </ac:spMkLst>
        </pc:spChg>
        <pc:spChg chg="add del">
          <ac:chgData name="InternCpt068" userId="2eb20304-1aa8-449e-bb72-a7848e245297" providerId="ADAL" clId="{C45DCA41-BE9B-4466-A9D2-C6B20EF9B389}" dt="2019-11-01T11:36:39.774" v="422"/>
          <ac:spMkLst>
            <pc:docMk/>
            <pc:sldMk cId="1393531241" sldId="259"/>
            <ac:spMk id="8" creationId="{DC878D9A-77BE-4701-AE3D-EEFC53CD50BC}"/>
          </ac:spMkLst>
        </pc:spChg>
        <pc:spChg chg="add del">
          <ac:chgData name="InternCpt068" userId="2eb20304-1aa8-449e-bb72-a7848e245297" providerId="ADAL" clId="{C45DCA41-BE9B-4466-A9D2-C6B20EF9B389}" dt="2019-11-01T11:36:39.774" v="422"/>
          <ac:spMkLst>
            <pc:docMk/>
            <pc:sldMk cId="1393531241" sldId="259"/>
            <ac:spMk id="10" creationId="{F643BE08-0ED1-4B73-AC6D-B7E26A59CDAA}"/>
          </ac:spMkLst>
        </pc:spChg>
        <pc:spChg chg="add del">
          <ac:chgData name="InternCpt068" userId="2eb20304-1aa8-449e-bb72-a7848e245297" providerId="ADAL" clId="{C45DCA41-BE9B-4466-A9D2-C6B20EF9B389}" dt="2019-11-01T11:36:39.774" v="422"/>
          <ac:spMkLst>
            <pc:docMk/>
            <pc:sldMk cId="1393531241" sldId="259"/>
            <ac:spMk id="12" creationId="{956B2094-7FC0-45FC-BFED-3CB88CEE63F5}"/>
          </ac:spMkLst>
        </pc:spChg>
        <pc:spChg chg="add del">
          <ac:chgData name="InternCpt068" userId="2eb20304-1aa8-449e-bb72-a7848e245297" providerId="ADAL" clId="{C45DCA41-BE9B-4466-A9D2-C6B20EF9B389}" dt="2019-11-01T11:36:39.774" v="422"/>
          <ac:spMkLst>
            <pc:docMk/>
            <pc:sldMk cId="1393531241" sldId="259"/>
            <ac:spMk id="14" creationId="{07A4B640-BB7F-4272-A710-068DBA9F9A6E}"/>
          </ac:spMkLst>
        </pc:spChg>
      </pc:sldChg>
      <pc:sldChg chg="modSp modTransition">
        <pc:chgData name="InternCpt068" userId="2eb20304-1aa8-449e-bb72-a7848e245297" providerId="ADAL" clId="{C45DCA41-BE9B-4466-A9D2-C6B20EF9B389}" dt="2019-10-31T12:47:07.176" v="134" actId="27636"/>
        <pc:sldMkLst>
          <pc:docMk/>
          <pc:sldMk cId="3522470830" sldId="260"/>
        </pc:sldMkLst>
        <pc:spChg chg="mod">
          <ac:chgData name="InternCpt068" userId="2eb20304-1aa8-449e-bb72-a7848e245297" providerId="ADAL" clId="{C45DCA41-BE9B-4466-A9D2-C6B20EF9B389}" dt="2019-10-31T12:47:07.176" v="134" actId="27636"/>
          <ac:spMkLst>
            <pc:docMk/>
            <pc:sldMk cId="3522470830" sldId="260"/>
            <ac:spMk id="2" creationId="{C9835599-47C7-42A2-9DF7-5749A411FEBD}"/>
          </ac:spMkLst>
        </pc:spChg>
        <pc:spChg chg="mod">
          <ac:chgData name="InternCpt068" userId="2eb20304-1aa8-449e-bb72-a7848e245297" providerId="ADAL" clId="{C45DCA41-BE9B-4466-A9D2-C6B20EF9B389}" dt="2019-10-31T12:47:02.758" v="132" actId="20577"/>
          <ac:spMkLst>
            <pc:docMk/>
            <pc:sldMk cId="3522470830" sldId="260"/>
            <ac:spMk id="3" creationId="{18C9C33D-CF82-45B6-B56F-9943B7B1EA6C}"/>
          </ac:spMkLst>
        </pc:spChg>
      </pc:sldChg>
      <pc:sldChg chg="modSp modTransition">
        <pc:chgData name="InternCpt068" userId="2eb20304-1aa8-449e-bb72-a7848e245297" providerId="ADAL" clId="{C45DCA41-BE9B-4466-A9D2-C6B20EF9B389}" dt="2019-10-31T12:38:57.702" v="128"/>
        <pc:sldMkLst>
          <pc:docMk/>
          <pc:sldMk cId="368595178" sldId="261"/>
        </pc:sldMkLst>
        <pc:spChg chg="mod">
          <ac:chgData name="InternCpt068" userId="2eb20304-1aa8-449e-bb72-a7848e245297" providerId="ADAL" clId="{C45DCA41-BE9B-4466-A9D2-C6B20EF9B389}" dt="2019-10-31T12:27:21.721" v="77" actId="27636"/>
          <ac:spMkLst>
            <pc:docMk/>
            <pc:sldMk cId="368595178" sldId="261"/>
            <ac:spMk id="3" creationId="{42A07ADD-DD07-47CE-9E54-E4DFD3401193}"/>
          </ac:spMkLst>
        </pc:spChg>
      </pc:sldChg>
      <pc:sldChg chg="addSp delSp modSp add modTransition">
        <pc:chgData name="InternCpt068" userId="2eb20304-1aa8-449e-bb72-a7848e245297" providerId="ADAL" clId="{C45DCA41-BE9B-4466-A9D2-C6B20EF9B389}" dt="2019-11-01T10:38:27.357" v="288"/>
        <pc:sldMkLst>
          <pc:docMk/>
          <pc:sldMk cId="1404048415" sldId="262"/>
        </pc:sldMkLst>
        <pc:spChg chg="mod">
          <ac:chgData name="InternCpt068" userId="2eb20304-1aa8-449e-bb72-a7848e245297" providerId="ADAL" clId="{C45DCA41-BE9B-4466-A9D2-C6B20EF9B389}" dt="2019-10-31T12:24:34.214" v="70" actId="20577"/>
          <ac:spMkLst>
            <pc:docMk/>
            <pc:sldMk cId="1404048415" sldId="262"/>
            <ac:spMk id="2" creationId="{3E1E122E-008C-492A-A3FD-FDAA1919771C}"/>
          </ac:spMkLst>
        </pc:spChg>
        <pc:spChg chg="add del">
          <ac:chgData name="InternCpt068" userId="2eb20304-1aa8-449e-bb72-a7848e245297" providerId="ADAL" clId="{C45DCA41-BE9B-4466-A9D2-C6B20EF9B389}" dt="2019-10-31T12:26:53.049" v="71"/>
          <ac:spMkLst>
            <pc:docMk/>
            <pc:sldMk cId="1404048415" sldId="262"/>
            <ac:spMk id="3" creationId="{D241FF2D-E64E-4AD3-8DF6-7BB54DF6225F}"/>
          </ac:spMkLst>
        </pc:spChg>
        <pc:graphicFrameChg chg="del mod">
          <ac:chgData name="InternCpt068" userId="2eb20304-1aa8-449e-bb72-a7848e245297" providerId="ADAL" clId="{C45DCA41-BE9B-4466-A9D2-C6B20EF9B389}" dt="2019-10-31T12:19:03.143" v="26"/>
          <ac:graphicFrameMkLst>
            <pc:docMk/>
            <pc:sldMk cId="1404048415" sldId="262"/>
            <ac:graphicFrameMk id="4" creationId="{BC2A6616-B201-4FA6-B197-1AAF443991BE}"/>
          </ac:graphicFrameMkLst>
        </pc:graphicFrameChg>
        <pc:graphicFrameChg chg="add del mod">
          <ac:chgData name="InternCpt068" userId="2eb20304-1aa8-449e-bb72-a7848e245297" providerId="ADAL" clId="{C45DCA41-BE9B-4466-A9D2-C6B20EF9B389}" dt="2019-10-31T12:21:55.088" v="31"/>
          <ac:graphicFrameMkLst>
            <pc:docMk/>
            <pc:sldMk cId="1404048415" sldId="262"/>
            <ac:graphicFrameMk id="5" creationId="{31B8C287-7CC7-447C-9023-C8E2FFCFC31E}"/>
          </ac:graphicFrameMkLst>
        </pc:graphicFrameChg>
        <pc:graphicFrameChg chg="mod">
          <ac:chgData name="InternCpt068" userId="2eb20304-1aa8-449e-bb72-a7848e245297" providerId="ADAL" clId="{C45DCA41-BE9B-4466-A9D2-C6B20EF9B389}" dt="2019-11-01T10:38:27.357" v="288"/>
          <ac:graphicFrameMkLst>
            <pc:docMk/>
            <pc:sldMk cId="1404048415" sldId="262"/>
            <ac:graphicFrameMk id="6" creationId="{CBC6F00F-DD0F-432B-8430-DF325234901B}"/>
          </ac:graphicFrameMkLst>
        </pc:graphicFrameChg>
        <pc:picChg chg="add mod">
          <ac:chgData name="InternCpt068" userId="2eb20304-1aa8-449e-bb72-a7848e245297" providerId="ADAL" clId="{C45DCA41-BE9B-4466-A9D2-C6B20EF9B389}" dt="2019-10-31T12:27:00.136" v="73" actId="27614"/>
          <ac:picMkLst>
            <pc:docMk/>
            <pc:sldMk cId="1404048415" sldId="262"/>
            <ac:picMk id="8" creationId="{6807198A-22BD-4AFF-8A72-2F1B704E83BE}"/>
          </ac:picMkLst>
        </pc:picChg>
      </pc:sldChg>
      <pc:sldChg chg="add del">
        <pc:chgData name="InternCpt068" userId="2eb20304-1aa8-449e-bb72-a7848e245297" providerId="ADAL" clId="{C45DCA41-BE9B-4466-A9D2-C6B20EF9B389}" dt="2019-10-31T12:37:27.992" v="93" actId="2696"/>
        <pc:sldMkLst>
          <pc:docMk/>
          <pc:sldMk cId="2872889432" sldId="263"/>
        </pc:sldMkLst>
      </pc:sldChg>
      <pc:sldChg chg="modSp add modTransition">
        <pc:chgData name="InternCpt068" userId="2eb20304-1aa8-449e-bb72-a7848e245297" providerId="ADAL" clId="{C45DCA41-BE9B-4466-A9D2-C6B20EF9B389}" dt="2019-10-31T12:38:57.702" v="128"/>
        <pc:sldMkLst>
          <pc:docMk/>
          <pc:sldMk cId="868232529" sldId="264"/>
        </pc:sldMkLst>
        <pc:spChg chg="mod">
          <ac:chgData name="InternCpt068" userId="2eb20304-1aa8-449e-bb72-a7848e245297" providerId="ADAL" clId="{C45DCA41-BE9B-4466-A9D2-C6B20EF9B389}" dt="2019-10-31T12:37:32.171" v="98" actId="20577"/>
          <ac:spMkLst>
            <pc:docMk/>
            <pc:sldMk cId="868232529" sldId="264"/>
            <ac:spMk id="2" creationId="{A4A09C01-577B-4294-9155-9F53D2E4C86C}"/>
          </ac:spMkLst>
        </pc:spChg>
        <pc:spChg chg="mod">
          <ac:chgData name="InternCpt068" userId="2eb20304-1aa8-449e-bb72-a7848e245297" providerId="ADAL" clId="{C45DCA41-BE9B-4466-A9D2-C6B20EF9B389}" dt="2019-10-31T12:37:51.194" v="125" actId="20577"/>
          <ac:spMkLst>
            <pc:docMk/>
            <pc:sldMk cId="868232529" sldId="264"/>
            <ac:spMk id="3" creationId="{88A82F05-7C1A-4D65-9137-7AFC15C6C0EF}"/>
          </ac:spMkLst>
        </pc:spChg>
      </pc:sldChg>
      <pc:sldChg chg="addSp delSp modSp add ord">
        <pc:chgData name="InternCpt068" userId="2eb20304-1aa8-449e-bb72-a7848e245297" providerId="ADAL" clId="{C45DCA41-BE9B-4466-A9D2-C6B20EF9B389}" dt="2019-11-01T10:32:19.387" v="279" actId="14100"/>
        <pc:sldMkLst>
          <pc:docMk/>
          <pc:sldMk cId="446099034" sldId="265"/>
        </pc:sldMkLst>
        <pc:spChg chg="mod">
          <ac:chgData name="InternCpt068" userId="2eb20304-1aa8-449e-bb72-a7848e245297" providerId="ADAL" clId="{C45DCA41-BE9B-4466-A9D2-C6B20EF9B389}" dt="2019-11-01T10:30:26.520" v="242" actId="20577"/>
          <ac:spMkLst>
            <pc:docMk/>
            <pc:sldMk cId="446099034" sldId="265"/>
            <ac:spMk id="2" creationId="{097FF618-7BC0-4C10-8C3E-10E536E50447}"/>
          </ac:spMkLst>
        </pc:spChg>
        <pc:spChg chg="del">
          <ac:chgData name="InternCpt068" userId="2eb20304-1aa8-449e-bb72-a7848e245297" providerId="ADAL" clId="{C45DCA41-BE9B-4466-A9D2-C6B20EF9B389}" dt="2019-11-01T10:26:16.899" v="177"/>
          <ac:spMkLst>
            <pc:docMk/>
            <pc:sldMk cId="446099034" sldId="265"/>
            <ac:spMk id="3" creationId="{D9BAF04F-7A9A-4AD0-9935-BDA2CD7FD8BC}"/>
          </ac:spMkLst>
        </pc:spChg>
        <pc:spChg chg="del">
          <ac:chgData name="InternCpt068" userId="2eb20304-1aa8-449e-bb72-a7848e245297" providerId="ADAL" clId="{C45DCA41-BE9B-4466-A9D2-C6B20EF9B389}" dt="2019-11-01T10:26:52.035" v="178"/>
          <ac:spMkLst>
            <pc:docMk/>
            <pc:sldMk cId="446099034" sldId="265"/>
            <ac:spMk id="4" creationId="{88ABE444-4C90-493E-A58E-191FDA3026B3}"/>
          </ac:spMkLst>
        </pc:spChg>
        <pc:spChg chg="add mod">
          <ac:chgData name="InternCpt068" userId="2eb20304-1aa8-449e-bb72-a7848e245297" providerId="ADAL" clId="{C45DCA41-BE9B-4466-A9D2-C6B20EF9B389}" dt="2019-11-01T10:26:56.122" v="179" actId="478"/>
          <ac:spMkLst>
            <pc:docMk/>
            <pc:sldMk cId="446099034" sldId="265"/>
            <ac:spMk id="5" creationId="{E46BDD2E-B6D7-4995-B4D1-9979334DC491}"/>
          </ac:spMkLst>
        </pc:spChg>
        <pc:picChg chg="add mod">
          <ac:chgData name="InternCpt068" userId="2eb20304-1aa8-449e-bb72-a7848e245297" providerId="ADAL" clId="{C45DCA41-BE9B-4466-A9D2-C6B20EF9B389}" dt="2019-11-01T10:32:14.539" v="278" actId="14100"/>
          <ac:picMkLst>
            <pc:docMk/>
            <pc:sldMk cId="446099034" sldId="265"/>
            <ac:picMk id="2050" creationId="{01B47583-8F4D-4C0D-89E5-87A7B1CC2BC3}"/>
          </ac:picMkLst>
        </pc:picChg>
        <pc:picChg chg="add del">
          <ac:chgData name="InternCpt068" userId="2eb20304-1aa8-449e-bb72-a7848e245297" providerId="ADAL" clId="{C45DCA41-BE9B-4466-A9D2-C6B20EF9B389}" dt="2019-11-01T10:26:56.122" v="179" actId="478"/>
          <ac:picMkLst>
            <pc:docMk/>
            <pc:sldMk cId="446099034" sldId="265"/>
            <ac:picMk id="2052" creationId="{BA543DBE-BE91-44B1-B6E3-621617701CB8}"/>
          </ac:picMkLst>
        </pc:picChg>
        <pc:picChg chg="add mod">
          <ac:chgData name="InternCpt068" userId="2eb20304-1aa8-449e-bb72-a7848e245297" providerId="ADAL" clId="{C45DCA41-BE9B-4466-A9D2-C6B20EF9B389}" dt="2019-11-01T10:32:19.387" v="279" actId="14100"/>
          <ac:picMkLst>
            <pc:docMk/>
            <pc:sldMk cId="446099034" sldId="265"/>
            <ac:picMk id="2054" creationId="{6207DE35-F6CC-4001-BD92-87EB436CDAF8}"/>
          </ac:picMkLst>
        </pc:picChg>
      </pc:sldChg>
      <pc:sldChg chg="addSp delSp modSp add ord">
        <pc:chgData name="InternCpt068" userId="2eb20304-1aa8-449e-bb72-a7848e245297" providerId="ADAL" clId="{C45DCA41-BE9B-4466-A9D2-C6B20EF9B389}" dt="2019-11-01T10:32:40.989" v="283" actId="14100"/>
        <pc:sldMkLst>
          <pc:docMk/>
          <pc:sldMk cId="3856205477" sldId="266"/>
        </pc:sldMkLst>
        <pc:spChg chg="mod">
          <ac:chgData name="InternCpt068" userId="2eb20304-1aa8-449e-bb72-a7848e245297" providerId="ADAL" clId="{C45DCA41-BE9B-4466-A9D2-C6B20EF9B389}" dt="2019-11-01T10:30:57.545" v="267" actId="20577"/>
          <ac:spMkLst>
            <pc:docMk/>
            <pc:sldMk cId="3856205477" sldId="266"/>
            <ac:spMk id="2" creationId="{BE982A40-46A6-459A-AC40-F3D6CB9D4D11}"/>
          </ac:spMkLst>
        </pc:spChg>
        <pc:spChg chg="del">
          <ac:chgData name="InternCpt068" userId="2eb20304-1aa8-449e-bb72-a7848e245297" providerId="ADAL" clId="{C45DCA41-BE9B-4466-A9D2-C6B20EF9B389}" dt="2019-11-01T10:27:36.388" v="183"/>
          <ac:spMkLst>
            <pc:docMk/>
            <pc:sldMk cId="3856205477" sldId="266"/>
            <ac:spMk id="3" creationId="{5ED33BB0-FD63-4210-88D8-4C6FB637E4CD}"/>
          </ac:spMkLst>
        </pc:spChg>
        <pc:spChg chg="del">
          <ac:chgData name="InternCpt068" userId="2eb20304-1aa8-449e-bb72-a7848e245297" providerId="ADAL" clId="{C45DCA41-BE9B-4466-A9D2-C6B20EF9B389}" dt="2019-11-01T10:27:52.396" v="185"/>
          <ac:spMkLst>
            <pc:docMk/>
            <pc:sldMk cId="3856205477" sldId="266"/>
            <ac:spMk id="4" creationId="{6DED2454-4858-430B-ACBB-1129485747B5}"/>
          </ac:spMkLst>
        </pc:spChg>
        <pc:picChg chg="add mod">
          <ac:chgData name="InternCpt068" userId="2eb20304-1aa8-449e-bb72-a7848e245297" providerId="ADAL" clId="{C45DCA41-BE9B-4466-A9D2-C6B20EF9B389}" dt="2019-11-01T10:32:40.989" v="283" actId="14100"/>
          <ac:picMkLst>
            <pc:docMk/>
            <pc:sldMk cId="3856205477" sldId="266"/>
            <ac:picMk id="3074" creationId="{8B73ABFD-C996-454B-B351-2B0BC420A10C}"/>
          </ac:picMkLst>
        </pc:picChg>
        <pc:picChg chg="add mod">
          <ac:chgData name="InternCpt068" userId="2eb20304-1aa8-449e-bb72-a7848e245297" providerId="ADAL" clId="{C45DCA41-BE9B-4466-A9D2-C6B20EF9B389}" dt="2019-11-01T10:32:36.868" v="282" actId="14100"/>
          <ac:picMkLst>
            <pc:docMk/>
            <pc:sldMk cId="3856205477" sldId="266"/>
            <ac:picMk id="3076" creationId="{7B411CD8-50DF-4AB4-80C2-7DAE89ACE39D}"/>
          </ac:picMkLst>
        </pc:picChg>
      </pc:sldChg>
      <pc:sldChg chg="addSp delSp modSp add ord">
        <pc:chgData name="InternCpt068" userId="2eb20304-1aa8-449e-bb72-a7848e245297" providerId="ADAL" clId="{C45DCA41-BE9B-4466-A9D2-C6B20EF9B389}" dt="2019-11-01T10:33:01.190" v="287" actId="14100"/>
        <pc:sldMkLst>
          <pc:docMk/>
          <pc:sldMk cId="2316805197" sldId="267"/>
        </pc:sldMkLst>
        <pc:spChg chg="del">
          <ac:chgData name="InternCpt068" userId="2eb20304-1aa8-449e-bb72-a7848e245297" providerId="ADAL" clId="{C45DCA41-BE9B-4466-A9D2-C6B20EF9B389}" dt="2019-11-01T10:28:56.297" v="189"/>
          <ac:spMkLst>
            <pc:docMk/>
            <pc:sldMk cId="2316805197" sldId="267"/>
            <ac:spMk id="2" creationId="{51C9AE07-5606-4B35-BCFE-B019284455BA}"/>
          </ac:spMkLst>
        </pc:spChg>
        <pc:spChg chg="del">
          <ac:chgData name="InternCpt068" userId="2eb20304-1aa8-449e-bb72-a7848e245297" providerId="ADAL" clId="{C45DCA41-BE9B-4466-A9D2-C6B20EF9B389}" dt="2019-11-01T10:28:56.297" v="189"/>
          <ac:spMkLst>
            <pc:docMk/>
            <pc:sldMk cId="2316805197" sldId="267"/>
            <ac:spMk id="3" creationId="{37BE1E8A-E26D-4E49-AA19-6A344BEC770D}"/>
          </ac:spMkLst>
        </pc:spChg>
        <pc:spChg chg="del">
          <ac:chgData name="InternCpt068" userId="2eb20304-1aa8-449e-bb72-a7848e245297" providerId="ADAL" clId="{C45DCA41-BE9B-4466-A9D2-C6B20EF9B389}" dt="2019-11-01T10:28:09.971" v="187"/>
          <ac:spMkLst>
            <pc:docMk/>
            <pc:sldMk cId="2316805197" sldId="267"/>
            <ac:spMk id="4" creationId="{50538F68-7FE9-47F7-83CF-51A2CAF68F46}"/>
          </ac:spMkLst>
        </pc:spChg>
        <pc:spChg chg="del">
          <ac:chgData name="InternCpt068" userId="2eb20304-1aa8-449e-bb72-a7848e245297" providerId="ADAL" clId="{C45DCA41-BE9B-4466-A9D2-C6B20EF9B389}" dt="2019-11-01T10:28:56.297" v="189"/>
          <ac:spMkLst>
            <pc:docMk/>
            <pc:sldMk cId="2316805197" sldId="267"/>
            <ac:spMk id="5" creationId="{90739C84-09C0-446C-A117-5B5D37BC3F98}"/>
          </ac:spMkLst>
        </pc:spChg>
        <pc:spChg chg="del">
          <ac:chgData name="InternCpt068" userId="2eb20304-1aa8-449e-bb72-a7848e245297" providerId="ADAL" clId="{C45DCA41-BE9B-4466-A9D2-C6B20EF9B389}" dt="2019-11-01T10:28:21.409" v="188"/>
          <ac:spMkLst>
            <pc:docMk/>
            <pc:sldMk cId="2316805197" sldId="267"/>
            <ac:spMk id="6" creationId="{1FE79CC8-3CA3-4A86-836D-F43C84CD97E9}"/>
          </ac:spMkLst>
        </pc:spChg>
        <pc:spChg chg="add mod">
          <ac:chgData name="InternCpt068" userId="2eb20304-1aa8-449e-bb72-a7848e245297" providerId="ADAL" clId="{C45DCA41-BE9B-4466-A9D2-C6B20EF9B389}" dt="2019-11-01T10:29:41.143" v="197" actId="20577"/>
          <ac:spMkLst>
            <pc:docMk/>
            <pc:sldMk cId="2316805197" sldId="267"/>
            <ac:spMk id="7" creationId="{5B9FA877-8E7E-4CA2-BBA9-E1F8A5839C70}"/>
          </ac:spMkLst>
        </pc:spChg>
        <pc:picChg chg="add mod">
          <ac:chgData name="InternCpt068" userId="2eb20304-1aa8-449e-bb72-a7848e245297" providerId="ADAL" clId="{C45DCA41-BE9B-4466-A9D2-C6B20EF9B389}" dt="2019-11-01T10:32:52.045" v="285" actId="14100"/>
          <ac:picMkLst>
            <pc:docMk/>
            <pc:sldMk cId="2316805197" sldId="267"/>
            <ac:picMk id="4098" creationId="{4543C0BD-A6AB-410D-B3FF-D36ACB922958}"/>
          </ac:picMkLst>
        </pc:picChg>
        <pc:picChg chg="add mod">
          <ac:chgData name="InternCpt068" userId="2eb20304-1aa8-449e-bb72-a7848e245297" providerId="ADAL" clId="{C45DCA41-BE9B-4466-A9D2-C6B20EF9B389}" dt="2019-11-01T10:33:01.190" v="287" actId="14100"/>
          <ac:picMkLst>
            <pc:docMk/>
            <pc:sldMk cId="2316805197" sldId="267"/>
            <ac:picMk id="4100" creationId="{E8A20625-42AD-42F5-9A65-54E11D72E1A1}"/>
          </ac:picMkLst>
        </pc:picChg>
      </pc:sldChg>
      <pc:sldChg chg="addSp delSp modSp add mod setBg setClrOvrMap">
        <pc:chgData name="InternCpt068" userId="2eb20304-1aa8-449e-bb72-a7848e245297" providerId="ADAL" clId="{C45DCA41-BE9B-4466-A9D2-C6B20EF9B389}" dt="2019-11-01T11:29:05.537" v="405" actId="14100"/>
        <pc:sldMkLst>
          <pc:docMk/>
          <pc:sldMk cId="1203541658" sldId="268"/>
        </pc:sldMkLst>
        <pc:spChg chg="mod ord">
          <ac:chgData name="InternCpt068" userId="2eb20304-1aa8-449e-bb72-a7848e245297" providerId="ADAL" clId="{C45DCA41-BE9B-4466-A9D2-C6B20EF9B389}" dt="2019-11-01T11:17:21.829" v="304" actId="20577"/>
          <ac:spMkLst>
            <pc:docMk/>
            <pc:sldMk cId="1203541658" sldId="268"/>
            <ac:spMk id="2" creationId="{23E40B4F-DD7D-4F06-BD98-BF826F0CC766}"/>
          </ac:spMkLst>
        </pc:spChg>
        <pc:spChg chg="del">
          <ac:chgData name="InternCpt068" userId="2eb20304-1aa8-449e-bb72-a7848e245297" providerId="ADAL" clId="{C45DCA41-BE9B-4466-A9D2-C6B20EF9B389}" dt="2019-11-01T11:16:06.278" v="290"/>
          <ac:spMkLst>
            <pc:docMk/>
            <pc:sldMk cId="1203541658" sldId="268"/>
            <ac:spMk id="3" creationId="{624C324A-A55C-4F03-B0B5-E74C073E5F7A}"/>
          </ac:spMkLst>
        </pc:spChg>
        <pc:spChg chg="add del">
          <ac:chgData name="InternCpt068" userId="2eb20304-1aa8-449e-bb72-a7848e245297" providerId="ADAL" clId="{C45DCA41-BE9B-4466-A9D2-C6B20EF9B389}" dt="2019-11-01T11:16:21.397" v="292" actId="26606"/>
          <ac:spMkLst>
            <pc:docMk/>
            <pc:sldMk cId="1203541658" sldId="268"/>
            <ac:spMk id="73" creationId="{5EB8E3BF-F464-4900-8994-851061A9AD60}"/>
          </ac:spMkLst>
        </pc:spChg>
        <pc:spChg chg="add del">
          <ac:chgData name="InternCpt068" userId="2eb20304-1aa8-449e-bb72-a7848e245297" providerId="ADAL" clId="{C45DCA41-BE9B-4466-A9D2-C6B20EF9B389}" dt="2019-11-01T11:16:21.397" v="292" actId="26606"/>
          <ac:spMkLst>
            <pc:docMk/>
            <pc:sldMk cId="1203541658" sldId="268"/>
            <ac:spMk id="5126" creationId="{01DE1250-4274-46F5-9258-98DA3D83CADB}"/>
          </ac:spMkLst>
        </pc:spChg>
        <pc:picChg chg="add mod">
          <ac:chgData name="InternCpt068" userId="2eb20304-1aa8-449e-bb72-a7848e245297" providerId="ADAL" clId="{C45DCA41-BE9B-4466-A9D2-C6B20EF9B389}" dt="2019-11-01T11:29:05.537" v="405" actId="14100"/>
          <ac:picMkLst>
            <pc:docMk/>
            <pc:sldMk cId="1203541658" sldId="268"/>
            <ac:picMk id="5122" creationId="{1B0214CC-ACB8-4DD2-8098-DFAA88A92981}"/>
          </ac:picMkLst>
        </pc:picChg>
        <pc:cxnChg chg="add del">
          <ac:chgData name="InternCpt068" userId="2eb20304-1aa8-449e-bb72-a7848e245297" providerId="ADAL" clId="{C45DCA41-BE9B-4466-A9D2-C6B20EF9B389}" dt="2019-11-01T11:16:21.397" v="292" actId="26606"/>
          <ac:cxnSpMkLst>
            <pc:docMk/>
            <pc:sldMk cId="1203541658" sldId="268"/>
            <ac:cxnSpMk id="75" creationId="{8E0602D6-3A81-42F8-AE67-1BAAFC967CB0}"/>
          </ac:cxnSpMkLst>
        </pc:cxnChg>
      </pc:sldChg>
      <pc:sldChg chg="addSp delSp modSp add mod setBg">
        <pc:chgData name="InternCpt068" userId="2eb20304-1aa8-449e-bb72-a7848e245297" providerId="ADAL" clId="{C45DCA41-BE9B-4466-A9D2-C6B20EF9B389}" dt="2019-11-01T11:28:04.707" v="397" actId="14100"/>
        <pc:sldMkLst>
          <pc:docMk/>
          <pc:sldMk cId="486851075" sldId="269"/>
        </pc:sldMkLst>
        <pc:spChg chg="mod">
          <ac:chgData name="InternCpt068" userId="2eb20304-1aa8-449e-bb72-a7848e245297" providerId="ADAL" clId="{C45DCA41-BE9B-4466-A9D2-C6B20EF9B389}" dt="2019-11-01T11:19:20.841" v="332" actId="26606"/>
          <ac:spMkLst>
            <pc:docMk/>
            <pc:sldMk cId="486851075" sldId="269"/>
            <ac:spMk id="2" creationId="{F56048D2-9C2F-43B7-ADF2-E97CA67BCF02}"/>
          </ac:spMkLst>
        </pc:spChg>
        <pc:spChg chg="mod">
          <ac:chgData name="InternCpt068" userId="2eb20304-1aa8-449e-bb72-a7848e245297" providerId="ADAL" clId="{C45DCA41-BE9B-4466-A9D2-C6B20EF9B389}" dt="2019-11-01T11:19:20.841" v="332" actId="26606"/>
          <ac:spMkLst>
            <pc:docMk/>
            <pc:sldMk cId="486851075" sldId="269"/>
            <ac:spMk id="3" creationId="{7F12B21A-7457-4B2F-9AC2-4BF7CEBDDE37}"/>
          </ac:spMkLst>
        </pc:spChg>
        <pc:spChg chg="add del">
          <ac:chgData name="InternCpt068" userId="2eb20304-1aa8-449e-bb72-a7848e245297" providerId="ADAL" clId="{C45DCA41-BE9B-4466-A9D2-C6B20EF9B389}" dt="2019-11-01T11:19:20.841" v="332" actId="26606"/>
          <ac:spMkLst>
            <pc:docMk/>
            <pc:sldMk cId="486851075" sldId="269"/>
            <ac:spMk id="79" creationId="{79BB855E-E401-41F6-8925-C43722CDD66C}"/>
          </ac:spMkLst>
        </pc:spChg>
        <pc:spChg chg="add del">
          <ac:chgData name="InternCpt068" userId="2eb20304-1aa8-449e-bb72-a7848e245297" providerId="ADAL" clId="{C45DCA41-BE9B-4466-A9D2-C6B20EF9B389}" dt="2019-11-01T11:19:20.841" v="332" actId="26606"/>
          <ac:spMkLst>
            <pc:docMk/>
            <pc:sldMk cId="486851075" sldId="269"/>
            <ac:spMk id="87" creationId="{AE4DC31D-3252-4CE4-94B0-32BB37A184BB}"/>
          </ac:spMkLst>
        </pc:spChg>
        <pc:grpChg chg="add del">
          <ac:chgData name="InternCpt068" userId="2eb20304-1aa8-449e-bb72-a7848e245297" providerId="ADAL" clId="{C45DCA41-BE9B-4466-A9D2-C6B20EF9B389}" dt="2019-11-01T11:19:20.841" v="332" actId="26606"/>
          <ac:grpSpMkLst>
            <pc:docMk/>
            <pc:sldMk cId="486851075" sldId="269"/>
            <ac:grpSpMk id="71" creationId="{749C117F-F390-437B-ADB0-57E87EFF34F5}"/>
          </ac:grpSpMkLst>
        </pc:grpChg>
        <pc:grpChg chg="add del">
          <ac:chgData name="InternCpt068" userId="2eb20304-1aa8-449e-bb72-a7848e245297" providerId="ADAL" clId="{C45DCA41-BE9B-4466-A9D2-C6B20EF9B389}" dt="2019-11-01T11:19:20.841" v="332" actId="26606"/>
          <ac:grpSpMkLst>
            <pc:docMk/>
            <pc:sldMk cId="486851075" sldId="269"/>
            <ac:grpSpMk id="81" creationId="{61AB028E-5F68-413C-BBF0-EE603FDA6E5B}"/>
          </ac:grpSpMkLst>
        </pc:grpChg>
        <pc:picChg chg="add mod">
          <ac:chgData name="InternCpt068" userId="2eb20304-1aa8-449e-bb72-a7848e245297" providerId="ADAL" clId="{C45DCA41-BE9B-4466-A9D2-C6B20EF9B389}" dt="2019-11-01T11:19:34.567" v="334" actId="14100"/>
          <ac:picMkLst>
            <pc:docMk/>
            <pc:sldMk cId="486851075" sldId="269"/>
            <ac:picMk id="6146" creationId="{6A1ED16F-B35A-4EEC-9252-1CA121E6C841}"/>
          </ac:picMkLst>
        </pc:picChg>
        <pc:picChg chg="add mod">
          <ac:chgData name="InternCpt068" userId="2eb20304-1aa8-449e-bb72-a7848e245297" providerId="ADAL" clId="{C45DCA41-BE9B-4466-A9D2-C6B20EF9B389}" dt="2019-11-01T11:28:04.707" v="397" actId="14100"/>
          <ac:picMkLst>
            <pc:docMk/>
            <pc:sldMk cId="486851075" sldId="269"/>
            <ac:picMk id="6148" creationId="{377B3924-D658-4402-BCC5-D1AC1C74950C}"/>
          </ac:picMkLst>
        </pc:picChg>
        <pc:cxnChg chg="add del">
          <ac:chgData name="InternCpt068" userId="2eb20304-1aa8-449e-bb72-a7848e245297" providerId="ADAL" clId="{C45DCA41-BE9B-4466-A9D2-C6B20EF9B389}" dt="2019-11-01T11:19:20.841" v="332" actId="26606"/>
          <ac:cxnSpMkLst>
            <pc:docMk/>
            <pc:sldMk cId="486851075" sldId="269"/>
            <ac:cxnSpMk id="77" creationId="{20742BC3-654B-4E41-9A6A-73A42E477639}"/>
          </ac:cxnSpMkLst>
        </pc:cxnChg>
        <pc:cxnChg chg="add del">
          <ac:chgData name="InternCpt068" userId="2eb20304-1aa8-449e-bb72-a7848e245297" providerId="ADAL" clId="{C45DCA41-BE9B-4466-A9D2-C6B20EF9B389}" dt="2019-11-01T11:19:20.841" v="332" actId="26606"/>
          <ac:cxnSpMkLst>
            <pc:docMk/>
            <pc:sldMk cId="486851075" sldId="269"/>
            <ac:cxnSpMk id="89" creationId="{AF9ABF50-2998-468E-A550-85A1DD0DDC93}"/>
          </ac:cxnSpMkLst>
        </pc:cxnChg>
      </pc:sldChg>
      <pc:sldChg chg="addSp delSp modSp add">
        <pc:chgData name="InternCpt068" userId="2eb20304-1aa8-449e-bb72-a7848e245297" providerId="ADAL" clId="{C45DCA41-BE9B-4466-A9D2-C6B20EF9B389}" dt="2019-11-01T11:24:48.013" v="355"/>
        <pc:sldMkLst>
          <pc:docMk/>
          <pc:sldMk cId="3647878788" sldId="270"/>
        </pc:sldMkLst>
        <pc:spChg chg="mod">
          <ac:chgData name="InternCpt068" userId="2eb20304-1aa8-449e-bb72-a7848e245297" providerId="ADAL" clId="{C45DCA41-BE9B-4466-A9D2-C6B20EF9B389}" dt="2019-11-01T11:24:48.013" v="355"/>
          <ac:spMkLst>
            <pc:docMk/>
            <pc:sldMk cId="3647878788" sldId="270"/>
            <ac:spMk id="2" creationId="{B1CE3B6F-6871-4F2F-9636-44C713E8FEAC}"/>
          </ac:spMkLst>
        </pc:spChg>
        <pc:spChg chg="del">
          <ac:chgData name="InternCpt068" userId="2eb20304-1aa8-449e-bb72-a7848e245297" providerId="ADAL" clId="{C45DCA41-BE9B-4466-A9D2-C6B20EF9B389}" dt="2019-11-01T11:21:11.373" v="338"/>
          <ac:spMkLst>
            <pc:docMk/>
            <pc:sldMk cId="3647878788" sldId="270"/>
            <ac:spMk id="3" creationId="{1AD58A5E-DA50-4311-A2D0-AB5464890A77}"/>
          </ac:spMkLst>
        </pc:spChg>
        <pc:picChg chg="add mod">
          <ac:chgData name="InternCpt068" userId="2eb20304-1aa8-449e-bb72-a7848e245297" providerId="ADAL" clId="{C45DCA41-BE9B-4466-A9D2-C6B20EF9B389}" dt="2019-11-01T11:21:19.590" v="340" actId="14100"/>
          <ac:picMkLst>
            <pc:docMk/>
            <pc:sldMk cId="3647878788" sldId="270"/>
            <ac:picMk id="7170" creationId="{FAD9CD58-8030-4C4D-A341-AF30A83E2E1F}"/>
          </ac:picMkLst>
        </pc:picChg>
      </pc:sldChg>
      <pc:sldChg chg="addSp delSp modSp add">
        <pc:chgData name="InternCpt068" userId="2eb20304-1aa8-449e-bb72-a7848e245297" providerId="ADAL" clId="{C45DCA41-BE9B-4466-A9D2-C6B20EF9B389}" dt="2019-11-01T11:26:44.475" v="368" actId="20577"/>
        <pc:sldMkLst>
          <pc:docMk/>
          <pc:sldMk cId="1232220019" sldId="271"/>
        </pc:sldMkLst>
        <pc:spChg chg="mod">
          <ac:chgData name="InternCpt068" userId="2eb20304-1aa8-449e-bb72-a7848e245297" providerId="ADAL" clId="{C45DCA41-BE9B-4466-A9D2-C6B20EF9B389}" dt="2019-11-01T11:26:44.475" v="368" actId="20577"/>
          <ac:spMkLst>
            <pc:docMk/>
            <pc:sldMk cId="1232220019" sldId="271"/>
            <ac:spMk id="2" creationId="{A4F2C6B2-5B5D-4652-9F83-2AF0D91F0A14}"/>
          </ac:spMkLst>
        </pc:spChg>
        <pc:spChg chg="del">
          <ac:chgData name="InternCpt068" userId="2eb20304-1aa8-449e-bb72-a7848e245297" providerId="ADAL" clId="{C45DCA41-BE9B-4466-A9D2-C6B20EF9B389}" dt="2019-11-01T11:22:49.253" v="342"/>
          <ac:spMkLst>
            <pc:docMk/>
            <pc:sldMk cId="1232220019" sldId="271"/>
            <ac:spMk id="3" creationId="{23702AB8-30F2-4761-AB9F-14EA9C8124B6}"/>
          </ac:spMkLst>
        </pc:spChg>
        <pc:picChg chg="add">
          <ac:chgData name="InternCpt068" userId="2eb20304-1aa8-449e-bb72-a7848e245297" providerId="ADAL" clId="{C45DCA41-BE9B-4466-A9D2-C6B20EF9B389}" dt="2019-11-01T11:22:49.253" v="342"/>
          <ac:picMkLst>
            <pc:docMk/>
            <pc:sldMk cId="1232220019" sldId="271"/>
            <ac:picMk id="8194" creationId="{C30DC23D-92C1-4956-847C-745F0C93A1D0}"/>
          </ac:picMkLst>
        </pc:picChg>
      </pc:sldChg>
      <pc:sldChg chg="addSp delSp modSp add ord">
        <pc:chgData name="InternCpt068" userId="2eb20304-1aa8-449e-bb72-a7848e245297" providerId="ADAL" clId="{C45DCA41-BE9B-4466-A9D2-C6B20EF9B389}" dt="2019-11-01T11:27:01.643" v="393" actId="20577"/>
        <pc:sldMkLst>
          <pc:docMk/>
          <pc:sldMk cId="1005044582" sldId="272"/>
        </pc:sldMkLst>
        <pc:spChg chg="mod">
          <ac:chgData name="InternCpt068" userId="2eb20304-1aa8-449e-bb72-a7848e245297" providerId="ADAL" clId="{C45DCA41-BE9B-4466-A9D2-C6B20EF9B389}" dt="2019-11-01T11:27:01.643" v="393" actId="20577"/>
          <ac:spMkLst>
            <pc:docMk/>
            <pc:sldMk cId="1005044582" sldId="272"/>
            <ac:spMk id="2" creationId="{7CAAA70A-FBAB-43E5-800B-043F68FFC0AA}"/>
          </ac:spMkLst>
        </pc:spChg>
        <pc:spChg chg="del">
          <ac:chgData name="InternCpt068" userId="2eb20304-1aa8-449e-bb72-a7848e245297" providerId="ADAL" clId="{C45DCA41-BE9B-4466-A9D2-C6B20EF9B389}" dt="2019-11-01T11:23:49.338" v="344"/>
          <ac:spMkLst>
            <pc:docMk/>
            <pc:sldMk cId="1005044582" sldId="272"/>
            <ac:spMk id="3" creationId="{4D04099C-25A0-4DCB-BB55-DA813D745CA5}"/>
          </ac:spMkLst>
        </pc:spChg>
        <pc:picChg chg="add">
          <ac:chgData name="InternCpt068" userId="2eb20304-1aa8-449e-bb72-a7848e245297" providerId="ADAL" clId="{C45DCA41-BE9B-4466-A9D2-C6B20EF9B389}" dt="2019-11-01T11:23:49.338" v="344"/>
          <ac:picMkLst>
            <pc:docMk/>
            <pc:sldMk cId="1005044582" sldId="272"/>
            <ac:picMk id="9218" creationId="{4B6FD7D7-A241-43F8-8C49-5274167AD03D}"/>
          </ac:picMkLst>
        </pc:picChg>
      </pc:sldChg>
      <pc:sldChg chg="addSp delSp modSp add">
        <pc:chgData name="InternCpt068" userId="2eb20304-1aa8-449e-bb72-a7848e245297" providerId="ADAL" clId="{C45DCA41-BE9B-4466-A9D2-C6B20EF9B389}" dt="2019-11-01T11:55:39.781" v="479" actId="1037"/>
        <pc:sldMkLst>
          <pc:docMk/>
          <pc:sldMk cId="3797887166" sldId="273"/>
        </pc:sldMkLst>
        <pc:spChg chg="del">
          <ac:chgData name="InternCpt068" userId="2eb20304-1aa8-449e-bb72-a7848e245297" providerId="ADAL" clId="{C45DCA41-BE9B-4466-A9D2-C6B20EF9B389}" dt="2019-11-01T11:37:39.479" v="425"/>
          <ac:spMkLst>
            <pc:docMk/>
            <pc:sldMk cId="3797887166" sldId="273"/>
            <ac:spMk id="2" creationId="{61A948D9-BEED-402C-93CF-339755A4AE97}"/>
          </ac:spMkLst>
        </pc:spChg>
        <pc:spChg chg="del">
          <ac:chgData name="InternCpt068" userId="2eb20304-1aa8-449e-bb72-a7848e245297" providerId="ADAL" clId="{C45DCA41-BE9B-4466-A9D2-C6B20EF9B389}" dt="2019-11-01T11:37:39.479" v="425"/>
          <ac:spMkLst>
            <pc:docMk/>
            <pc:sldMk cId="3797887166" sldId="273"/>
            <ac:spMk id="3" creationId="{5E5C42E5-E0D8-4800-8A17-CC14D9E13E8A}"/>
          </ac:spMkLst>
        </pc:spChg>
        <pc:spChg chg="add del mod">
          <ac:chgData name="InternCpt068" userId="2eb20304-1aa8-449e-bb72-a7848e245297" providerId="ADAL" clId="{C45DCA41-BE9B-4466-A9D2-C6B20EF9B389}" dt="2019-11-01T11:36:55.051" v="424" actId="478"/>
          <ac:spMkLst>
            <pc:docMk/>
            <pc:sldMk cId="3797887166" sldId="273"/>
            <ac:spMk id="6" creationId="{EA476C64-7D3E-4FA9-BFBE-5A309E8C3D8B}"/>
          </ac:spMkLst>
        </pc:spChg>
        <pc:graphicFrameChg chg="add mod modGraphic">
          <ac:chgData name="InternCpt068" userId="2eb20304-1aa8-449e-bb72-a7848e245297" providerId="ADAL" clId="{C45DCA41-BE9B-4466-A9D2-C6B20EF9B389}" dt="2019-11-01T11:46:18.068" v="478" actId="20577"/>
          <ac:graphicFrameMkLst>
            <pc:docMk/>
            <pc:sldMk cId="3797887166" sldId="273"/>
            <ac:graphicFrameMk id="11" creationId="{0402068D-134D-4313-8B6C-9A98DF648F52}"/>
          </ac:graphicFrameMkLst>
        </pc:graphicFrameChg>
        <pc:picChg chg="add del mod">
          <ac:chgData name="InternCpt068" userId="2eb20304-1aa8-449e-bb72-a7848e245297" providerId="ADAL" clId="{C45DCA41-BE9B-4466-A9D2-C6B20EF9B389}" dt="2019-11-01T11:36:55.051" v="424" actId="478"/>
          <ac:picMkLst>
            <pc:docMk/>
            <pc:sldMk cId="3797887166" sldId="273"/>
            <ac:picMk id="5" creationId="{59C7F42A-82CD-4525-B8DB-9D36DE468F96}"/>
          </ac:picMkLst>
        </pc:picChg>
        <pc:picChg chg="add del mod">
          <ac:chgData name="InternCpt068" userId="2eb20304-1aa8-449e-bb72-a7848e245297" providerId="ADAL" clId="{C45DCA41-BE9B-4466-A9D2-C6B20EF9B389}" dt="2019-11-01T11:41:21.330" v="432" actId="478"/>
          <ac:picMkLst>
            <pc:docMk/>
            <pc:sldMk cId="3797887166" sldId="273"/>
            <ac:picMk id="8" creationId="{21C993E8-C4D7-484C-AD9D-E76AEC567B8E}"/>
          </ac:picMkLst>
        </pc:picChg>
        <pc:picChg chg="add mod">
          <ac:chgData name="InternCpt068" userId="2eb20304-1aa8-449e-bb72-a7848e245297" providerId="ADAL" clId="{C45DCA41-BE9B-4466-A9D2-C6B20EF9B389}" dt="2019-11-01T11:55:39.781" v="479" actId="1037"/>
          <ac:picMkLst>
            <pc:docMk/>
            <pc:sldMk cId="3797887166" sldId="273"/>
            <ac:picMk id="10" creationId="{E15BED73-7A50-49D3-B7BE-FB78B939B685}"/>
          </ac:picMkLst>
        </pc:picChg>
      </pc:sldChg>
      <pc:sldMasterChg chg="modTransition modSldLayout">
        <pc:chgData name="InternCpt068" userId="2eb20304-1aa8-449e-bb72-a7848e245297" providerId="ADAL" clId="{C45DCA41-BE9B-4466-A9D2-C6B20EF9B389}" dt="2019-10-31T12:38:57.702" v="128"/>
        <pc:sldMasterMkLst>
          <pc:docMk/>
          <pc:sldMasterMk cId="2445865369" sldId="2147483763"/>
        </pc:sldMasterMkLst>
        <pc:sldLayoutChg chg="modTransition">
          <pc:chgData name="InternCpt068" userId="2eb20304-1aa8-449e-bb72-a7848e245297" providerId="ADAL" clId="{C45DCA41-BE9B-4466-A9D2-C6B20EF9B389}" dt="2019-10-31T12:38:57.702" v="128"/>
          <pc:sldLayoutMkLst>
            <pc:docMk/>
            <pc:sldMasterMk cId="2445865369" sldId="2147483763"/>
            <pc:sldLayoutMk cId="560336788" sldId="2147483764"/>
          </pc:sldLayoutMkLst>
        </pc:sldLayoutChg>
        <pc:sldLayoutChg chg="modTransition">
          <pc:chgData name="InternCpt068" userId="2eb20304-1aa8-449e-bb72-a7848e245297" providerId="ADAL" clId="{C45DCA41-BE9B-4466-A9D2-C6B20EF9B389}" dt="2019-10-31T12:38:57.702" v="128"/>
          <pc:sldLayoutMkLst>
            <pc:docMk/>
            <pc:sldMasterMk cId="2445865369" sldId="2147483763"/>
            <pc:sldLayoutMk cId="1729895340" sldId="2147483765"/>
          </pc:sldLayoutMkLst>
        </pc:sldLayoutChg>
        <pc:sldLayoutChg chg="modTransition">
          <pc:chgData name="InternCpt068" userId="2eb20304-1aa8-449e-bb72-a7848e245297" providerId="ADAL" clId="{C45DCA41-BE9B-4466-A9D2-C6B20EF9B389}" dt="2019-10-31T12:38:57.702" v="128"/>
          <pc:sldLayoutMkLst>
            <pc:docMk/>
            <pc:sldMasterMk cId="2445865369" sldId="2147483763"/>
            <pc:sldLayoutMk cId="680840960" sldId="2147483766"/>
          </pc:sldLayoutMkLst>
        </pc:sldLayoutChg>
        <pc:sldLayoutChg chg="modTransition">
          <pc:chgData name="InternCpt068" userId="2eb20304-1aa8-449e-bb72-a7848e245297" providerId="ADAL" clId="{C45DCA41-BE9B-4466-A9D2-C6B20EF9B389}" dt="2019-10-31T12:38:57.702" v="128"/>
          <pc:sldLayoutMkLst>
            <pc:docMk/>
            <pc:sldMasterMk cId="2445865369" sldId="2147483763"/>
            <pc:sldLayoutMk cId="4138507912" sldId="2147483767"/>
          </pc:sldLayoutMkLst>
        </pc:sldLayoutChg>
        <pc:sldLayoutChg chg="modTransition">
          <pc:chgData name="InternCpt068" userId="2eb20304-1aa8-449e-bb72-a7848e245297" providerId="ADAL" clId="{C45DCA41-BE9B-4466-A9D2-C6B20EF9B389}" dt="2019-10-31T12:38:57.702" v="128"/>
          <pc:sldLayoutMkLst>
            <pc:docMk/>
            <pc:sldMasterMk cId="2445865369" sldId="2147483763"/>
            <pc:sldLayoutMk cId="4121782210" sldId="2147483768"/>
          </pc:sldLayoutMkLst>
        </pc:sldLayoutChg>
        <pc:sldLayoutChg chg="modTransition">
          <pc:chgData name="InternCpt068" userId="2eb20304-1aa8-449e-bb72-a7848e245297" providerId="ADAL" clId="{C45DCA41-BE9B-4466-A9D2-C6B20EF9B389}" dt="2019-10-31T12:38:57.702" v="128"/>
          <pc:sldLayoutMkLst>
            <pc:docMk/>
            <pc:sldMasterMk cId="2445865369" sldId="2147483763"/>
            <pc:sldLayoutMk cId="1359994654" sldId="2147483769"/>
          </pc:sldLayoutMkLst>
        </pc:sldLayoutChg>
        <pc:sldLayoutChg chg="modTransition">
          <pc:chgData name="InternCpt068" userId="2eb20304-1aa8-449e-bb72-a7848e245297" providerId="ADAL" clId="{C45DCA41-BE9B-4466-A9D2-C6B20EF9B389}" dt="2019-10-31T12:38:57.702" v="128"/>
          <pc:sldLayoutMkLst>
            <pc:docMk/>
            <pc:sldMasterMk cId="2445865369" sldId="2147483763"/>
            <pc:sldLayoutMk cId="1227811353" sldId="2147483770"/>
          </pc:sldLayoutMkLst>
        </pc:sldLayoutChg>
        <pc:sldLayoutChg chg="modTransition">
          <pc:chgData name="InternCpt068" userId="2eb20304-1aa8-449e-bb72-a7848e245297" providerId="ADAL" clId="{C45DCA41-BE9B-4466-A9D2-C6B20EF9B389}" dt="2019-10-31T12:38:57.702" v="128"/>
          <pc:sldLayoutMkLst>
            <pc:docMk/>
            <pc:sldMasterMk cId="2445865369" sldId="2147483763"/>
            <pc:sldLayoutMk cId="2734127888" sldId="2147483771"/>
          </pc:sldLayoutMkLst>
        </pc:sldLayoutChg>
        <pc:sldLayoutChg chg="modTransition">
          <pc:chgData name="InternCpt068" userId="2eb20304-1aa8-449e-bb72-a7848e245297" providerId="ADAL" clId="{C45DCA41-BE9B-4466-A9D2-C6B20EF9B389}" dt="2019-10-31T12:38:57.702" v="128"/>
          <pc:sldLayoutMkLst>
            <pc:docMk/>
            <pc:sldMasterMk cId="2445865369" sldId="2147483763"/>
            <pc:sldLayoutMk cId="1690933426" sldId="2147483772"/>
          </pc:sldLayoutMkLst>
        </pc:sldLayoutChg>
        <pc:sldLayoutChg chg="modTransition">
          <pc:chgData name="InternCpt068" userId="2eb20304-1aa8-449e-bb72-a7848e245297" providerId="ADAL" clId="{C45DCA41-BE9B-4466-A9D2-C6B20EF9B389}" dt="2019-10-31T12:38:57.702" v="128"/>
          <pc:sldLayoutMkLst>
            <pc:docMk/>
            <pc:sldMasterMk cId="2445865369" sldId="2147483763"/>
            <pc:sldLayoutMk cId="1754405555" sldId="2147483773"/>
          </pc:sldLayoutMkLst>
        </pc:sldLayoutChg>
        <pc:sldLayoutChg chg="modTransition">
          <pc:chgData name="InternCpt068" userId="2eb20304-1aa8-449e-bb72-a7848e245297" providerId="ADAL" clId="{C45DCA41-BE9B-4466-A9D2-C6B20EF9B389}" dt="2019-10-31T12:38:57.702" v="128"/>
          <pc:sldLayoutMkLst>
            <pc:docMk/>
            <pc:sldMasterMk cId="2445865369" sldId="2147483763"/>
            <pc:sldLayoutMk cId="1567816769" sldId="2147483774"/>
          </pc:sldLayoutMkLst>
        </pc:sldLayoutChg>
        <pc:sldLayoutChg chg="modTransition">
          <pc:chgData name="InternCpt068" userId="2eb20304-1aa8-449e-bb72-a7848e245297" providerId="ADAL" clId="{C45DCA41-BE9B-4466-A9D2-C6B20EF9B389}" dt="2019-10-31T12:38:57.702" v="128"/>
          <pc:sldLayoutMkLst>
            <pc:docMk/>
            <pc:sldMasterMk cId="2445865369" sldId="2147483763"/>
            <pc:sldLayoutMk cId="4090053771" sldId="2147483775"/>
          </pc:sldLayoutMkLst>
        </pc:sldLayoutChg>
        <pc:sldLayoutChg chg="modTransition">
          <pc:chgData name="InternCpt068" userId="2eb20304-1aa8-449e-bb72-a7848e245297" providerId="ADAL" clId="{C45DCA41-BE9B-4466-A9D2-C6B20EF9B389}" dt="2019-10-31T12:38:57.702" v="128"/>
          <pc:sldLayoutMkLst>
            <pc:docMk/>
            <pc:sldMasterMk cId="2445865369" sldId="2147483763"/>
            <pc:sldLayoutMk cId="2774121245" sldId="2147483776"/>
          </pc:sldLayoutMkLst>
        </pc:sldLayoutChg>
        <pc:sldLayoutChg chg="modTransition">
          <pc:chgData name="InternCpt068" userId="2eb20304-1aa8-449e-bb72-a7848e245297" providerId="ADAL" clId="{C45DCA41-BE9B-4466-A9D2-C6B20EF9B389}" dt="2019-10-31T12:38:57.702" v="128"/>
          <pc:sldLayoutMkLst>
            <pc:docMk/>
            <pc:sldMasterMk cId="2445865369" sldId="2147483763"/>
            <pc:sldLayoutMk cId="647904705" sldId="2147483777"/>
          </pc:sldLayoutMkLst>
        </pc:sldLayoutChg>
        <pc:sldLayoutChg chg="modTransition">
          <pc:chgData name="InternCpt068" userId="2eb20304-1aa8-449e-bb72-a7848e245297" providerId="ADAL" clId="{C45DCA41-BE9B-4466-A9D2-C6B20EF9B389}" dt="2019-10-31T12:38:57.702" v="128"/>
          <pc:sldLayoutMkLst>
            <pc:docMk/>
            <pc:sldMasterMk cId="2445865369" sldId="2147483763"/>
            <pc:sldLayoutMk cId="3930852480" sldId="2147483778"/>
          </pc:sldLayoutMkLst>
        </pc:sldLayoutChg>
        <pc:sldLayoutChg chg="modTransition">
          <pc:chgData name="InternCpt068" userId="2eb20304-1aa8-449e-bb72-a7848e245297" providerId="ADAL" clId="{C45DCA41-BE9B-4466-A9D2-C6B20EF9B389}" dt="2019-10-31T12:38:57.702" v="128"/>
          <pc:sldLayoutMkLst>
            <pc:docMk/>
            <pc:sldMasterMk cId="2445865369" sldId="2147483763"/>
            <pc:sldLayoutMk cId="1905383005" sldId="2147483779"/>
          </pc:sldLayoutMkLst>
        </pc:sldLayoutChg>
        <pc:sldLayoutChg chg="modTransition">
          <pc:chgData name="InternCpt068" userId="2eb20304-1aa8-449e-bb72-a7848e245297" providerId="ADAL" clId="{C45DCA41-BE9B-4466-A9D2-C6B20EF9B389}" dt="2019-10-31T12:38:57.702" v="128"/>
          <pc:sldLayoutMkLst>
            <pc:docMk/>
            <pc:sldMasterMk cId="2445865369" sldId="2147483763"/>
            <pc:sldLayoutMk cId="2696302251" sldId="2147483780"/>
          </pc:sldLayoutMkLst>
        </pc:sldLayoutChg>
      </pc:sldMasterChg>
      <pc:sldMasterChg chg="modTransition modSldLayout">
        <pc:chgData name="InternCpt068" userId="2eb20304-1aa8-449e-bb72-a7848e245297" providerId="ADAL" clId="{C45DCA41-BE9B-4466-A9D2-C6B20EF9B389}" dt="2019-11-01T11:36:39.774" v="422"/>
        <pc:sldMasterMkLst>
          <pc:docMk/>
          <pc:sldMasterMk cId="1854116317" sldId="2147483781"/>
        </pc:sldMasterMkLst>
        <pc:sldLayoutChg chg="modTransition">
          <pc:chgData name="InternCpt068" userId="2eb20304-1aa8-449e-bb72-a7848e245297" providerId="ADAL" clId="{C45DCA41-BE9B-4466-A9D2-C6B20EF9B389}" dt="2019-11-01T11:36:39.774" v="422"/>
          <pc:sldLayoutMkLst>
            <pc:docMk/>
            <pc:sldMasterMk cId="1854116317" sldId="2147483781"/>
            <pc:sldLayoutMk cId="2189886737" sldId="2147483782"/>
          </pc:sldLayoutMkLst>
        </pc:sldLayoutChg>
        <pc:sldLayoutChg chg="modTransition">
          <pc:chgData name="InternCpt068" userId="2eb20304-1aa8-449e-bb72-a7848e245297" providerId="ADAL" clId="{C45DCA41-BE9B-4466-A9D2-C6B20EF9B389}" dt="2019-11-01T11:36:39.774" v="422"/>
          <pc:sldLayoutMkLst>
            <pc:docMk/>
            <pc:sldMasterMk cId="1854116317" sldId="2147483781"/>
            <pc:sldLayoutMk cId="1556905972" sldId="2147483783"/>
          </pc:sldLayoutMkLst>
        </pc:sldLayoutChg>
        <pc:sldLayoutChg chg="modTransition">
          <pc:chgData name="InternCpt068" userId="2eb20304-1aa8-449e-bb72-a7848e245297" providerId="ADAL" clId="{C45DCA41-BE9B-4466-A9D2-C6B20EF9B389}" dt="2019-11-01T11:36:39.774" v="422"/>
          <pc:sldLayoutMkLst>
            <pc:docMk/>
            <pc:sldMasterMk cId="1854116317" sldId="2147483781"/>
            <pc:sldLayoutMk cId="1112876818" sldId="2147483784"/>
          </pc:sldLayoutMkLst>
        </pc:sldLayoutChg>
        <pc:sldLayoutChg chg="modTransition">
          <pc:chgData name="InternCpt068" userId="2eb20304-1aa8-449e-bb72-a7848e245297" providerId="ADAL" clId="{C45DCA41-BE9B-4466-A9D2-C6B20EF9B389}" dt="2019-11-01T11:36:39.774" v="422"/>
          <pc:sldLayoutMkLst>
            <pc:docMk/>
            <pc:sldMasterMk cId="1854116317" sldId="2147483781"/>
            <pc:sldLayoutMk cId="2116553413" sldId="2147483785"/>
          </pc:sldLayoutMkLst>
        </pc:sldLayoutChg>
        <pc:sldLayoutChg chg="modTransition">
          <pc:chgData name="InternCpt068" userId="2eb20304-1aa8-449e-bb72-a7848e245297" providerId="ADAL" clId="{C45DCA41-BE9B-4466-A9D2-C6B20EF9B389}" dt="2019-11-01T11:36:39.774" v="422"/>
          <pc:sldLayoutMkLst>
            <pc:docMk/>
            <pc:sldMasterMk cId="1854116317" sldId="2147483781"/>
            <pc:sldLayoutMk cId="2166832296" sldId="2147483786"/>
          </pc:sldLayoutMkLst>
        </pc:sldLayoutChg>
        <pc:sldLayoutChg chg="modTransition">
          <pc:chgData name="InternCpt068" userId="2eb20304-1aa8-449e-bb72-a7848e245297" providerId="ADAL" clId="{C45DCA41-BE9B-4466-A9D2-C6B20EF9B389}" dt="2019-11-01T11:36:39.774" v="422"/>
          <pc:sldLayoutMkLst>
            <pc:docMk/>
            <pc:sldMasterMk cId="1854116317" sldId="2147483781"/>
            <pc:sldLayoutMk cId="405735905" sldId="2147483787"/>
          </pc:sldLayoutMkLst>
        </pc:sldLayoutChg>
        <pc:sldLayoutChg chg="modTransition">
          <pc:chgData name="InternCpt068" userId="2eb20304-1aa8-449e-bb72-a7848e245297" providerId="ADAL" clId="{C45DCA41-BE9B-4466-A9D2-C6B20EF9B389}" dt="2019-11-01T11:36:39.774" v="422"/>
          <pc:sldLayoutMkLst>
            <pc:docMk/>
            <pc:sldMasterMk cId="1854116317" sldId="2147483781"/>
            <pc:sldLayoutMk cId="350164028" sldId="2147483788"/>
          </pc:sldLayoutMkLst>
        </pc:sldLayoutChg>
        <pc:sldLayoutChg chg="modTransition">
          <pc:chgData name="InternCpt068" userId="2eb20304-1aa8-449e-bb72-a7848e245297" providerId="ADAL" clId="{C45DCA41-BE9B-4466-A9D2-C6B20EF9B389}" dt="2019-11-01T11:36:39.774" v="422"/>
          <pc:sldLayoutMkLst>
            <pc:docMk/>
            <pc:sldMasterMk cId="1854116317" sldId="2147483781"/>
            <pc:sldLayoutMk cId="1597069606" sldId="2147483789"/>
          </pc:sldLayoutMkLst>
        </pc:sldLayoutChg>
        <pc:sldLayoutChg chg="modTransition">
          <pc:chgData name="InternCpt068" userId="2eb20304-1aa8-449e-bb72-a7848e245297" providerId="ADAL" clId="{C45DCA41-BE9B-4466-A9D2-C6B20EF9B389}" dt="2019-11-01T11:36:39.774" v="422"/>
          <pc:sldLayoutMkLst>
            <pc:docMk/>
            <pc:sldMasterMk cId="1854116317" sldId="2147483781"/>
            <pc:sldLayoutMk cId="3414754382" sldId="2147483790"/>
          </pc:sldLayoutMkLst>
        </pc:sldLayoutChg>
        <pc:sldLayoutChg chg="modTransition">
          <pc:chgData name="InternCpt068" userId="2eb20304-1aa8-449e-bb72-a7848e245297" providerId="ADAL" clId="{C45DCA41-BE9B-4466-A9D2-C6B20EF9B389}" dt="2019-11-01T11:36:39.774" v="422"/>
          <pc:sldLayoutMkLst>
            <pc:docMk/>
            <pc:sldMasterMk cId="1854116317" sldId="2147483781"/>
            <pc:sldLayoutMk cId="4085222605" sldId="2147483791"/>
          </pc:sldLayoutMkLst>
        </pc:sldLayoutChg>
        <pc:sldLayoutChg chg="modTransition">
          <pc:chgData name="InternCpt068" userId="2eb20304-1aa8-449e-bb72-a7848e245297" providerId="ADAL" clId="{C45DCA41-BE9B-4466-A9D2-C6B20EF9B389}" dt="2019-11-01T11:36:39.774" v="422"/>
          <pc:sldLayoutMkLst>
            <pc:docMk/>
            <pc:sldMasterMk cId="1854116317" sldId="2147483781"/>
            <pc:sldLayoutMk cId="1541979796" sldId="2147483792"/>
          </pc:sldLayoutMkLst>
        </pc:sldLayoutChg>
        <pc:sldLayoutChg chg="modTransition">
          <pc:chgData name="InternCpt068" userId="2eb20304-1aa8-449e-bb72-a7848e245297" providerId="ADAL" clId="{C45DCA41-BE9B-4466-A9D2-C6B20EF9B389}" dt="2019-11-01T11:36:39.774" v="422"/>
          <pc:sldLayoutMkLst>
            <pc:docMk/>
            <pc:sldMasterMk cId="1854116317" sldId="2147483781"/>
            <pc:sldLayoutMk cId="2503867246" sldId="2147483793"/>
          </pc:sldLayoutMkLst>
        </pc:sldLayoutChg>
        <pc:sldLayoutChg chg="modTransition">
          <pc:chgData name="InternCpt068" userId="2eb20304-1aa8-449e-bb72-a7848e245297" providerId="ADAL" clId="{C45DCA41-BE9B-4466-A9D2-C6B20EF9B389}" dt="2019-11-01T11:36:39.774" v="422"/>
          <pc:sldLayoutMkLst>
            <pc:docMk/>
            <pc:sldMasterMk cId="1854116317" sldId="2147483781"/>
            <pc:sldLayoutMk cId="1947387258" sldId="2147483794"/>
          </pc:sldLayoutMkLst>
        </pc:sldLayoutChg>
        <pc:sldLayoutChg chg="modTransition">
          <pc:chgData name="InternCpt068" userId="2eb20304-1aa8-449e-bb72-a7848e245297" providerId="ADAL" clId="{C45DCA41-BE9B-4466-A9D2-C6B20EF9B389}" dt="2019-11-01T11:36:39.774" v="422"/>
          <pc:sldLayoutMkLst>
            <pc:docMk/>
            <pc:sldMasterMk cId="1854116317" sldId="2147483781"/>
            <pc:sldLayoutMk cId="2876649742" sldId="2147483795"/>
          </pc:sldLayoutMkLst>
        </pc:sldLayoutChg>
        <pc:sldLayoutChg chg="modTransition">
          <pc:chgData name="InternCpt068" userId="2eb20304-1aa8-449e-bb72-a7848e245297" providerId="ADAL" clId="{C45DCA41-BE9B-4466-A9D2-C6B20EF9B389}" dt="2019-11-01T11:36:39.774" v="422"/>
          <pc:sldLayoutMkLst>
            <pc:docMk/>
            <pc:sldMasterMk cId="1854116317" sldId="2147483781"/>
            <pc:sldLayoutMk cId="2608365844" sldId="2147483796"/>
          </pc:sldLayoutMkLst>
        </pc:sldLayoutChg>
        <pc:sldLayoutChg chg="modTransition">
          <pc:chgData name="InternCpt068" userId="2eb20304-1aa8-449e-bb72-a7848e245297" providerId="ADAL" clId="{C45DCA41-BE9B-4466-A9D2-C6B20EF9B389}" dt="2019-11-01T11:36:39.774" v="422"/>
          <pc:sldLayoutMkLst>
            <pc:docMk/>
            <pc:sldMasterMk cId="1854116317" sldId="2147483781"/>
            <pc:sldLayoutMk cId="3579168503" sldId="2147483797"/>
          </pc:sldLayoutMkLst>
        </pc:sldLayoutChg>
        <pc:sldLayoutChg chg="modTransition">
          <pc:chgData name="InternCpt068" userId="2eb20304-1aa8-449e-bb72-a7848e245297" providerId="ADAL" clId="{C45DCA41-BE9B-4466-A9D2-C6B20EF9B389}" dt="2019-11-01T11:36:39.774" v="422"/>
          <pc:sldLayoutMkLst>
            <pc:docMk/>
            <pc:sldMasterMk cId="1854116317" sldId="2147483781"/>
            <pc:sldLayoutMk cId="2738423064" sldId="2147483798"/>
          </pc:sldLayoutMkLst>
        </pc:sldLayoutChg>
      </pc:sldMasterChg>
      <pc:sldMasterChg chg="modTransition modSldLayout">
        <pc:chgData name="InternCpt068" userId="2eb20304-1aa8-449e-bb72-a7848e245297" providerId="ADAL" clId="{C45DCA41-BE9B-4466-A9D2-C6B20EF9B389}" dt="2019-11-01T07:41:23.022" v="170"/>
        <pc:sldMasterMkLst>
          <pc:docMk/>
          <pc:sldMasterMk cId="3230444088" sldId="2147483781"/>
        </pc:sldMasterMkLst>
        <pc:sldLayoutChg chg="modTransition">
          <pc:chgData name="InternCpt068" userId="2eb20304-1aa8-449e-bb72-a7848e245297" providerId="ADAL" clId="{C45DCA41-BE9B-4466-A9D2-C6B20EF9B389}" dt="2019-11-01T07:41:23.022" v="170"/>
          <pc:sldLayoutMkLst>
            <pc:docMk/>
            <pc:sldMasterMk cId="3230444088" sldId="2147483781"/>
            <pc:sldLayoutMk cId="847037445" sldId="2147483782"/>
          </pc:sldLayoutMkLst>
        </pc:sldLayoutChg>
        <pc:sldLayoutChg chg="modTransition">
          <pc:chgData name="InternCpt068" userId="2eb20304-1aa8-449e-bb72-a7848e245297" providerId="ADAL" clId="{C45DCA41-BE9B-4466-A9D2-C6B20EF9B389}" dt="2019-11-01T07:41:23.022" v="170"/>
          <pc:sldLayoutMkLst>
            <pc:docMk/>
            <pc:sldMasterMk cId="3230444088" sldId="2147483781"/>
            <pc:sldLayoutMk cId="930792715" sldId="2147483783"/>
          </pc:sldLayoutMkLst>
        </pc:sldLayoutChg>
        <pc:sldLayoutChg chg="modTransition">
          <pc:chgData name="InternCpt068" userId="2eb20304-1aa8-449e-bb72-a7848e245297" providerId="ADAL" clId="{C45DCA41-BE9B-4466-A9D2-C6B20EF9B389}" dt="2019-11-01T07:41:23.022" v="170"/>
          <pc:sldLayoutMkLst>
            <pc:docMk/>
            <pc:sldMasterMk cId="3230444088" sldId="2147483781"/>
            <pc:sldLayoutMk cId="553688953" sldId="2147483784"/>
          </pc:sldLayoutMkLst>
        </pc:sldLayoutChg>
        <pc:sldLayoutChg chg="modTransition">
          <pc:chgData name="InternCpt068" userId="2eb20304-1aa8-449e-bb72-a7848e245297" providerId="ADAL" clId="{C45DCA41-BE9B-4466-A9D2-C6B20EF9B389}" dt="2019-11-01T07:41:23.022" v="170"/>
          <pc:sldLayoutMkLst>
            <pc:docMk/>
            <pc:sldMasterMk cId="3230444088" sldId="2147483781"/>
            <pc:sldLayoutMk cId="563003745" sldId="2147483785"/>
          </pc:sldLayoutMkLst>
        </pc:sldLayoutChg>
        <pc:sldLayoutChg chg="modTransition">
          <pc:chgData name="InternCpt068" userId="2eb20304-1aa8-449e-bb72-a7848e245297" providerId="ADAL" clId="{C45DCA41-BE9B-4466-A9D2-C6B20EF9B389}" dt="2019-11-01T07:41:23.022" v="170"/>
          <pc:sldLayoutMkLst>
            <pc:docMk/>
            <pc:sldMasterMk cId="3230444088" sldId="2147483781"/>
            <pc:sldLayoutMk cId="1891994961" sldId="2147483786"/>
          </pc:sldLayoutMkLst>
        </pc:sldLayoutChg>
        <pc:sldLayoutChg chg="modTransition">
          <pc:chgData name="InternCpt068" userId="2eb20304-1aa8-449e-bb72-a7848e245297" providerId="ADAL" clId="{C45DCA41-BE9B-4466-A9D2-C6B20EF9B389}" dt="2019-11-01T07:41:23.022" v="170"/>
          <pc:sldLayoutMkLst>
            <pc:docMk/>
            <pc:sldMasterMk cId="3230444088" sldId="2147483781"/>
            <pc:sldLayoutMk cId="3379955824" sldId="2147483787"/>
          </pc:sldLayoutMkLst>
        </pc:sldLayoutChg>
        <pc:sldLayoutChg chg="modTransition">
          <pc:chgData name="InternCpt068" userId="2eb20304-1aa8-449e-bb72-a7848e245297" providerId="ADAL" clId="{C45DCA41-BE9B-4466-A9D2-C6B20EF9B389}" dt="2019-11-01T07:41:23.022" v="170"/>
          <pc:sldLayoutMkLst>
            <pc:docMk/>
            <pc:sldMasterMk cId="3230444088" sldId="2147483781"/>
            <pc:sldLayoutMk cId="2379084948" sldId="2147483788"/>
          </pc:sldLayoutMkLst>
        </pc:sldLayoutChg>
        <pc:sldLayoutChg chg="modTransition">
          <pc:chgData name="InternCpt068" userId="2eb20304-1aa8-449e-bb72-a7848e245297" providerId="ADAL" clId="{C45DCA41-BE9B-4466-A9D2-C6B20EF9B389}" dt="2019-11-01T07:41:23.022" v="170"/>
          <pc:sldLayoutMkLst>
            <pc:docMk/>
            <pc:sldMasterMk cId="3230444088" sldId="2147483781"/>
            <pc:sldLayoutMk cId="2599516899" sldId="2147483789"/>
          </pc:sldLayoutMkLst>
        </pc:sldLayoutChg>
        <pc:sldLayoutChg chg="modTransition">
          <pc:chgData name="InternCpt068" userId="2eb20304-1aa8-449e-bb72-a7848e245297" providerId="ADAL" clId="{C45DCA41-BE9B-4466-A9D2-C6B20EF9B389}" dt="2019-11-01T07:41:23.022" v="170"/>
          <pc:sldLayoutMkLst>
            <pc:docMk/>
            <pc:sldMasterMk cId="3230444088" sldId="2147483781"/>
            <pc:sldLayoutMk cId="1230690606" sldId="2147483790"/>
          </pc:sldLayoutMkLst>
        </pc:sldLayoutChg>
        <pc:sldLayoutChg chg="modTransition">
          <pc:chgData name="InternCpt068" userId="2eb20304-1aa8-449e-bb72-a7848e245297" providerId="ADAL" clId="{C45DCA41-BE9B-4466-A9D2-C6B20EF9B389}" dt="2019-11-01T07:41:23.022" v="170"/>
          <pc:sldLayoutMkLst>
            <pc:docMk/>
            <pc:sldMasterMk cId="3230444088" sldId="2147483781"/>
            <pc:sldLayoutMk cId="675978301" sldId="2147483791"/>
          </pc:sldLayoutMkLst>
        </pc:sldLayoutChg>
        <pc:sldLayoutChg chg="modTransition">
          <pc:chgData name="InternCpt068" userId="2eb20304-1aa8-449e-bb72-a7848e245297" providerId="ADAL" clId="{C45DCA41-BE9B-4466-A9D2-C6B20EF9B389}" dt="2019-11-01T07:41:23.022" v="170"/>
          <pc:sldLayoutMkLst>
            <pc:docMk/>
            <pc:sldMasterMk cId="3230444088" sldId="2147483781"/>
            <pc:sldLayoutMk cId="1249621547" sldId="2147483792"/>
          </pc:sldLayoutMkLst>
        </pc:sldLayoutChg>
        <pc:sldLayoutChg chg="modTransition">
          <pc:chgData name="InternCpt068" userId="2eb20304-1aa8-449e-bb72-a7848e245297" providerId="ADAL" clId="{C45DCA41-BE9B-4466-A9D2-C6B20EF9B389}" dt="2019-11-01T07:41:23.022" v="170"/>
          <pc:sldLayoutMkLst>
            <pc:docMk/>
            <pc:sldMasterMk cId="3230444088" sldId="2147483781"/>
            <pc:sldLayoutMk cId="3031360050" sldId="2147483793"/>
          </pc:sldLayoutMkLst>
        </pc:sldLayoutChg>
        <pc:sldLayoutChg chg="modTransition">
          <pc:chgData name="InternCpt068" userId="2eb20304-1aa8-449e-bb72-a7848e245297" providerId="ADAL" clId="{C45DCA41-BE9B-4466-A9D2-C6B20EF9B389}" dt="2019-11-01T07:41:23.022" v="170"/>
          <pc:sldLayoutMkLst>
            <pc:docMk/>
            <pc:sldMasterMk cId="3230444088" sldId="2147483781"/>
            <pc:sldLayoutMk cId="850644485" sldId="2147483794"/>
          </pc:sldLayoutMkLst>
        </pc:sldLayoutChg>
        <pc:sldLayoutChg chg="modTransition">
          <pc:chgData name="InternCpt068" userId="2eb20304-1aa8-449e-bb72-a7848e245297" providerId="ADAL" clId="{C45DCA41-BE9B-4466-A9D2-C6B20EF9B389}" dt="2019-11-01T07:41:23.022" v="170"/>
          <pc:sldLayoutMkLst>
            <pc:docMk/>
            <pc:sldMasterMk cId="3230444088" sldId="2147483781"/>
            <pc:sldLayoutMk cId="1101376796" sldId="2147483795"/>
          </pc:sldLayoutMkLst>
        </pc:sldLayoutChg>
        <pc:sldLayoutChg chg="modTransition">
          <pc:chgData name="InternCpt068" userId="2eb20304-1aa8-449e-bb72-a7848e245297" providerId="ADAL" clId="{C45DCA41-BE9B-4466-A9D2-C6B20EF9B389}" dt="2019-11-01T07:41:23.022" v="170"/>
          <pc:sldLayoutMkLst>
            <pc:docMk/>
            <pc:sldMasterMk cId="3230444088" sldId="2147483781"/>
            <pc:sldLayoutMk cId="696408733" sldId="2147483796"/>
          </pc:sldLayoutMkLst>
        </pc:sldLayoutChg>
        <pc:sldLayoutChg chg="modTransition">
          <pc:chgData name="InternCpt068" userId="2eb20304-1aa8-449e-bb72-a7848e245297" providerId="ADAL" clId="{C45DCA41-BE9B-4466-A9D2-C6B20EF9B389}" dt="2019-11-01T07:41:23.022" v="170"/>
          <pc:sldLayoutMkLst>
            <pc:docMk/>
            <pc:sldMasterMk cId="3230444088" sldId="2147483781"/>
            <pc:sldLayoutMk cId="4120290956" sldId="2147483797"/>
          </pc:sldLayoutMkLst>
        </pc:sldLayoutChg>
        <pc:sldLayoutChg chg="modTransition">
          <pc:chgData name="InternCpt068" userId="2eb20304-1aa8-449e-bb72-a7848e245297" providerId="ADAL" clId="{C45DCA41-BE9B-4466-A9D2-C6B20EF9B389}" dt="2019-11-01T07:41:23.022" v="170"/>
          <pc:sldLayoutMkLst>
            <pc:docMk/>
            <pc:sldMasterMk cId="3230444088" sldId="2147483781"/>
            <pc:sldLayoutMk cId="2353782959" sldId="2147483798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5" Type="http://schemas.openxmlformats.org/officeDocument/2006/relationships/audio" Target="../media/audio1.wav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184DA70-C731-4C70-880D-CCD4705E623C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33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5" name="CASHREG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0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81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05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2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90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85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38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30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9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84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0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78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9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1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2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3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1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19" name="CASHREG.WAV"/>
          </p:stSnd>
        </p:sndAc>
      </p:transition>
    </mc:Choice>
    <mc:Fallback xmlns="">
      <p:transition spd="slow">
        <p:fade/>
        <p:sndAc>
          <p:stSnd>
            <p:snd r:embed="rId22" name="CASHREG.WAV"/>
          </p:stSnd>
        </p:sndAc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5" Type="http://schemas.openxmlformats.org/officeDocument/2006/relationships/audio" Target="../media/audio1.wav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hyperlink" Target="https://pixabay.com/en/thank-you-card-appreciate-701985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package" Target="../embeddings/Microsoft_Word_Document.docx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5" Type="http://schemas.openxmlformats.org/officeDocument/2006/relationships/audio" Target="../media/audio1.wav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5" Type="http://schemas.openxmlformats.org/officeDocument/2006/relationships/audio" Target="../media/audio1.wav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1">
            <a:extLst>
              <a:ext uri="{FF2B5EF4-FFF2-40B4-BE49-F238E27FC236}">
                <a16:creationId xmlns:a16="http://schemas.microsoft.com/office/drawing/2014/main" id="{9F1F6E2E-E2E7-4689-9E5D-51F37CB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BB728A18-FF26-43E9-AF31-9608EBA3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32" name="Picture 14">
              <a:extLst>
                <a:ext uri="{FF2B5EF4-FFF2-40B4-BE49-F238E27FC236}">
                  <a16:creationId xmlns:a16="http://schemas.microsoft.com/office/drawing/2014/main" id="{D418D479-7A49-4E09-A270-87C36ABE5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3" name="Rectangle 15">
              <a:extLst>
                <a:ext uri="{FF2B5EF4-FFF2-40B4-BE49-F238E27FC236}">
                  <a16:creationId xmlns:a16="http://schemas.microsoft.com/office/drawing/2014/main" id="{F55AC523-B142-409D-BB68-747EDDCE6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4" name="Picture 16">
              <a:extLst>
                <a:ext uri="{FF2B5EF4-FFF2-40B4-BE49-F238E27FC236}">
                  <a16:creationId xmlns:a16="http://schemas.microsoft.com/office/drawing/2014/main" id="{98FD6A06-A68E-49C5-8F1D-8945DD8C0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5" name="Picture 17">
              <a:extLst>
                <a:ext uri="{FF2B5EF4-FFF2-40B4-BE49-F238E27FC236}">
                  <a16:creationId xmlns:a16="http://schemas.microsoft.com/office/drawing/2014/main" id="{A6794A3D-A7E9-4DC9-98E4-02104E24A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F56675-964B-4B2C-BE06-CA383EE49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770" y="1041401"/>
            <a:ext cx="4538526" cy="2345264"/>
          </a:xfrm>
        </p:spPr>
        <p:txBody>
          <a:bodyPr>
            <a:normAutofit/>
          </a:bodyPr>
          <a:lstStyle/>
          <a:p>
            <a:r>
              <a:rPr lang="en-US" sz="540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1D0B7-8349-4012-8ADE-F4FE542E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045" y="3657596"/>
            <a:ext cx="4513252" cy="1933463"/>
          </a:xfrm>
        </p:spPr>
        <p:txBody>
          <a:bodyPr>
            <a:normAutofit/>
          </a:bodyPr>
          <a:lstStyle/>
          <a:p>
            <a:r>
              <a:rPr lang="en-US" sz="2100"/>
              <a:t>To </a:t>
            </a:r>
          </a:p>
          <a:p>
            <a:r>
              <a:rPr lang="en-US" sz="2100"/>
              <a:t>Byte Knight Technology</a:t>
            </a:r>
          </a:p>
        </p:txBody>
      </p:sp>
      <p:sp>
        <p:nvSpPr>
          <p:cNvPr id="37" name="Rectangle 19">
            <a:extLst>
              <a:ext uri="{FF2B5EF4-FFF2-40B4-BE49-F238E27FC236}">
                <a16:creationId xmlns:a16="http://schemas.microsoft.com/office/drawing/2014/main" id="{7731DD8B-7A0A-47A0-BF6B-EBB4F9709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outdoor, plane, airplane, sunset&#10;&#10;Description automatically generated">
            <a:extLst>
              <a:ext uri="{FF2B5EF4-FFF2-40B4-BE49-F238E27FC236}">
                <a16:creationId xmlns:a16="http://schemas.microsoft.com/office/drawing/2014/main" id="{77BADE0E-357E-432B-8901-74AA61329B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945" r="9531" b="3"/>
          <a:stretch/>
        </p:blipFill>
        <p:spPr>
          <a:xfrm>
            <a:off x="1412683" y="1410208"/>
            <a:ext cx="4348925" cy="38587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A370BF-9768-4FA0-8887-C3777F3A9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64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2" name="CASHREG.WAV"/>
          </p:stSnd>
        </p:sndAc>
      </p:transition>
    </mc:Choice>
    <mc:Fallback xmlns="">
      <p:transition spd="slow">
        <p:fade/>
        <p:sndAc>
          <p:stSnd>
            <p:snd r:embed="rId7" name="CASHREG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B9FA877-8E7E-4CA2-BBA9-E1F8A583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543C0BD-A6AB-410D-B3FF-D36ACB92295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2137" y="2456121"/>
            <a:ext cx="4613091" cy="322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8A20625-42AD-42F5-9A65-54E11D72E1A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5228" y="2456121"/>
            <a:ext cx="4421370" cy="326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B029D2-7F5C-42AE-813A-BC4D94C94004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0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2" name="CASHREG.WAV"/>
          </p:stSnd>
        </p:sndAc>
      </p:transition>
    </mc:Choice>
    <mc:Fallback xmlns="">
      <p:transition spd="slow">
        <p:fade/>
        <p:sndAc>
          <p:stSnd>
            <p:snd r:embed="rId5" name="CASHREG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0B4F-DD7D-4F06-BD98-BF826F0C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Products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B0214CC-ACB8-4DD2-8098-DFAA88A929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944" y="2392327"/>
            <a:ext cx="9216654" cy="316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54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2" name="CASHREG.WAV"/>
          </p:stSnd>
        </p:sndAc>
      </p:transition>
    </mc:Choice>
    <mc:Fallback xmlns="">
      <p:transition spd="slow">
        <p:fade/>
        <p:sndAc>
          <p:stSnd>
            <p:snd r:embed="rId4" name="CASHREG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48D2-9C2F-43B7-ADF2-E97CA67B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/>
              <a:t>Header and Footer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2B21A-7457-4B2F-9AC2-4BF7CEBDD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94344"/>
            <a:ext cx="9601196" cy="3281524"/>
          </a:xfrm>
        </p:spPr>
        <p:txBody>
          <a:bodyPr/>
          <a:lstStyle/>
          <a:p>
            <a:r>
              <a:rPr lang="en-US"/>
              <a:t>   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A1ED16F-B35A-4EEC-9252-1CA121E6C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633663"/>
            <a:ext cx="8572500" cy="110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77B3924-D658-4402-BCC5-D1AC1C749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60" y="3912782"/>
            <a:ext cx="8825024" cy="124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85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2" name="CASHREG.WAV"/>
          </p:stSnd>
        </p:sndAc>
      </p:transition>
    </mc:Choice>
    <mc:Fallback xmlns="">
      <p:transition spd="slow">
        <p:fade/>
        <p:sndAc>
          <p:stSnd>
            <p:snd r:embed="rId5" name="CASHREG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3B6F-6871-4F2F-9636-44C713E8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Bar with Search Bar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AD9CD58-8030-4C4D-A341-AF30A83E2E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797174"/>
            <a:ext cx="8753473" cy="341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87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2" name="CASHREG.WAV"/>
          </p:stSnd>
        </p:sndAc>
      </p:transition>
    </mc:Choice>
    <mc:Fallback xmlns="">
      <p:transition spd="slow">
        <p:fade/>
        <p:sndAc>
          <p:stSnd>
            <p:snd r:embed="rId4" name="CASHREG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A70A-FBAB-43E5-800B-043F68FF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Division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B6FD7D7-A241-43F8-8C49-5274167AD0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730500"/>
            <a:ext cx="69342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04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2" name="CASHREG.WAV"/>
          </p:stSnd>
        </p:sndAc>
      </p:transition>
    </mc:Choice>
    <mc:Fallback xmlns="">
      <p:transition spd="slow">
        <p:fade/>
        <p:sndAc>
          <p:stSnd>
            <p:snd r:embed="rId4" name="CASHREG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C6B2-5B5D-4652-9F83-2AF0D91F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Bar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30DC23D-92C1-4956-847C-745F0C93A1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3454400"/>
            <a:ext cx="88201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22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2" name="CASHREG.WAV"/>
          </p:stSnd>
        </p:sndAc>
      </p:transition>
    </mc:Choice>
    <mc:Fallback xmlns="">
      <p:transition spd="slow">
        <p:fade/>
        <p:sndAc>
          <p:stSnd>
            <p:snd r:embed="rId4" name="CASHREG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food, light&#10;&#10;Description automatically generated">
            <a:extLst>
              <a:ext uri="{FF2B5EF4-FFF2-40B4-BE49-F238E27FC236}">
                <a16:creationId xmlns:a16="http://schemas.microsoft.com/office/drawing/2014/main" id="{E15BED73-7A50-49D3-B7BE-FB78B939B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33950" y="692331"/>
            <a:ext cx="10672354" cy="4807132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402068D-134D-4313-8B6C-9A98DF648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444724"/>
              </p:ext>
            </p:extLst>
          </p:nvPr>
        </p:nvGraphicFramePr>
        <p:xfrm>
          <a:off x="4441371" y="5635257"/>
          <a:ext cx="4637315" cy="606056"/>
        </p:xfrm>
        <a:graphic>
          <a:graphicData uri="http://schemas.openxmlformats.org/drawingml/2006/table">
            <a:tbl>
              <a:tblPr>
                <a:tableStyleId>{5202B0CA-FC54-4496-8BCA-5EF66A818D29}</a:tableStyleId>
              </a:tblPr>
              <a:tblGrid>
                <a:gridCol w="4637315">
                  <a:extLst>
                    <a:ext uri="{9D8B030D-6E8A-4147-A177-3AD203B41FA5}">
                      <a16:colId xmlns:a16="http://schemas.microsoft.com/office/drawing/2014/main" val="482894844"/>
                    </a:ext>
                  </a:extLst>
                </a:gridCol>
              </a:tblGrid>
              <a:tr h="6060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Any Questions ????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61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88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2" name="CASHREG.WAV"/>
          </p:stSnd>
        </p:sndAc>
      </p:transition>
    </mc:Choice>
    <mc:Fallback xmlns="">
      <p:transition spd="slow">
        <p:fade/>
        <p:sndAc>
          <p:stSnd>
            <p:snd r:embed="rId5" name="CASHREG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62FC-ADB6-4D48-9DF0-9FB9F9904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B51A3-D3AC-4928-A09A-18F5541AD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Chumani</a:t>
            </a:r>
            <a:r>
              <a:rPr lang="en-US" dirty="0"/>
              <a:t> &amp; </a:t>
            </a:r>
            <a:r>
              <a:rPr lang="en-US" dirty="0" err="1"/>
              <a:t>Yonela</a:t>
            </a:r>
            <a:r>
              <a:rPr lang="en-US" dirty="0"/>
              <a:t>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7BE0F57-A7EB-4ECD-AC24-6E03BDA0B087}"/>
              </a:ext>
            </a:extLst>
          </p:cNvPr>
          <p:cNvSpPr/>
          <p:nvPr/>
        </p:nvSpPr>
        <p:spPr>
          <a:xfrm>
            <a:off x="4954772" y="4795284"/>
            <a:ext cx="3211033" cy="36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9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2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ABC0A-FB91-46C1-8C17-41C59D0F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Content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A94B7-8016-4D9B-81C5-D837B705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 dirty="0"/>
              <a:t>Content Page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b="1" dirty="0"/>
              <a:t> </a:t>
            </a:r>
            <a:endParaRPr lang="en-US" sz="2200" dirty="0"/>
          </a:p>
          <a:p>
            <a:pPr lvl="0">
              <a:lnSpc>
                <a:spcPct val="90000"/>
              </a:lnSpc>
            </a:pPr>
            <a:r>
              <a:rPr lang="en-US" sz="2200" dirty="0"/>
              <a:t> Project Cover Page…………</a:t>
            </a:r>
          </a:p>
          <a:p>
            <a:pPr lvl="0">
              <a:lnSpc>
                <a:spcPct val="90000"/>
              </a:lnSpc>
            </a:pPr>
            <a:r>
              <a:rPr lang="en-US" sz="2200" dirty="0"/>
              <a:t>Project Overviews……………</a:t>
            </a:r>
          </a:p>
          <a:p>
            <a:pPr lvl="0">
              <a:lnSpc>
                <a:spcPct val="90000"/>
              </a:lnSpc>
            </a:pPr>
            <a:r>
              <a:rPr lang="en-US" sz="2200" dirty="0"/>
              <a:t>Project components………………</a:t>
            </a:r>
          </a:p>
          <a:p>
            <a:pPr lvl="0">
              <a:lnSpc>
                <a:spcPct val="90000"/>
              </a:lnSpc>
            </a:pPr>
            <a:r>
              <a:rPr lang="en-US" sz="2200" dirty="0"/>
              <a:t>Audience……………………………</a:t>
            </a:r>
          </a:p>
          <a:p>
            <a:pPr lvl="0">
              <a:lnSpc>
                <a:spcPct val="90000"/>
              </a:lnSpc>
            </a:pPr>
            <a:r>
              <a:rPr lang="en-US" sz="2200" dirty="0"/>
              <a:t>References……………………………</a:t>
            </a:r>
          </a:p>
          <a:p>
            <a:pPr lvl="0">
              <a:lnSpc>
                <a:spcPct val="90000"/>
              </a:lnSpc>
            </a:pPr>
            <a:r>
              <a:rPr lang="en-US" sz="2200" dirty="0"/>
              <a:t>Acronyms ………………………………</a:t>
            </a:r>
          </a:p>
          <a:p>
            <a:pPr lvl="0">
              <a:lnSpc>
                <a:spcPct val="90000"/>
              </a:lnSpc>
            </a:pPr>
            <a:r>
              <a:rPr lang="en-US" sz="2200" dirty="0"/>
              <a:t>Definition and Documentations……………</a:t>
            </a:r>
          </a:p>
          <a:p>
            <a:pPr lvl="0">
              <a:lnSpc>
                <a:spcPct val="90000"/>
              </a:lnSpc>
            </a:pPr>
            <a:r>
              <a:rPr lang="en-US" sz="2200" dirty="0"/>
              <a:t>Project Organization…………………………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 b="1" dirty="0"/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935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2" name="CASHREG.WAV"/>
          </p:stSnd>
        </p:sndAc>
      </p:transition>
    </mc:Choice>
    <mc:Fallback xmlns="">
      <p:transition spd="slow">
        <p:fade/>
        <p:sndAc>
          <p:stSnd>
            <p:snd r:embed="rId4" name="CASHREG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5599-47C7-42A2-9DF7-5749A411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C33D-CF82-45B6-B56F-9943B7B1E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6270"/>
            <a:ext cx="10058400" cy="3997761"/>
          </a:xfrm>
        </p:spPr>
        <p:txBody>
          <a:bodyPr/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This project involves creating website for Byte Knight Technology our goal is to be handing over the project by the next 3 weeks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7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2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B6AC-7D8C-4AA8-A57D-67CA485A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07ADD-DD07-47CE-9E54-E4DFD340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err="1"/>
              <a:t>Yonela</a:t>
            </a:r>
            <a:r>
              <a:rPr lang="en-US" dirty="0"/>
              <a:t> </a:t>
            </a:r>
            <a:r>
              <a:rPr lang="en-US" dirty="0" err="1"/>
              <a:t>Pangalele</a:t>
            </a:r>
            <a:endParaRPr lang="en-US" dirty="0"/>
          </a:p>
          <a:p>
            <a:pPr lvl="0"/>
            <a:r>
              <a:rPr lang="en-US" dirty="0" err="1"/>
              <a:t>Siphesihle</a:t>
            </a:r>
            <a:r>
              <a:rPr lang="en-US" dirty="0"/>
              <a:t> Vani</a:t>
            </a:r>
          </a:p>
          <a:p>
            <a:pPr lvl="0"/>
            <a:r>
              <a:rPr lang="en-US" dirty="0" err="1"/>
              <a:t>Dalumzi</a:t>
            </a:r>
            <a:r>
              <a:rPr lang="en-US" dirty="0"/>
              <a:t> </a:t>
            </a:r>
            <a:r>
              <a:rPr lang="en-US" dirty="0" err="1"/>
              <a:t>Gladile</a:t>
            </a:r>
            <a:endParaRPr lang="en-US" dirty="0"/>
          </a:p>
          <a:p>
            <a:pPr lvl="0"/>
            <a:r>
              <a:rPr lang="en-US" dirty="0"/>
              <a:t>Itumeleng </a:t>
            </a:r>
            <a:r>
              <a:rPr lang="en-US" dirty="0" err="1"/>
              <a:t>Mashishi</a:t>
            </a:r>
            <a:endParaRPr lang="en-US" dirty="0"/>
          </a:p>
          <a:p>
            <a:pPr lvl="0"/>
            <a:r>
              <a:rPr lang="en-US" dirty="0"/>
              <a:t>Nelson </a:t>
            </a:r>
            <a:r>
              <a:rPr lang="en-US" dirty="0" err="1"/>
              <a:t>Tabile</a:t>
            </a:r>
            <a:endParaRPr lang="en-US" dirty="0"/>
          </a:p>
          <a:p>
            <a:pPr lvl="0"/>
            <a:r>
              <a:rPr lang="en-US" dirty="0" err="1"/>
              <a:t>Gcobani</a:t>
            </a:r>
            <a:r>
              <a:rPr lang="en-US" dirty="0"/>
              <a:t> Dike</a:t>
            </a:r>
          </a:p>
          <a:p>
            <a:pPr lvl="0"/>
            <a:r>
              <a:rPr lang="en-US" dirty="0" err="1"/>
              <a:t>Bongiwe</a:t>
            </a:r>
            <a:r>
              <a:rPr lang="en-US" dirty="0"/>
              <a:t> </a:t>
            </a:r>
            <a:r>
              <a:rPr lang="en-US" dirty="0" err="1"/>
              <a:t>Havi</a:t>
            </a:r>
            <a:endParaRPr lang="en-US" dirty="0"/>
          </a:p>
          <a:p>
            <a:pPr lvl="0"/>
            <a:r>
              <a:rPr lang="en-US" dirty="0" err="1"/>
              <a:t>Chumani</a:t>
            </a:r>
            <a:r>
              <a:rPr lang="en-US" dirty="0"/>
              <a:t> </a:t>
            </a:r>
            <a:r>
              <a:rPr lang="en-US" dirty="0" err="1"/>
              <a:t>masibulele</a:t>
            </a:r>
            <a:r>
              <a:rPr lang="en-US" dirty="0"/>
              <a:t> </a:t>
            </a:r>
            <a:r>
              <a:rPr lang="en-US" dirty="0" err="1"/>
              <a:t>qolohle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2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122E-008C-492A-A3FD-FDAA1919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Tools and Technique</a:t>
            </a:r>
          </a:p>
        </p:txBody>
      </p:sp>
      <p:pic>
        <p:nvPicPr>
          <p:cNvPr id="8" name="Content Placeholder 7" descr="A picture containing table, man, white&#10;&#10;Description automatically generated">
            <a:extLst>
              <a:ext uri="{FF2B5EF4-FFF2-40B4-BE49-F238E27FC236}">
                <a16:creationId xmlns:a16="http://schemas.microsoft.com/office/drawing/2014/main" id="{6807198A-22BD-4AFF-8A72-2F1B704E8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899" y="2108200"/>
            <a:ext cx="7696114" cy="3760788"/>
          </a:xfr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BC6F00F-DD0F-432B-8430-DF32523490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727600"/>
              </p:ext>
            </p:extLst>
          </p:nvPr>
        </p:nvGraphicFramePr>
        <p:xfrm>
          <a:off x="9721702" y="509756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showAsIcon="1" r:id="rId5" imgW="914400" imgH="771480" progId="Word.Document.12">
                  <p:embed/>
                </p:oleObj>
              </mc:Choice>
              <mc:Fallback>
                <p:oleObj name="Document" showAsIcon="1" r:id="rId5" imgW="914400" imgH="77148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BC6F00F-DD0F-432B-8430-DF32523490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21702" y="509756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404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3" name="CASHREG.WAV"/>
          </p:stSnd>
        </p:sndAc>
      </p:transition>
    </mc:Choice>
    <mc:Fallback xmlns="">
      <p:transition spd="slow">
        <p:fade/>
        <p:sndAc>
          <p:stSnd>
            <p:snd r:embed="rId7" name="CASHREG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9C01-577B-4294-9155-9F53D2E4C8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82F05-7C1A-4D65-9137-7AFC15C6C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</a:t>
            </a:r>
          </a:p>
          <a:p>
            <a:r>
              <a:rPr lang="en-US" dirty="0"/>
              <a:t>Real deal Website</a:t>
            </a:r>
          </a:p>
        </p:txBody>
      </p:sp>
    </p:spTree>
    <p:extLst>
      <p:ext uri="{BB962C8B-B14F-4D97-AF65-F5344CB8AC3E}">
        <p14:creationId xmlns:p14="http://schemas.microsoft.com/office/powerpoint/2010/main" val="868232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510">
        <p14:window dir="vert"/>
        <p:sndAc>
          <p:stSnd>
            <p:snd r:embed="rId2" name="CASHREG.WAV"/>
          </p:stSnd>
        </p:sndAc>
      </p:transition>
    </mc:Choice>
    <mc:Fallback>
      <p:transition spd="slow" advTm="4510">
        <p:fade/>
        <p:sndAc>
          <p:stSnd>
            <p:snd r:embed="rId2" name="CASHREG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F618-7BC0-4C10-8C3E-10E536E5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and Slide show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B47583-8F4D-4C0D-89E5-87A7B1CC2BC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942" y="2445488"/>
            <a:ext cx="4718304" cy="342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6BDD2E-B6D7-4995-B4D1-9979334DC4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207DE35-F6CC-4001-BD92-87EB436CD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95" y="2445361"/>
            <a:ext cx="4718303" cy="342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09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2" name="CASHREG.WAV"/>
          </p:stSnd>
        </p:sndAc>
      </p:transition>
    </mc:Choice>
    <mc:Fallback xmlns="">
      <p:transition spd="slow">
        <p:fade/>
        <p:sndAc>
          <p:stSnd>
            <p:snd r:embed="rId5" name="CASHREG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2A40-46A6-459A-AC40-F3D6CB9D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Collapsible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73ABFD-C996-454B-B351-2B0BC420A10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352" y="2477387"/>
            <a:ext cx="4970225" cy="320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B411CD8-50DF-4AB4-80C2-7DAE89ACE39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577" y="2392327"/>
            <a:ext cx="4634021" cy="330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20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  <p:sndAc>
          <p:stSnd>
            <p:snd r:embed="rId2" name="CASHREG.WAV"/>
          </p:stSnd>
        </p:sndAc>
      </p:transition>
    </mc:Choice>
    <mc:Fallback xmlns="">
      <p:transition spd="slow">
        <p:fade/>
        <p:sndAc>
          <p:stSnd>
            <p:snd r:embed="rId5" name="CASHREG.WAV"/>
          </p:stSnd>
        </p:sndAc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6BBFEE60F8B846AC802981119930E0" ma:contentTypeVersion="9" ma:contentTypeDescription="Create a new document." ma:contentTypeScope="" ma:versionID="31756374994b66813150c12cefaa60e2">
  <xsd:schema xmlns:xsd="http://www.w3.org/2001/XMLSchema" xmlns:xs="http://www.w3.org/2001/XMLSchema" xmlns:p="http://schemas.microsoft.com/office/2006/metadata/properties" xmlns:ns3="1007ee8f-c254-4002-ac13-8a7c151e5a24" xmlns:ns4="84b6a139-3f1b-4c60-9296-af7616f37cf0" targetNamespace="http://schemas.microsoft.com/office/2006/metadata/properties" ma:root="true" ma:fieldsID="e29b6b619b393665fc1cc5aacba107c3" ns3:_="" ns4:_="">
    <xsd:import namespace="1007ee8f-c254-4002-ac13-8a7c151e5a24"/>
    <xsd:import namespace="84b6a139-3f1b-4c60-9296-af7616f37cf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07ee8f-c254-4002-ac13-8a7c151e5a2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b6a139-3f1b-4c60-9296-af7616f37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F510EB-E013-4AE3-BE3A-4F03BA7886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7BB282C-856B-4B4D-805E-3D6222E45F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601C45-54E8-47DB-9A77-32D7AA506F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07ee8f-c254-4002-ac13-8a7c151e5a24"/>
    <ds:schemaRef ds:uri="84b6a139-3f1b-4c60-9296-af7616f37c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</TotalTime>
  <Words>88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Garamond</vt:lpstr>
      <vt:lpstr>Times New Roman</vt:lpstr>
      <vt:lpstr>Organic</vt:lpstr>
      <vt:lpstr>Microsoft Word Document</vt:lpstr>
      <vt:lpstr>Welcome</vt:lpstr>
      <vt:lpstr>Project Plan</vt:lpstr>
      <vt:lpstr>Content Page</vt:lpstr>
      <vt:lpstr> Project Goal</vt:lpstr>
      <vt:lpstr>Project Team members</vt:lpstr>
      <vt:lpstr>Project Tools and Technique</vt:lpstr>
      <vt:lpstr>Time </vt:lpstr>
      <vt:lpstr>Navigation and Slide show</vt:lpstr>
      <vt:lpstr>Collapsible</vt:lpstr>
      <vt:lpstr>Cards</vt:lpstr>
      <vt:lpstr>Products</vt:lpstr>
      <vt:lpstr>Header and Footer</vt:lpstr>
      <vt:lpstr>Navigation Bar with Search Bar</vt:lpstr>
      <vt:lpstr>Main Division</vt:lpstr>
      <vt:lpstr>Search Bar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InternCpt068</dc:creator>
  <cp:lastModifiedBy>InternCpt068</cp:lastModifiedBy>
  <cp:revision>1</cp:revision>
  <dcterms:created xsi:type="dcterms:W3CDTF">2019-11-01T07:57:09Z</dcterms:created>
  <dcterms:modified xsi:type="dcterms:W3CDTF">2019-11-01T11:55:50Z</dcterms:modified>
</cp:coreProperties>
</file>