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53" d="100"/>
          <a:sy n="153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>
            <a:spLocks noGrp="1"/>
          </p:cNvSpPr>
          <p:nvPr>
            <p:ph type="title"/>
          </p:nvPr>
        </p:nvSpPr>
        <p:spPr>
          <a:xfrm>
            <a:off x="311707" y="230475"/>
            <a:ext cx="8520602" cy="2052598"/>
          </a:xfrm>
          <a:prstGeom prst="rect">
            <a:avLst/>
          </a:prstGeom>
        </p:spPr>
        <p:txBody>
          <a:bodyPr/>
          <a:lstStyle/>
          <a:p>
            <a:r>
              <a:rPr dirty="0"/>
              <a:t>CS 6476 Project 2</a:t>
            </a:r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half" idx="1"/>
          </p:nvPr>
        </p:nvSpPr>
        <p:spPr>
          <a:xfrm>
            <a:off x="311699" y="2320025"/>
            <a:ext cx="8520602" cy="17973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t>[name]</a:t>
            </a:r>
          </a:p>
          <a:p>
            <a:pPr marL="0" indent="0">
              <a:lnSpc>
                <a:spcPct val="90000"/>
              </a:lnSpc>
            </a:pPr>
            <a:r>
              <a:t>[GT email]</a:t>
            </a:r>
          </a:p>
          <a:p>
            <a:pPr marL="0" indent="0">
              <a:lnSpc>
                <a:spcPct val="90000"/>
              </a:lnSpc>
            </a:pPr>
            <a:r>
              <a:t>[GT username]</a:t>
            </a:r>
          </a:p>
          <a:p>
            <a:pPr marL="0" indent="0">
              <a:lnSpc>
                <a:spcPct val="90000"/>
              </a:lnSpc>
            </a:pPr>
            <a:r>
              <a:t>[GTID]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59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3: Feature matching</a:t>
            </a:r>
          </a:p>
        </p:txBody>
      </p:sp>
      <p:sp>
        <p:nvSpPr>
          <p:cNvPr id="239" name="Google Shape;160;p34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for Gaudi image pair from proj2.ipynb here]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# matches: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40" name="Google Shape;161;p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[Describe your implementation of feature matching here]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66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4: SIFT feature descriptor</a:t>
            </a:r>
          </a:p>
        </p:txBody>
      </p:sp>
      <p:sp>
        <p:nvSpPr>
          <p:cNvPr id="243" name="Google Shape;167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of SIFT feature descriptor from proj2.ipynb here]</a:t>
            </a:r>
          </a:p>
        </p:txBody>
      </p:sp>
      <p:sp>
        <p:nvSpPr>
          <p:cNvPr id="244" name="Google Shape;168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(with green/red lines for correct/incorrect correspondences) for Notre Dame image pair from proj2.ipynb here]</a:t>
            </a:r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r>
              <a:t># matches (out of 100):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73;p3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4: SIFT feature descriptor</a:t>
            </a:r>
          </a:p>
        </p:txBody>
      </p:sp>
      <p:sp>
        <p:nvSpPr>
          <p:cNvPr id="247" name="Google Shape;174;p3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for Mt. Rushmore image pair from proj2.ipynb here]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# matches: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48" name="Google Shape;175;p3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for Gaudiimage pair from proj2.ipynb here]</a:t>
            </a:r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r>
              <a:t># matches: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80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4: SIFT feature descriptor</a:t>
            </a:r>
          </a:p>
        </p:txBody>
      </p:sp>
      <p:sp>
        <p:nvSpPr>
          <p:cNvPr id="251" name="Google Shape;181;p3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[Describe your implementation of SIFT feature descriptors here]</a:t>
            </a:r>
          </a:p>
        </p:txBody>
      </p:sp>
      <p:sp>
        <p:nvSpPr>
          <p:cNvPr id="252" name="Google Shape;182;p3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[Why are SIFT features better descriptors than the normalized patches?]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180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4: SIFT feature descriptor</a:t>
            </a:r>
          </a:p>
        </p:txBody>
      </p:sp>
      <p:sp>
        <p:nvSpPr>
          <p:cNvPr id="255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[Why does our SIFT implementation perform worse on the given Gaudi image pair than the Notre Dame image</a:t>
            </a:r>
            <a:r>
              <a:rPr lang="en-US" dirty="0"/>
              <a:t> and Mt. Rushmore </a:t>
            </a:r>
            <a:r>
              <a:rPr dirty="0"/>
              <a:t>pair</a:t>
            </a:r>
            <a:r>
              <a:rPr lang="en-US" dirty="0"/>
              <a:t>s?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 Placeholder 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605756" cy="3416400"/>
          </a:xfrm>
          <a:prstGeom prst="rect">
            <a:avLst/>
          </a:prstGeom>
        </p:spPr>
        <p:txBody>
          <a:bodyPr/>
          <a:lstStyle>
            <a:lvl1pPr marL="0" indent="139700">
              <a:buSzTx/>
              <a:buNone/>
            </a:lvl1pPr>
          </a:lstStyle>
          <a:p>
            <a:r>
              <a:t>[insert visualization of matches for your image pair from proj2.ipynb here]</a:t>
            </a:r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id="{85A38607-557B-684D-AF36-A21F3B31C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rPr dirty="0"/>
              <a:t>Part 5: SIFT Descriptor Exploration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87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rPr dirty="0"/>
              <a:t>Part 5: SIFT Descriptor Exploration</a:t>
            </a:r>
          </a:p>
        </p:txBody>
      </p:sp>
      <p:sp>
        <p:nvSpPr>
          <p:cNvPr id="270" name="Text Placeholder 2"/>
          <p:cNvSpPr txBox="1"/>
          <p:nvPr/>
        </p:nvSpPr>
        <p:spPr>
          <a:xfrm>
            <a:off x="123884" y="1152475"/>
            <a:ext cx="889623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indent="139700">
              <a:lnSpc>
                <a:spcPct val="115000"/>
              </a:lnSpc>
              <a:defRPr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[Discuss why you think your SIFT pipeline worked well or poorly for the given building. Are there any characteristics that make it difficult to correctly match features]?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87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Conclusion</a:t>
            </a:r>
          </a:p>
        </p:txBody>
      </p:sp>
      <p:sp>
        <p:nvSpPr>
          <p:cNvPr id="273" name="Google Shape;188;p3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[Why aren't our version of SIFT features rotation- or scale-invariant? What would you have to do to make them so?]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09" name="Google Shape;106;p2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\sqrt(I</a:t>
            </a:r>
            <a:r>
              <a:rPr baseline="-25000"/>
              <a:t>x</a:t>
            </a:r>
            <a:r>
              <a:rPr baseline="30000"/>
              <a:t>2</a:t>
            </a:r>
            <a:r>
              <a:t> + I</a:t>
            </a:r>
            <a:r>
              <a:rPr baseline="-25000"/>
              <a:t>y</a:t>
            </a:r>
            <a:r>
              <a:rPr baseline="30000"/>
              <a:t>2</a:t>
            </a:r>
            <a:r>
              <a:t>) for Notre Dame image pair from proj2.ipynb here]</a:t>
            </a:r>
          </a:p>
        </p:txBody>
      </p:sp>
      <p:sp>
        <p:nvSpPr>
          <p:cNvPr id="210" name="Google Shape;107;p2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[Which areas have highest magnitude? Why?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I</a:t>
            </a:r>
            <a:r>
              <a:rPr baseline="-25000"/>
              <a:t>x</a:t>
            </a:r>
            <a:r>
              <a:t>, I</a:t>
            </a:r>
            <a:r>
              <a:rPr baseline="-25000"/>
              <a:t>y</a:t>
            </a:r>
            <a:r>
              <a:t>, s</a:t>
            </a:r>
            <a:r>
              <a:rPr baseline="-25000"/>
              <a:t>x</a:t>
            </a:r>
            <a:r>
              <a:rPr baseline="30000"/>
              <a:t>2</a:t>
            </a:r>
            <a:r>
              <a:t>, s</a:t>
            </a:r>
            <a:r>
              <a:rPr baseline="-25000"/>
              <a:t>y</a:t>
            </a:r>
            <a:r>
              <a:rPr baseline="30000"/>
              <a:t>2</a:t>
            </a:r>
            <a:r>
              <a:t>, s</a:t>
            </a:r>
            <a:r>
              <a:rPr baseline="-25000"/>
              <a:t>x</a:t>
            </a:r>
            <a:r>
              <a:t>s</a:t>
            </a:r>
            <a:r>
              <a:rPr baseline="-25000"/>
              <a:t>y</a:t>
            </a:r>
            <a:r>
              <a:t> for Notre Dame image pair from proj2.ipynb here]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18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16" name="Google Shape;119;p2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of corner response map of Notre Dame image from proj2.ipynb here]</a:t>
            </a:r>
          </a:p>
        </p:txBody>
      </p:sp>
      <p:sp>
        <p:nvSpPr>
          <p:cNvPr id="217" name="Google Shape;120;p2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[Are gradient features invariant to both additive shifts (brightness) and multiplicative gain (contrast)? Why or why not? See Szeliski Figure 3.2]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25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20" name="Google Shape;126;p2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[insert visualization of Notre Dame interest points from proj2.ipynb here]</a:t>
            </a:r>
          </a:p>
        </p:txBody>
      </p:sp>
      <p:sp>
        <p:nvSpPr>
          <p:cNvPr id="221" name="Google Shape;127;p2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of Mt. Rushmore interest points from proj2.ipynb here]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32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24" name="Google Shape;133;p30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Gaudi interest points from proj2.ipynb here]</a:t>
            </a:r>
          </a:p>
        </p:txBody>
      </p:sp>
      <p:sp>
        <p:nvSpPr>
          <p:cNvPr id="225" name="Google Shape;134;p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[What are the advantages and disadvantages of using maxpooling for non-maximum suppression (NMS)?]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39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28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  <a:r>
              <a:t>[What is your intuition behind what makes the Harris corner detector effective?]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45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2: Normalized patch feature descriptor</a:t>
            </a:r>
          </a:p>
        </p:txBody>
      </p:sp>
      <p:sp>
        <p:nvSpPr>
          <p:cNvPr id="231" name="Google Shape;146;p3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of normalized patch descriptor from proj2.ipynb here]</a:t>
            </a:r>
          </a:p>
        </p:txBody>
      </p:sp>
      <p:sp>
        <p:nvSpPr>
          <p:cNvPr id="232" name="Google Shape;147;p3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[Why aren't normalized patches a very good descriptor?]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52;p3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3: Feature matching</a:t>
            </a:r>
          </a:p>
        </p:txBody>
      </p:sp>
      <p:sp>
        <p:nvSpPr>
          <p:cNvPr id="235" name="Google Shape;153;p33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(with green/red lines for correct/incorrect correspondences) for Notre Dame image pair from proj2.ipynb here]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# matches (out of 100):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36" name="Google Shape;154;p3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for Mt. Rushmore image pair from proj2.ipynb here]</a:t>
            </a:r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r>
              <a:t># matches: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665</Words>
  <Application>Microsoft Macintosh PowerPoint</Application>
  <PresentationFormat>如螢幕大小 (16:9)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CS 6476 Project 2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2: Normalized patch feature descriptor</vt:lpstr>
      <vt:lpstr>Part 3: Feature matching</vt:lpstr>
      <vt:lpstr>Part 3: Feature matching</vt:lpstr>
      <vt:lpstr>Part 4: SIFT feature descriptor</vt:lpstr>
      <vt:lpstr>Part 4: SIFT feature descriptor</vt:lpstr>
      <vt:lpstr>Part 4: SIFT feature descriptor</vt:lpstr>
      <vt:lpstr>Part 4: SIFT feature descriptor</vt:lpstr>
      <vt:lpstr>Part 5: SIFT Descriptor Exploration</vt:lpstr>
      <vt:lpstr>Part 5: SIFT Descriptor Exploration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Project 2</dc:title>
  <cp:lastModifiedBy>Chieh-Yun Chen</cp:lastModifiedBy>
  <cp:revision>3</cp:revision>
  <dcterms:modified xsi:type="dcterms:W3CDTF">2024-09-04T00:29:48Z</dcterms:modified>
</cp:coreProperties>
</file>